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1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2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7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C8220-2950-2670-D93B-730633B24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Population Line and Step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FB842-FF03-6ADE-D932-DE31FACD3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>
                <a:solidFill>
                  <a:schemeClr val="bg1"/>
                </a:solidFill>
              </a:rPr>
              <a:t>DSC640 Week 3 and 4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bg1"/>
                </a:solidFill>
              </a:rPr>
              <a:t>Shaquiel Pashtunyar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lourful pins connected with a thread">
            <a:extLst>
              <a:ext uri="{FF2B5EF4-FFF2-40B4-BE49-F238E27FC236}">
                <a16:creationId xmlns:a16="http://schemas.microsoft.com/office/drawing/2014/main" id="{BDDB5D13-CE5B-1462-2BC6-91C5D5981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8" r="23275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C9DC-0F7D-B939-D332-AF97BD9D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A28E-EAB2-A4E4-E43E-9CCDCC01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plt.plot</a:t>
            </a:r>
            <a:r>
              <a:rPr lang="en-US" sz="1200" dirty="0"/>
              <a:t>(Population["Year"], Population["Population"])</a:t>
            </a:r>
          </a:p>
          <a:p>
            <a:r>
              <a:rPr lang="en-US" sz="1200" dirty="0" err="1"/>
              <a:t>plt.title</a:t>
            </a:r>
            <a:r>
              <a:rPr lang="en-US" sz="1200" dirty="0"/>
              <a:t>('Population over Time')</a:t>
            </a:r>
          </a:p>
          <a:p>
            <a:r>
              <a:rPr lang="en-US" sz="1200" dirty="0" err="1"/>
              <a:t>plt.xlabel</a:t>
            </a:r>
            <a:r>
              <a:rPr lang="en-US" sz="1200" dirty="0"/>
              <a:t>('Year')</a:t>
            </a:r>
          </a:p>
          <a:p>
            <a:r>
              <a:rPr lang="en-US" sz="1200" dirty="0" err="1"/>
              <a:t>plt.ylabel</a:t>
            </a:r>
            <a:r>
              <a:rPr lang="en-US" sz="1200" dirty="0"/>
              <a:t>('Population (Billions)')</a:t>
            </a:r>
          </a:p>
          <a:p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DE392-C921-B816-6767-C06C2988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51" y="3026059"/>
            <a:ext cx="6559665" cy="23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4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39AD-02C2-4BCF-7DAD-14977DE2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Step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6665-3071-5E3A-DB0C-44BC797D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plt.step</a:t>
            </a:r>
            <a:r>
              <a:rPr lang="en-US" sz="1200" dirty="0"/>
              <a:t>(Population["Year"], Population["Population"])</a:t>
            </a:r>
          </a:p>
          <a:p>
            <a:r>
              <a:rPr lang="en-US" sz="1200" dirty="0" err="1"/>
              <a:t>plt.title</a:t>
            </a:r>
            <a:r>
              <a:rPr lang="en-US" sz="1200" dirty="0"/>
              <a:t>('Population over Time')</a:t>
            </a:r>
          </a:p>
          <a:p>
            <a:r>
              <a:rPr lang="en-US" sz="1200" dirty="0" err="1"/>
              <a:t>plt.xlabel</a:t>
            </a:r>
            <a:r>
              <a:rPr lang="en-US" sz="1200" dirty="0"/>
              <a:t>('Year')</a:t>
            </a:r>
          </a:p>
          <a:p>
            <a:r>
              <a:rPr lang="en-US" sz="1200" dirty="0" err="1"/>
              <a:t>plt.ylabel</a:t>
            </a:r>
            <a:r>
              <a:rPr lang="en-US" sz="1200" dirty="0"/>
              <a:t>('Population (Billions)')</a:t>
            </a:r>
          </a:p>
          <a:p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CFE1-F890-5FE7-32AC-1CAE68E1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539" y="2933696"/>
            <a:ext cx="7425183" cy="26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4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671B-96A8-D802-4F2F-B6463364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7CE36-17CB-C5D1-6A75-76B1C542C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57" y="2293126"/>
            <a:ext cx="11622548" cy="2597858"/>
          </a:xfrm>
        </p:spPr>
      </p:pic>
    </p:spTree>
    <p:extLst>
      <p:ext uri="{BB962C8B-B14F-4D97-AF65-F5344CB8AC3E}">
        <p14:creationId xmlns:p14="http://schemas.microsoft.com/office/powerpoint/2010/main" val="64086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7A85-CDEA-6191-1E28-C20E0B85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Step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3184F-B14A-54E5-608A-F7C95961E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902049"/>
            <a:ext cx="10758535" cy="4140876"/>
          </a:xfrm>
        </p:spPr>
      </p:pic>
    </p:spTree>
    <p:extLst>
      <p:ext uri="{BB962C8B-B14F-4D97-AF65-F5344CB8AC3E}">
        <p14:creationId xmlns:p14="http://schemas.microsoft.com/office/powerpoint/2010/main" val="288636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7837-1403-3DCB-0502-B11FDFB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Line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58DD-5796-C69A-9604-8622A295F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3243291" cy="3636088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Pop_df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(x=Year, y=Population)) + </a:t>
            </a:r>
            <a:r>
              <a:rPr lang="en-US" dirty="0" err="1"/>
              <a:t>geom_line</a:t>
            </a:r>
            <a:r>
              <a:rPr lang="en-US" dirty="0"/>
              <a:t>(color="red")+ </a:t>
            </a:r>
            <a:r>
              <a:rPr lang="en-US" dirty="0" err="1"/>
              <a:t>ggtitle</a:t>
            </a:r>
            <a:r>
              <a:rPr lang="en-US" dirty="0"/>
              <a:t>("Population Per Year")+ </a:t>
            </a:r>
            <a:r>
              <a:rPr lang="en-US" dirty="0" err="1"/>
              <a:t>scale_y_continuous</a:t>
            </a:r>
            <a:r>
              <a:rPr lang="en-US" dirty="0"/>
              <a:t>(labels = scales::comma)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4D900-2B5D-AA25-873C-D11C1AD2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0" y="1911478"/>
            <a:ext cx="7757621" cy="40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5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8F07-5153-0B09-7755-863D899B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Step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077B-B9F6-1BF8-43FD-50B520875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3131136" cy="3636088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Pop_df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(x=Year, y=Population)) +   </a:t>
            </a:r>
            <a:r>
              <a:rPr lang="en-US" dirty="0" err="1"/>
              <a:t>geom_step</a:t>
            </a:r>
            <a:r>
              <a:rPr lang="en-US" dirty="0"/>
              <a:t>(color="red")+ </a:t>
            </a:r>
            <a:r>
              <a:rPr lang="en-US" dirty="0" err="1"/>
              <a:t>ggtitle</a:t>
            </a:r>
            <a:r>
              <a:rPr lang="en-US" dirty="0"/>
              <a:t>("Population Per Year")+ </a:t>
            </a:r>
            <a:r>
              <a:rPr lang="en-US" dirty="0" err="1"/>
              <a:t>scale_y_continuous</a:t>
            </a:r>
            <a:r>
              <a:rPr lang="en-US" dirty="0"/>
              <a:t>(labels = scales::comma)+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D1BFF-3D47-E950-8FD6-88292ED2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9" y="1868254"/>
            <a:ext cx="7512415" cy="38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2490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1A282F"/>
      </a:dk2>
      <a:lt2>
        <a:srgbClr val="F3F0F1"/>
      </a:lt2>
      <a:accent1>
        <a:srgbClr val="2EB3A6"/>
      </a:accent1>
      <a:accent2>
        <a:srgbClr val="22B66A"/>
      </a:accent2>
      <a:accent3>
        <a:srgbClr val="2FB739"/>
      </a:accent3>
      <a:accent4>
        <a:srgbClr val="55B522"/>
      </a:accent4>
      <a:accent5>
        <a:srgbClr val="8CAB2C"/>
      </a:accent5>
      <a:accent6>
        <a:srgbClr val="B99E23"/>
      </a:accent6>
      <a:hlink>
        <a:srgbClr val="C1455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Population Line and Step Charts</vt:lpstr>
      <vt:lpstr>Python Line Chart</vt:lpstr>
      <vt:lpstr>Python Step Chart</vt:lpstr>
      <vt:lpstr>Power BI Line Chart</vt:lpstr>
      <vt:lpstr>Power BI Step Chart</vt:lpstr>
      <vt:lpstr>R Line Plot</vt:lpstr>
      <vt:lpstr>R Step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Line and Step Charts</dc:title>
  <dc:creator>Shaquiel Pashtunyar</dc:creator>
  <cp:lastModifiedBy>Shaquiel Pashtunyar</cp:lastModifiedBy>
  <cp:revision>2</cp:revision>
  <dcterms:created xsi:type="dcterms:W3CDTF">2023-01-07T23:52:14Z</dcterms:created>
  <dcterms:modified xsi:type="dcterms:W3CDTF">2023-01-08T01:05:07Z</dcterms:modified>
</cp:coreProperties>
</file>