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model/gltf.binary" Extension="glb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GB" dirty="0"/>
            <a:t>1)</a:t>
          </a:r>
          <a:r>
            <a:rPr lang="en-GB" b="1" i="0" dirty="0"/>
            <a:t> Define Your Chatbot's Purpose and Audience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Choose a Chatbot Framework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Data Collection and </a:t>
          </a:r>
          <a:r>
            <a:rPr lang="en-IN" b="1" i="0" dirty="0" err="1"/>
            <a:t>Preprocessing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Training the Chatbot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Natural Language Processing (NLP)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GB" b="1" i="0" dirty="0"/>
            <a:t>6)</a:t>
          </a:r>
          <a:r>
            <a:rPr lang="en-IN" b="1" i="0" dirty="0"/>
            <a:t> User Interface (UI) Development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rgbClr val="FFC000"/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rgbClr val="00B0F0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rgbClr val="FFC000"/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GB" dirty="0"/>
            <a:t>7)</a:t>
          </a:r>
          <a:r>
            <a:rPr lang="en-IN" b="1" i="0" dirty="0"/>
            <a:t> Integration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GB" dirty="0"/>
            <a:t>8)</a:t>
          </a:r>
          <a:r>
            <a:rPr lang="en-IN" b="1" i="0" dirty="0"/>
            <a:t> Testing and Evaluation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GB" b="0" i="0" dirty="0"/>
            <a:t>9)</a:t>
          </a:r>
          <a:r>
            <a:rPr lang="en-IN" b="1" i="0" dirty="0"/>
            <a:t> Deployment</a:t>
          </a:r>
          <a:endParaRPr lang="en-IN" b="0" i="0" dirty="0"/>
        </a:p>
        <a:p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rgbClr val="FFFF00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/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GB" dirty="0"/>
            <a:t>10)</a:t>
          </a:r>
          <a:r>
            <a:rPr lang="en-IN" b="1" i="0" dirty="0"/>
            <a:t> Maintenance and Updates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GB" dirty="0"/>
            <a:t>11)</a:t>
          </a:r>
          <a:r>
            <a:rPr lang="en-IN" b="1" i="0" dirty="0"/>
            <a:t> Marketing and Promotion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GB" dirty="0"/>
            <a:t>12)</a:t>
          </a:r>
          <a:r>
            <a:rPr lang="en-IN" b="1" i="0" dirty="0"/>
            <a:t> Future Enhancements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rgbClr val="00B050"/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>
            <a:lumMod val="85000"/>
          </a:schemeClr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accent3">
            <a:lumMod val="75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Documentation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Legal and Ethical Considerations</a:t>
          </a:r>
          <a:endParaRPr lang="en-IN" b="0" i="0" dirty="0"/>
        </a:p>
        <a:p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Gather Analytics</a:t>
          </a:r>
          <a:endParaRPr lang="en-IN" b="0" i="0" dirty="0"/>
        </a:p>
        <a:p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tx1"/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accent1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1)</a:t>
          </a:r>
          <a:r>
            <a:rPr lang="en-GB" sz="1100" b="1" i="0" kern="1200" dirty="0"/>
            <a:t> Define Your Chatbot's Purpose and Audience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2) Choose a Chatbot Framework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3) Data Collection and </a:t>
          </a:r>
          <a:r>
            <a:rPr lang="en-IN" sz="1100" b="1" i="0" kern="1200" dirty="0" err="1"/>
            <a:t>Preprocessing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4) Training the Chatbot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5) Natural Language Processing (NLP)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6)</a:t>
          </a:r>
          <a:r>
            <a:rPr lang="en-IN" sz="1100" b="1" i="0" kern="1200" dirty="0"/>
            <a:t> User Interface (UI) Development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7)</a:t>
          </a:r>
          <a:r>
            <a:rPr lang="en-IN" sz="1300" b="1" i="0" kern="1200" dirty="0"/>
            <a:t> Integration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8)</a:t>
          </a:r>
          <a:r>
            <a:rPr lang="en-IN" sz="1300" b="1" i="0" kern="1200" dirty="0"/>
            <a:t> Testing and Evaluation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9)</a:t>
          </a:r>
          <a:r>
            <a:rPr lang="en-IN" sz="1300" b="1" i="0" kern="1200" dirty="0"/>
            <a:t> Deployment</a:t>
          </a:r>
          <a:endParaRPr lang="en-IN" sz="1300" b="0" i="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10)</a:t>
          </a:r>
          <a:r>
            <a:rPr lang="en-IN" sz="1200" b="1" i="0" kern="1200" dirty="0"/>
            <a:t> Maintenance and Updates</a:t>
          </a:r>
          <a:endParaRPr lang="en-IN" sz="12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>
            <a:lumMod val="8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11)</a:t>
          </a:r>
          <a:r>
            <a:rPr lang="en-IN" sz="1200" b="1" i="0" kern="1200" dirty="0"/>
            <a:t> Marketing and Promotion</a:t>
          </a:r>
          <a:endParaRPr lang="en-IN" sz="12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12)</a:t>
          </a:r>
          <a:r>
            <a:rPr lang="en-IN" sz="1200" b="1" i="0" kern="1200" dirty="0"/>
            <a:t> Future Enhancements</a:t>
          </a:r>
          <a:endParaRPr lang="en-IN" sz="12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13) Documentation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14) Legal and Ethical Considerations</a:t>
          </a:r>
          <a:endParaRPr lang="en-IN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15) Gather Analytics</a:t>
          </a:r>
          <a:endParaRPr lang="en-IN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dirty="0" lang="en-US"/>
              <a:t>10/9/2023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i="0" kern="1200" sz="4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BDBA-6B22-4B45-B730-D7E069B4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36" y="281554"/>
            <a:ext cx="8019506" cy="3919966"/>
          </a:xfrm>
        </p:spPr>
        <p:txBody>
          <a:bodyPr/>
          <a:lstStyle/>
          <a:p>
            <a:r>
              <a:rPr lang="en-IN" dirty="0"/>
              <a:t>Chat Bot Using Python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AD848-7EA6-4862-8D28-025DF5436076}"/>
              </a:ext>
            </a:extLst>
          </p:cNvPr>
          <p:cNvSpPr/>
          <p:nvPr/>
        </p:nvSpPr>
        <p:spPr>
          <a:xfrm>
            <a:off x="5499652" y="48857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GB" b="1" dirty="0"/>
              <a:t>SHARMIKA M</a:t>
            </a: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/>
              <a:t>212921104048</a:t>
            </a:r>
          </a:p>
          <a:p>
            <a:r>
              <a:rPr lang="en-GB" b="1" dirty="0">
                <a:solidFill>
                  <a:schemeClr val="bg1"/>
                </a:solidFill>
              </a:rPr>
              <a:t>DEPT/SEM	:     </a:t>
            </a:r>
            <a:r>
              <a:rPr lang="en-GB" b="1" dirty="0"/>
              <a:t>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/>
              <a:t>2129-SJCE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Magnifying Glass">
                <a:extLst>
                  <a:ext uri="{FF2B5EF4-FFF2-40B4-BE49-F238E27FC236}">
                    <a16:creationId xmlns:a16="http://schemas.microsoft.com/office/drawing/2014/main" id="{2DC5ADA9-E433-4947-BD0B-5F025271D2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4868366"/>
                  </p:ext>
                </p:extLst>
              </p:nvPr>
            </p:nvGraphicFramePr>
            <p:xfrm>
              <a:off x="7577367" y="1972268"/>
              <a:ext cx="2341098" cy="186134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41098" cy="1861349"/>
                    </a:xfrm>
                    <a:prstGeom prst="rect">
                      <a:avLst/>
                    </a:prstGeom>
                  </am3d:spPr>
                  <am3d:camera>
                    <am3d:pos x="0" y="0" z="661145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0478" d="1000000"/>
                    <am3d:preTrans dx="3477914" dy="-15515201" dz="-2432555"/>
                    <am3d:scale>
                      <am3d:sx n="1000000" d="1000000"/>
                      <am3d:sy n="1000000" d="1000000"/>
                      <am3d:sz n="1000000" d="1000000"/>
                    </am3d:scale>
                    <am3d:rot ax="1073583" ay="505539" az="16251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35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Magnifying Glass">
                <a:extLst>
                  <a:ext uri="{FF2B5EF4-FFF2-40B4-BE49-F238E27FC236}">
                    <a16:creationId xmlns:a16="http://schemas.microsoft.com/office/drawing/2014/main" id="{2DC5ADA9-E433-4947-BD0B-5F025271D2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7367" y="1972268"/>
                <a:ext cx="2341098" cy="1861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88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D181-40A0-4433-B46E-83C39EC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9611" cy="1376082"/>
          </a:xfrm>
        </p:spPr>
        <p:txBody>
          <a:bodyPr/>
          <a:lstStyle/>
          <a:p>
            <a:r>
              <a:rPr lang="en-GB" dirty="0"/>
              <a:t>PROJECT TITLE: Innovation Project For Chat Bot Using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6A7B-8BA3-42A6-A465-4B33ECB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Creating an innovation project for a chatbot using Python can be an exciting </a:t>
            </a:r>
            <a:r>
              <a:rPr lang="en-GB" dirty="0" err="1"/>
              <a:t>endeavor</a:t>
            </a:r>
            <a:r>
              <a:rPr lang="en-GB" dirty="0"/>
              <a:t>. Here's a step-by-step guide on how to approach this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Project Overview:</a:t>
            </a:r>
            <a:r>
              <a:rPr lang="en-GB" dirty="0"/>
              <a:t> Creating a chatbot using python is a valuable project that can greatly enhance email and communication systems. Here's a step-by-step outline for an innovation project to build such a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D7DC2-1343-40ED-B3DA-57589AD14D6B}"/>
              </a:ext>
            </a:extLst>
          </p:cNvPr>
          <p:cNvSpPr/>
          <p:nvPr/>
        </p:nvSpPr>
        <p:spPr>
          <a:xfrm>
            <a:off x="281245" y="275847"/>
            <a:ext cx="4859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Project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93E669-C64D-4760-970C-E534156F0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760545"/>
              </p:ext>
            </p:extLst>
          </p:nvPr>
        </p:nvGraphicFramePr>
        <p:xfrm>
          <a:off x="1276626" y="511457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529592-973E-4940-986F-DA70D0E5B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954922"/>
              </p:ext>
            </p:extLst>
          </p:nvPr>
        </p:nvGraphicFramePr>
        <p:xfrm>
          <a:off x="3719442" y="218952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CCCBF92-EDD4-4D6E-B8EC-86AF8F784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407431"/>
              </p:ext>
            </p:extLst>
          </p:nvPr>
        </p:nvGraphicFramePr>
        <p:xfrm>
          <a:off x="5543825" y="397307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703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8D61AC-A7EC-4320-BD7E-B522BB95DB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480907"/>
              </p:ext>
            </p:extLst>
          </p:nvPr>
        </p:nvGraphicFramePr>
        <p:xfrm>
          <a:off x="1051339" y="0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3100D6-FA8A-43A2-B639-9F51D3D11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246600"/>
              </p:ext>
            </p:extLst>
          </p:nvPr>
        </p:nvGraphicFramePr>
        <p:xfrm>
          <a:off x="3441147" y="2410607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49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FE01CE-C05D-48D3-914C-13D5C7D292CB}"/>
              </a:ext>
            </a:extLst>
          </p:cNvPr>
          <p:cNvSpPr/>
          <p:nvPr/>
        </p:nvSpPr>
        <p:spPr>
          <a:xfrm>
            <a:off x="848139" y="2239617"/>
            <a:ext cx="10230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Throughout the project, keep the user experience in mind and iterate on your chatbot based on user feedback. Innovation often comes from listening to users and adapting to their needs.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568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214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Rockwell</vt:lpstr>
      <vt:lpstr>Wingdings</vt:lpstr>
      <vt:lpstr>Wingdings 3</vt:lpstr>
      <vt:lpstr>Ion</vt:lpstr>
      <vt:lpstr>Chat Bot Using Python</vt:lpstr>
      <vt:lpstr>PROJECT TITLE: Innovation Project For Chat Bot Using Python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Prince Thomas J</cp:lastModifiedBy>
  <cp:revision>18</cp:revision>
  <dcterms:created xsi:type="dcterms:W3CDTF">2023-10-08T12:53:54Z</dcterms:created>
  <dcterms:modified xsi:type="dcterms:W3CDTF">2023-10-09T16:35:37Z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2538313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