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r>
              <a:rPr lang="en-US" b="1" dirty="0" smtClean="0">
                <a:solidFill>
                  <a:schemeClr val="accent1"/>
                </a:solidFill>
                <a:latin typeface="Arial" panose="020B0604020202020204" pitchFamily="34" charset="0"/>
                <a:cs typeface="Arial" panose="020B0604020202020204" pitchFamily="34" charset="0"/>
              </a:rPr>
              <a:t>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Sharmika</a:t>
            </a:r>
            <a:r>
              <a:rPr lang="en-US" sz="2000" b="1" smtClean="0">
                <a:solidFill>
                  <a:schemeClr val="accent1">
                    <a:lumMod val="75000"/>
                  </a:schemeClr>
                </a:solidFill>
                <a:latin typeface="Arial"/>
                <a:cs typeface="Arial"/>
              </a:rPr>
              <a:t> M</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St.Joseph</a:t>
            </a:r>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a:t>
            </a:r>
            <a:r>
              <a:rPr lang="en-US" sz="2000" b="1" dirty="0" smtClean="0">
                <a:solidFill>
                  <a:schemeClr val="accent1">
                    <a:lumMod val="75000"/>
                  </a:schemeClr>
                </a:solidFill>
                <a:latin typeface="Arial"/>
                <a:cs typeface="Arial"/>
              </a:rPr>
              <a:t>f </a:t>
            </a:r>
            <a:r>
              <a:rPr lang="en-US" sz="2000" b="1" dirty="0">
                <a:solidFill>
                  <a:schemeClr val="accent1">
                    <a:lumMod val="75000"/>
                  </a:schemeClr>
                </a:solidFill>
                <a:latin typeface="Arial"/>
                <a:cs typeface="Arial"/>
              </a:rPr>
              <a:t>E</a:t>
            </a:r>
            <a:r>
              <a:rPr lang="en-US" sz="2000" b="1" dirty="0" smtClean="0">
                <a:solidFill>
                  <a:schemeClr val="accent1">
                    <a:lumMod val="75000"/>
                  </a:schemeClr>
                </a:solidFill>
                <a:latin typeface="Arial"/>
                <a:cs typeface="Arial"/>
              </a:rPr>
              <a:t>ngineering</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Computer Science and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http://schemas.microsoft.com/office/infopath/2007/PartnerControls"/>
    <ds:schemaRef ds:uri="9162bd5b-4ed9-4da3-b376-05204580ba3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662</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2024-04-03T08:28:50Z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