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AC7-30E5-944E-2575-5DA59798B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Unplug and Play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15AD4-DDF0-A661-5D2F-D743E40A7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GRC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7348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90C1-F794-ED1D-18BE-82FA5C2C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7F23-A46E-E781-5ED0-BB3EBD74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System: A booking platform that allows travel agents to book trips for their clients. The platform allows entering and processing payments. The platform integrates with various vendor platforms.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Confidentiality: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High. The system processes sensitive and private information (credit card information, passport information,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 traveler</a:t>
            </a:r>
            <a:r>
              <a:rPr lang="en-U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/redress number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High. The data collected needs to be accurate and secure. Any tampering of data can lead to fraud.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Medium. Any disruption to the system would not allow travel agents to book trips for their clients. While this is not catastrophic, it does have an adverse effect on the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4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70C7-45D1-6359-86F9-C1730F5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5F5-FD06-DDBA-BB3B-F9A478EF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622488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AC-2(9) Account Management | Restrictions on Use of Shared and Group Accounts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AT-4 Training Records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AU-10(1) Non-Repudiation | Association of Identities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CA-5 Plan of Action and Milestones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CM-3 Configuration Change Control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CP-2(8) Contingency Plan | Identify Critical Assets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IA-2(1) Identification and Authentication | Multi-factor Authentication to Privileged Accounts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IR-3(1) Incident Response Testing | Automated Testing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MA-6(1) Timely Maintenance | Preventive Maintenance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MP-2 Media Access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PE-3(1) Physical Access Control | System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2B7A-FE7D-6A09-CD9C-160656519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PL-7 Concept of Operations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PM-6 Measures of Performance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PS-7 External Personnel Security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PT-2 Authority to Process Personally Identifiable Information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RA-8 Privacy Impact Assessments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SA-8(32) Security and Privacy Engineering Principles | Sufficient Documentation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SC-8(2) Transmission Confidentiality and Integrity | Pre- and Post-transmission Handling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SI-4(14) System Monitoring | Wireless Intrusion Detection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SR-11(1) Component Authenticity | Anti-counterfeit Training</a:t>
            </a:r>
          </a:p>
        </p:txBody>
      </p:sp>
    </p:spTree>
    <p:extLst>
      <p:ext uri="{BB962C8B-B14F-4D97-AF65-F5344CB8AC3E}">
        <p14:creationId xmlns:p14="http://schemas.microsoft.com/office/powerpoint/2010/main" val="33859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49A-2BDC-E3D2-7CD0-0F5FAB1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(Gap)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F2DE-263A-5606-16E4-41192DABF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of client PII being compromised through a breach</a:t>
            </a:r>
          </a:p>
        </p:txBody>
      </p:sp>
    </p:spTree>
    <p:extLst>
      <p:ext uri="{BB962C8B-B14F-4D97-AF65-F5344CB8AC3E}">
        <p14:creationId xmlns:p14="http://schemas.microsoft.com/office/powerpoint/2010/main" val="16819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5765-DE85-DC89-5ADB-B844E6F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BCE4-1B0D-DAE5-FEE3-14ADF365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encryption software to protect client PII</a:t>
            </a:r>
          </a:p>
          <a:p>
            <a:r>
              <a:rPr lang="en-US" dirty="0"/>
              <a:t>Deploy information security management software</a:t>
            </a:r>
          </a:p>
          <a:p>
            <a:r>
              <a:rPr lang="en-US" dirty="0"/>
              <a:t>Destroy PII as soon as it is no longer needed</a:t>
            </a:r>
          </a:p>
          <a:p>
            <a:r>
              <a:rPr lang="en-US" dirty="0"/>
              <a:t>Ensure external vendors have security measures in place</a:t>
            </a:r>
          </a:p>
        </p:txBody>
      </p:sp>
    </p:spTree>
    <p:extLst>
      <p:ext uri="{BB962C8B-B14F-4D97-AF65-F5344CB8AC3E}">
        <p14:creationId xmlns:p14="http://schemas.microsoft.com/office/powerpoint/2010/main" val="125744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ADB3-2BA1-210F-597B-E515A9D3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708C-72E5-BFFA-4BF0-BB6FCB4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posture is a work in progress. Additional measures still need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24231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1026</TotalTime>
  <Words>327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 Boardroom</vt:lpstr>
      <vt:lpstr>Unplug and Play Travel</vt:lpstr>
      <vt:lpstr>CATEGORIZATION</vt:lpstr>
      <vt:lpstr>LIST OF CONTROLS</vt:lpstr>
      <vt:lpstr>Risk (Gap)</vt:lpstr>
      <vt:lpstr>MITIGATION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Unplug and Play Travel</dc:title>
  <dc:creator>sharese B</dc:creator>
  <cp:lastModifiedBy>sharese B</cp:lastModifiedBy>
  <cp:revision>5</cp:revision>
  <dcterms:created xsi:type="dcterms:W3CDTF">2023-11-17T02:57:00Z</dcterms:created>
  <dcterms:modified xsi:type="dcterms:W3CDTF">2023-11-17T22:09:53Z</dcterms:modified>
</cp:coreProperties>
</file>