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Tahoma"/>
      <p:regular r:id="rId42"/>
      <p:bold r:id="rId43"/>
    </p:embeddedFont>
    <p:embeddedFont>
      <p:font typeface="Questrial"/>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0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FB98E5C-BC6A-470F-AF62-B406D8FE0E49}">
  <a:tblStyle styleId="{CFB98E5C-BC6A-470F-AF62-B406D8FE0E4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01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Tahoma-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Questrial-regular.fntdata"/><Relationship Id="rId21" Type="http://schemas.openxmlformats.org/officeDocument/2006/relationships/slide" Target="slides/slide15.xml"/><Relationship Id="rId43" Type="http://schemas.openxmlformats.org/officeDocument/2006/relationships/font" Target="fonts/Tahoma-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317500" lvl="0" marL="4572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317500" lvl="1" marL="9144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2pPr>
            <a:lvl3pPr indent="-317500" lvl="2" marL="13716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3pPr>
            <a:lvl4pPr indent="-317500" lvl="3" marL="18288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4pPr>
            <a:lvl5pPr indent="-317500" lvl="4" marL="22860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5pPr>
            <a:lvl6pPr indent="-317500" lvl="5" marL="27432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6pPr>
            <a:lvl7pPr indent="-317500" lvl="6" marL="32004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7pPr>
            <a:lvl8pPr indent="-317500" lvl="7" marL="36576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8pPr>
            <a:lvl9pPr indent="-317500" lvl="8" marL="41148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f20bc698b_1_10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f20bc698b_1_10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f786ba4a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f786ba4a7_0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f786ba4a7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f786ba4a7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f786ba4a7_0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f786ba4a7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f786ba4a7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f786ba4a7_0_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gf786ba4a7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105002894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050028947_1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1050028947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1050028947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050028947_1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1050028947_1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1050028947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050028947_1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g1050028947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1050028947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050028947_1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g1050028947_1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1050028947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050028947_1_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1050028947_1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1050028947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050028947_1_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1050028947_1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1050028947_1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050028947_1_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1050028947_1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10618de8c4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618de8c4_1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10618de8c4_1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1050028947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050028947_1_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g1050028947_1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f786ba4a7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f786ba4a7_0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gf786ba4a7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1050028947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050028947_1_1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1050028947_1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gf786ba4a7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f786ba4a7_0_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gf786ba4a7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1050028947_1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050028947_1_1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1050028947_1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1050028947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050028947_1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1050028947_1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f786ba4a7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f786ba4a7_0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f786ba4a7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10618de8c4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0618de8c4_1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10618de8c4_1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f786ba4a7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f786ba4a7_1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gf786ba4a7_1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f786ba4a7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f786ba4a7_0_1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gf786ba4a7_0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1064bbb2a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064bbb2ae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1064bbb2ae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104be1c8f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04be1c8f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g104be1c8f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f786ba4a7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f786ba4a7_0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gf786ba4a7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10618de8c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0618de8c4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g10618de8c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g10618de8c4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0618de8c4_1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10618de8c4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gf786ba4a7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f786ba4a7_0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gf786ba4a7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f786ba4a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f786ba4a7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gf786ba4a7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f786ba4a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f786ba4a7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f786ba4a7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f786ba4a7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f786ba4a7_0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f786ba4a7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10618de8c4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0618de8c4_1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10618de8c4_1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f786ba4a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f786ba4a7_0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f786ba4a7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f786ba4a7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786ba4a7_0_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f786ba4a7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105002894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050028947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1050028947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3" name="Shape 53"/>
        <p:cNvGrpSpPr/>
        <p:nvPr/>
      </p:nvGrpSpPr>
      <p:grpSpPr>
        <a:xfrm>
          <a:off x="0" y="0"/>
          <a:ext cx="0" cy="0"/>
          <a:chOff x="0" y="0"/>
          <a:chExt cx="0" cy="0"/>
        </a:xfrm>
      </p:grpSpPr>
      <p:sp>
        <p:nvSpPr>
          <p:cNvPr id="54" name="Google Shape;54;p2"/>
          <p:cNvSpPr/>
          <p:nvPr/>
        </p:nvSpPr>
        <p:spPr>
          <a:xfrm>
            <a:off x="-127975"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5" name="Google Shape;55;p2"/>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grpSp>
        <p:nvGrpSpPr>
          <p:cNvPr id="56" name="Google Shape;56;p2"/>
          <p:cNvGrpSpPr/>
          <p:nvPr/>
        </p:nvGrpSpPr>
        <p:grpSpPr>
          <a:xfrm>
            <a:off x="2608961" y="2050084"/>
            <a:ext cx="1257190" cy="942254"/>
            <a:chOff x="5256212" y="2085436"/>
            <a:chExt cx="2024786" cy="1517562"/>
          </a:xfrm>
        </p:grpSpPr>
        <p:sp>
          <p:nvSpPr>
            <p:cNvPr id="57" name="Google Shape;57;p2"/>
            <p:cNvSpPr/>
            <p:nvPr/>
          </p:nvSpPr>
          <p:spPr>
            <a:xfrm>
              <a:off x="5256212" y="2096962"/>
              <a:ext cx="220920" cy="315038"/>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8" name="Google Shape;58;p2"/>
            <p:cNvSpPr/>
            <p:nvPr/>
          </p:nvSpPr>
          <p:spPr>
            <a:xfrm>
              <a:off x="5463685" y="2091199"/>
              <a:ext cx="334263" cy="326564"/>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9" name="Google Shape;59;p2"/>
            <p:cNvSpPr/>
            <p:nvPr/>
          </p:nvSpPr>
          <p:spPr>
            <a:xfrm>
              <a:off x="5256212" y="2444657"/>
              <a:ext cx="220920" cy="313117"/>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0" name="Google Shape;60;p2"/>
            <p:cNvSpPr/>
            <p:nvPr/>
          </p:nvSpPr>
          <p:spPr>
            <a:xfrm>
              <a:off x="5498264" y="2444657"/>
              <a:ext cx="255499" cy="313117"/>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5780658" y="2444657"/>
              <a:ext cx="182500" cy="313117"/>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p:nvPr/>
          </p:nvSpPr>
          <p:spPr>
            <a:xfrm>
              <a:off x="5285027" y="2788509"/>
              <a:ext cx="268947" cy="315038"/>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3" name="Google Shape;63;p2"/>
            <p:cNvSpPr/>
            <p:nvPr/>
          </p:nvSpPr>
          <p:spPr>
            <a:xfrm>
              <a:off x="5582790" y="2788509"/>
              <a:ext cx="178657" cy="315038"/>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4" name="Google Shape;64;p2"/>
            <p:cNvSpPr/>
            <p:nvPr/>
          </p:nvSpPr>
          <p:spPr>
            <a:xfrm>
              <a:off x="5780658" y="2788509"/>
              <a:ext cx="405342" cy="315038"/>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5" name="Google Shape;65;p2"/>
            <p:cNvSpPr/>
            <p:nvPr/>
          </p:nvSpPr>
          <p:spPr>
            <a:xfrm>
              <a:off x="6134131" y="3067049"/>
              <a:ext cx="26895" cy="36498"/>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6" name="Google Shape;66;p2"/>
            <p:cNvSpPr/>
            <p:nvPr/>
          </p:nvSpPr>
          <p:spPr>
            <a:xfrm>
              <a:off x="6166789" y="3067049"/>
              <a:ext cx="34579" cy="36498"/>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67" name="Google Shape;67;p2"/>
            <p:cNvGrpSpPr/>
            <p:nvPr/>
          </p:nvGrpSpPr>
          <p:grpSpPr>
            <a:xfrm>
              <a:off x="6359801" y="2085436"/>
              <a:ext cx="921197" cy="1035960"/>
              <a:chOff x="6359801" y="2085436"/>
              <a:chExt cx="921197" cy="1035960"/>
            </a:xfrm>
          </p:grpSpPr>
          <p:sp>
            <p:nvSpPr>
              <p:cNvPr id="68" name="Google Shape;68;p2"/>
              <p:cNvSpPr/>
              <p:nvPr/>
            </p:nvSpPr>
            <p:spPr>
              <a:xfrm>
                <a:off x="6413087" y="2871372"/>
                <a:ext cx="259247" cy="250023"/>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6609827" y="2958471"/>
                <a:ext cx="433444" cy="162925"/>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6413087" y="2483016"/>
                <a:ext cx="630185" cy="601493"/>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6359801" y="2655162"/>
                <a:ext cx="186494" cy="21621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6652864" y="2092609"/>
                <a:ext cx="242851" cy="727529"/>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6359801" y="2431781"/>
                <a:ext cx="109642" cy="26027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6359801" y="2315992"/>
                <a:ext cx="397580" cy="339173"/>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6359801" y="2431781"/>
                <a:ext cx="186494" cy="244901"/>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6359801" y="2194053"/>
                <a:ext cx="250024" cy="237729"/>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6503259" y="2085436"/>
                <a:ext cx="225432" cy="273592"/>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6609827" y="2085436"/>
                <a:ext cx="147554" cy="273592"/>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6728691" y="2085436"/>
                <a:ext cx="167024" cy="23055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6883418" y="2092609"/>
                <a:ext cx="109642" cy="402702"/>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6895715" y="2092609"/>
                <a:ext cx="198789" cy="31253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6871123" y="2495311"/>
                <a:ext cx="211086" cy="324827"/>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6883418" y="2323165"/>
                <a:ext cx="301258" cy="404753"/>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7094504" y="2323165"/>
                <a:ext cx="186494" cy="22748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7142665" y="2480965"/>
                <a:ext cx="138333" cy="24695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p:nvPr/>
            </p:nvSpPr>
            <p:spPr>
              <a:xfrm>
                <a:off x="7225664" y="2480965"/>
                <a:ext cx="55334" cy="319703"/>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6871123" y="2621349"/>
                <a:ext cx="407827" cy="198789"/>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6871123" y="2800668"/>
                <a:ext cx="407827" cy="113741"/>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6871123" y="2820138"/>
                <a:ext cx="381184" cy="264369"/>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0" name="Google Shape;90;p2"/>
            <p:cNvSpPr/>
            <p:nvPr/>
          </p:nvSpPr>
          <p:spPr>
            <a:xfrm>
              <a:off x="5285928" y="3178778"/>
              <a:ext cx="341221" cy="414999"/>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1" name="Google Shape;91;p2"/>
            <p:cNvSpPr/>
            <p:nvPr/>
          </p:nvSpPr>
          <p:spPr>
            <a:xfrm>
              <a:off x="5653792" y="3178778"/>
              <a:ext cx="102469" cy="414999"/>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92" name="Google Shape;92;p2"/>
            <p:cNvSpPr/>
            <p:nvPr/>
          </p:nvSpPr>
          <p:spPr>
            <a:xfrm>
              <a:off x="5782902" y="3171605"/>
              <a:ext cx="438566" cy="431393"/>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3" name="Google Shape;93;p2"/>
            <p:cNvSpPr/>
            <p:nvPr/>
          </p:nvSpPr>
          <p:spPr>
            <a:xfrm>
              <a:off x="6253235" y="3178778"/>
              <a:ext cx="101444" cy="414999"/>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94" name="Google Shape;94;p2"/>
            <p:cNvSpPr/>
            <p:nvPr/>
          </p:nvSpPr>
          <p:spPr>
            <a:xfrm>
              <a:off x="6372099" y="3178778"/>
              <a:ext cx="293060" cy="414999"/>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5" name="Google Shape;95;p2"/>
            <p:cNvSpPr/>
            <p:nvPr/>
          </p:nvSpPr>
          <p:spPr>
            <a:xfrm>
              <a:off x="6622122" y="3178778"/>
              <a:ext cx="399629" cy="414999"/>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6" name="Google Shape;96;p2"/>
            <p:cNvSpPr/>
            <p:nvPr/>
          </p:nvSpPr>
          <p:spPr>
            <a:xfrm>
              <a:off x="7039172" y="3178778"/>
              <a:ext cx="237729" cy="414999"/>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97" name="Google Shape;97;p2"/>
          <p:cNvCxnSpPr/>
          <p:nvPr/>
        </p:nvCxnSpPr>
        <p:spPr>
          <a:xfrm>
            <a:off x="3962400" y="2025685"/>
            <a:ext cx="0" cy="1020962"/>
          </a:xfrm>
          <a:prstGeom prst="straightConnector1">
            <a:avLst/>
          </a:prstGeom>
          <a:noFill/>
          <a:ln cap="flat" cmpd="sng" w="25400">
            <a:solidFill>
              <a:srgbClr val="7F7F7F"/>
            </a:solidFill>
            <a:prstDash val="dot"/>
            <a:round/>
            <a:headEnd len="sm" w="sm" type="none"/>
            <a:tailEnd len="sm" w="sm" type="none"/>
          </a:ln>
        </p:spPr>
      </p:cxnSp>
      <p:sp>
        <p:nvSpPr>
          <p:cNvPr id="98" name="Google Shape;98;p2"/>
          <p:cNvSpPr txBox="1"/>
          <p:nvPr>
            <p:ph type="title"/>
          </p:nvPr>
        </p:nvSpPr>
        <p:spPr>
          <a:xfrm>
            <a:off x="4191000" y="2218073"/>
            <a:ext cx="4191000" cy="606284"/>
          </a:xfrm>
          <a:prstGeom prst="rect">
            <a:avLst/>
          </a:prstGeom>
          <a:noFill/>
          <a:ln>
            <a:noFill/>
          </a:ln>
        </p:spPr>
        <p:txBody>
          <a:bodyPr anchorCtr="0" anchor="ctr" bIns="91425" lIns="91425" spcFirstLastPara="1" rIns="91425" wrap="square" tIns="91425"/>
          <a:lstStyle>
            <a:lvl1pPr lvl="0" rtl="0" algn="l">
              <a:spcBef>
                <a:spcPts val="0"/>
              </a:spcBef>
              <a:spcAft>
                <a:spcPts val="0"/>
              </a:spcAft>
              <a:buSzPts val="1400"/>
              <a:buChar char="●"/>
              <a:defRPr b="1" sz="32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239" name="Shape 239"/>
        <p:cNvGrpSpPr/>
        <p:nvPr/>
      </p:nvGrpSpPr>
      <p:grpSpPr>
        <a:xfrm>
          <a:off x="0" y="0"/>
          <a:ext cx="0" cy="0"/>
          <a:chOff x="0" y="0"/>
          <a:chExt cx="0" cy="0"/>
        </a:xfrm>
      </p:grpSpPr>
      <p:sp>
        <p:nvSpPr>
          <p:cNvPr id="240" name="Google Shape;240;p11"/>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41" name="Google Shape;241;p11"/>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grpSp>
        <p:nvGrpSpPr>
          <p:cNvPr id="242" name="Google Shape;242;p11"/>
          <p:cNvGrpSpPr/>
          <p:nvPr/>
        </p:nvGrpSpPr>
        <p:grpSpPr>
          <a:xfrm>
            <a:off x="882253" y="1179082"/>
            <a:ext cx="5362575" cy="3200757"/>
            <a:chOff x="882253" y="1179082"/>
            <a:chExt cx="5362575" cy="3200757"/>
          </a:xfrm>
        </p:grpSpPr>
        <p:grpSp>
          <p:nvGrpSpPr>
            <p:cNvPr id="243" name="Google Shape;243;p11"/>
            <p:cNvGrpSpPr/>
            <p:nvPr/>
          </p:nvGrpSpPr>
          <p:grpSpPr>
            <a:xfrm>
              <a:off x="882253" y="1179082"/>
              <a:ext cx="5362575" cy="3200757"/>
              <a:chOff x="-12406313" y="784225"/>
              <a:chExt cx="10563226" cy="6303963"/>
            </a:xfrm>
          </p:grpSpPr>
          <p:sp>
            <p:nvSpPr>
              <p:cNvPr id="244" name="Google Shape;244;p11"/>
              <p:cNvSpPr/>
              <p:nvPr/>
            </p:nvSpPr>
            <p:spPr>
              <a:xfrm>
                <a:off x="-6191251" y="5287963"/>
                <a:ext cx="214313" cy="496888"/>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5" name="Google Shape;245;p11"/>
              <p:cNvSpPr/>
              <p:nvPr/>
            </p:nvSpPr>
            <p:spPr>
              <a:xfrm>
                <a:off x="-5110163" y="4498975"/>
                <a:ext cx="60325" cy="136525"/>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6" name="Google Shape;246;p11"/>
              <p:cNvSpPr/>
              <p:nvPr/>
            </p:nvSpPr>
            <p:spPr>
              <a:xfrm>
                <a:off x="-4648201" y="4641850"/>
                <a:ext cx="315913"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7" name="Google Shape;247;p11"/>
              <p:cNvSpPr/>
              <p:nvPr/>
            </p:nvSpPr>
            <p:spPr>
              <a:xfrm>
                <a:off x="-4241801" y="4592638"/>
                <a:ext cx="300038" cy="398463"/>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8" name="Google Shape;248;p11"/>
              <p:cNvSpPr/>
              <p:nvPr/>
            </p:nvSpPr>
            <p:spPr>
              <a:xfrm>
                <a:off x="-3952876" y="4781550"/>
                <a:ext cx="187325"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9" name="Google Shape;249;p11"/>
              <p:cNvSpPr/>
              <p:nvPr/>
            </p:nvSpPr>
            <p:spPr>
              <a:xfrm>
                <a:off x="-4343401" y="5051425"/>
                <a:ext cx="300038" cy="104775"/>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0" name="Google Shape;250;p11"/>
              <p:cNvSpPr/>
              <p:nvPr/>
            </p:nvSpPr>
            <p:spPr>
              <a:xfrm>
                <a:off x="-3919538" y="5133975"/>
                <a:ext cx="90488" cy="26988"/>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1" name="Google Shape;251;p11"/>
              <p:cNvSpPr/>
              <p:nvPr/>
            </p:nvSpPr>
            <p:spPr>
              <a:xfrm>
                <a:off x="-4010026" y="5141913"/>
                <a:ext cx="63500" cy="26988"/>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2" name="Google Shape;252;p11"/>
              <p:cNvSpPr/>
              <p:nvPr/>
            </p:nvSpPr>
            <p:spPr>
              <a:xfrm>
                <a:off x="-3941763" y="5175250"/>
                <a:ext cx="4445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3" name="Google Shape;253;p11"/>
              <p:cNvSpPr/>
              <p:nvPr/>
            </p:nvSpPr>
            <p:spPr>
              <a:xfrm>
                <a:off x="-4032251" y="5138738"/>
                <a:ext cx="19050"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4" name="Google Shape;254;p11"/>
              <p:cNvSpPr/>
              <p:nvPr/>
            </p:nvSpPr>
            <p:spPr>
              <a:xfrm>
                <a:off x="-3810001" y="5145088"/>
                <a:ext cx="104775" cy="71438"/>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5" name="Google Shape;255;p11"/>
              <p:cNvSpPr/>
              <p:nvPr/>
            </p:nvSpPr>
            <p:spPr>
              <a:xfrm>
                <a:off x="-3503613" y="5040313"/>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6" name="Google Shape;256;p11"/>
              <p:cNvSpPr/>
              <p:nvPr/>
            </p:nvSpPr>
            <p:spPr>
              <a:xfrm>
                <a:off x="-3735388" y="4949825"/>
                <a:ext cx="25400" cy="34925"/>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7" name="Google Shape;257;p11"/>
              <p:cNvSpPr/>
              <p:nvPr/>
            </p:nvSpPr>
            <p:spPr>
              <a:xfrm>
                <a:off x="-3683001" y="4946650"/>
                <a:ext cx="85725" cy="30163"/>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8" name="Google Shape;258;p11"/>
              <p:cNvSpPr/>
              <p:nvPr/>
            </p:nvSpPr>
            <p:spPr>
              <a:xfrm>
                <a:off x="-3697288"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9" name="Google Shape;259;p11"/>
              <p:cNvSpPr/>
              <p:nvPr/>
            </p:nvSpPr>
            <p:spPr>
              <a:xfrm>
                <a:off x="-3071813" y="4991100"/>
                <a:ext cx="117475"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0" name="Google Shape;260;p11"/>
              <p:cNvSpPr/>
              <p:nvPr/>
            </p:nvSpPr>
            <p:spPr>
              <a:xfrm>
                <a:off x="-3600451" y="4852988"/>
                <a:ext cx="604838" cy="371475"/>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1" name="Google Shape;261;p11"/>
              <p:cNvSpPr/>
              <p:nvPr/>
            </p:nvSpPr>
            <p:spPr>
              <a:xfrm>
                <a:off x="-2989263" y="4935538"/>
                <a:ext cx="60325" cy="66675"/>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2" name="Google Shape;262;p11"/>
              <p:cNvSpPr/>
              <p:nvPr/>
            </p:nvSpPr>
            <p:spPr>
              <a:xfrm>
                <a:off x="-2882901" y="5037138"/>
                <a:ext cx="30163"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3" name="Google Shape;263;p11"/>
              <p:cNvSpPr/>
              <p:nvPr/>
            </p:nvSpPr>
            <p:spPr>
              <a:xfrm>
                <a:off x="-2681288" y="5202238"/>
                <a:ext cx="19050" cy="254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4" name="Google Shape;264;p11"/>
              <p:cNvSpPr/>
              <p:nvPr/>
            </p:nvSpPr>
            <p:spPr>
              <a:xfrm>
                <a:off x="-2725738" y="5183188"/>
                <a:ext cx="33338" cy="1905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5" name="Google Shape;265;p11"/>
              <p:cNvSpPr/>
              <p:nvPr/>
            </p:nvSpPr>
            <p:spPr>
              <a:xfrm>
                <a:off x="-2722563" y="5133975"/>
                <a:ext cx="30163"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6" name="Google Shape;266;p11"/>
              <p:cNvSpPr/>
              <p:nvPr/>
            </p:nvSpPr>
            <p:spPr>
              <a:xfrm>
                <a:off x="-2782888" y="5103813"/>
                <a:ext cx="38100" cy="26988"/>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7" name="Google Shape;267;p11"/>
              <p:cNvSpPr/>
              <p:nvPr/>
            </p:nvSpPr>
            <p:spPr>
              <a:xfrm>
                <a:off x="-2830513" y="5073650"/>
                <a:ext cx="25400"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8" name="Google Shape;268;p11"/>
              <p:cNvSpPr/>
              <p:nvPr/>
            </p:nvSpPr>
            <p:spPr>
              <a:xfrm>
                <a:off x="-3187701" y="6373813"/>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9" name="Google Shape;269;p11"/>
              <p:cNvSpPr/>
              <p:nvPr/>
            </p:nvSpPr>
            <p:spPr>
              <a:xfrm>
                <a:off x="-3089276"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0" name="Google Shape;270;p11"/>
              <p:cNvSpPr/>
              <p:nvPr/>
            </p:nvSpPr>
            <p:spPr>
              <a:xfrm>
                <a:off x="-3427413" y="6170613"/>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1" name="Google Shape;271;p11"/>
              <p:cNvSpPr/>
              <p:nvPr/>
            </p:nvSpPr>
            <p:spPr>
              <a:xfrm>
                <a:off x="-3619501" y="5246688"/>
                <a:ext cx="41275" cy="1905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2" name="Google Shape;272;p11"/>
              <p:cNvSpPr/>
              <p:nvPr/>
            </p:nvSpPr>
            <p:spPr>
              <a:xfrm>
                <a:off x="-4117976" y="5227638"/>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3" name="Google Shape;273;p11"/>
              <p:cNvSpPr/>
              <p:nvPr/>
            </p:nvSpPr>
            <p:spPr>
              <a:xfrm>
                <a:off x="-2541588" y="6373813"/>
                <a:ext cx="225425"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4" name="Google Shape;274;p11"/>
              <p:cNvSpPr/>
              <p:nvPr/>
            </p:nvSpPr>
            <p:spPr>
              <a:xfrm>
                <a:off x="-2357438" y="6118225"/>
                <a:ext cx="168275"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5" name="Google Shape;275;p11"/>
              <p:cNvSpPr/>
              <p:nvPr/>
            </p:nvSpPr>
            <p:spPr>
              <a:xfrm>
                <a:off x="-2230438" y="5464175"/>
                <a:ext cx="38100" cy="30163"/>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6" name="Google Shape;276;p11"/>
              <p:cNvSpPr/>
              <p:nvPr/>
            </p:nvSpPr>
            <p:spPr>
              <a:xfrm>
                <a:off x="-2189163" y="5427663"/>
                <a:ext cx="33338" cy="254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7" name="Google Shape;277;p11"/>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8" name="Google Shape;278;p11"/>
              <p:cNvSpPr/>
              <p:nvPr/>
            </p:nvSpPr>
            <p:spPr>
              <a:xfrm>
                <a:off x="-3975101" y="4454525"/>
                <a:ext cx="66675"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9" name="Google Shape;279;p11"/>
              <p:cNvSpPr/>
              <p:nvPr/>
            </p:nvSpPr>
            <p:spPr>
              <a:xfrm>
                <a:off x="-3927476" y="4179888"/>
                <a:ext cx="128588" cy="217488"/>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0" name="Google Shape;280;p11"/>
              <p:cNvSpPr/>
              <p:nvPr/>
            </p:nvSpPr>
            <p:spPr>
              <a:xfrm>
                <a:off x="-3795713"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1" name="Google Shape;281;p11"/>
              <p:cNvSpPr/>
              <p:nvPr/>
            </p:nvSpPr>
            <p:spPr>
              <a:xfrm>
                <a:off x="-3856038" y="4421188"/>
                <a:ext cx="33338" cy="55563"/>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2" name="Google Shape;282;p11"/>
              <p:cNvSpPr/>
              <p:nvPr/>
            </p:nvSpPr>
            <p:spPr>
              <a:xfrm>
                <a:off x="-3836988" y="4457700"/>
                <a:ext cx="33338" cy="65088"/>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3" name="Google Shape;283;p11"/>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4" name="Google Shape;284;p11"/>
              <p:cNvSpPr/>
              <p:nvPr/>
            </p:nvSpPr>
            <p:spPr>
              <a:xfrm>
                <a:off x="-3798888" y="4484688"/>
                <a:ext cx="17463"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5" name="Google Shape;285;p11"/>
              <p:cNvSpPr/>
              <p:nvPr/>
            </p:nvSpPr>
            <p:spPr>
              <a:xfrm>
                <a:off x="-3822701" y="4397375"/>
                <a:ext cx="23813" cy="30163"/>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6" name="Google Shape;286;p11"/>
              <p:cNvSpPr/>
              <p:nvPr/>
            </p:nvSpPr>
            <p:spPr>
              <a:xfrm>
                <a:off x="-3900488" y="4364038"/>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7" name="Google Shape;287;p11"/>
              <p:cNvSpPr/>
              <p:nvPr/>
            </p:nvSpPr>
            <p:spPr>
              <a:xfrm>
                <a:off x="-3863976" y="4371975"/>
                <a:ext cx="7938"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8" name="Google Shape;288;p11"/>
              <p:cNvSpPr/>
              <p:nvPr/>
            </p:nvSpPr>
            <p:spPr>
              <a:xfrm>
                <a:off x="-3916363" y="3921125"/>
                <a:ext cx="65088" cy="109538"/>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9" name="Google Shape;289;p11"/>
              <p:cNvSpPr/>
              <p:nvPr/>
            </p:nvSpPr>
            <p:spPr>
              <a:xfrm>
                <a:off x="-4257676" y="4116388"/>
                <a:ext cx="71438" cy="71438"/>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0" name="Google Shape;290;p11"/>
              <p:cNvSpPr/>
              <p:nvPr/>
            </p:nvSpPr>
            <p:spPr>
              <a:xfrm>
                <a:off x="-4351338" y="4894263"/>
                <a:ext cx="49213"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1" name="Google Shape;291;p11"/>
              <p:cNvSpPr/>
              <p:nvPr/>
            </p:nvSpPr>
            <p:spPr>
              <a:xfrm>
                <a:off x="-4276726" y="4935538"/>
                <a:ext cx="19050" cy="1905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2" name="Google Shape;292;p11"/>
              <p:cNvSpPr/>
              <p:nvPr/>
            </p:nvSpPr>
            <p:spPr>
              <a:xfrm>
                <a:off x="-4543426" y="4878388"/>
                <a:ext cx="19050" cy="34925"/>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3" name="Google Shape;293;p11"/>
              <p:cNvSpPr/>
              <p:nvPr/>
            </p:nvSpPr>
            <p:spPr>
              <a:xfrm>
                <a:off x="-4579938" y="4803775"/>
                <a:ext cx="30163" cy="30163"/>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4" name="Google Shape;294;p11"/>
              <p:cNvSpPr/>
              <p:nvPr/>
            </p:nvSpPr>
            <p:spPr>
              <a:xfrm>
                <a:off x="-3630613" y="3586163"/>
                <a:ext cx="68263" cy="109538"/>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5" name="Google Shape;295;p11"/>
              <p:cNvSpPr/>
              <p:nvPr/>
            </p:nvSpPr>
            <p:spPr>
              <a:xfrm>
                <a:off x="-3551238" y="3563938"/>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6" name="Google Shape;296;p11"/>
              <p:cNvSpPr/>
              <p:nvPr/>
            </p:nvSpPr>
            <p:spPr>
              <a:xfrm>
                <a:off x="-3592513" y="3278188"/>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7" name="Google Shape;297;p11"/>
              <p:cNvSpPr/>
              <p:nvPr/>
            </p:nvSpPr>
            <p:spPr>
              <a:xfrm>
                <a:off x="-3325813" y="3098800"/>
                <a:ext cx="171450" cy="173038"/>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8" name="Google Shape;298;p11"/>
              <p:cNvSpPr/>
              <p:nvPr/>
            </p:nvSpPr>
            <p:spPr>
              <a:xfrm>
                <a:off x="-3160713" y="3143250"/>
                <a:ext cx="30163" cy="30163"/>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9" name="Google Shape;299;p11"/>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0" name="Google Shape;300;p11"/>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1" name="Google Shape;301;p11"/>
              <p:cNvSpPr/>
              <p:nvPr/>
            </p:nvSpPr>
            <p:spPr>
              <a:xfrm>
                <a:off x="-3101976" y="3098800"/>
                <a:ext cx="38100"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2" name="Google Shape;302;p11"/>
              <p:cNvSpPr/>
              <p:nvPr/>
            </p:nvSpPr>
            <p:spPr>
              <a:xfrm>
                <a:off x="-3030538" y="3060700"/>
                <a:ext cx="19050" cy="26988"/>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3" name="Google Shape;303;p11"/>
              <p:cNvSpPr/>
              <p:nvPr/>
            </p:nvSpPr>
            <p:spPr>
              <a:xfrm>
                <a:off x="-3270251" y="2681288"/>
                <a:ext cx="82550" cy="390525"/>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4" name="Google Shape;304;p11"/>
              <p:cNvSpPr/>
              <p:nvPr/>
            </p:nvSpPr>
            <p:spPr>
              <a:xfrm>
                <a:off x="-5943601" y="1328738"/>
                <a:ext cx="519113"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5" name="Google Shape;305;p11"/>
              <p:cNvSpPr/>
              <p:nvPr/>
            </p:nvSpPr>
            <p:spPr>
              <a:xfrm>
                <a:off x="-5770563"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6" name="Google Shape;306;p11"/>
              <p:cNvSpPr/>
              <p:nvPr/>
            </p:nvSpPr>
            <p:spPr>
              <a:xfrm>
                <a:off x="-5770563"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7" name="Google Shape;307;p11"/>
              <p:cNvSpPr/>
              <p:nvPr/>
            </p:nvSpPr>
            <p:spPr>
              <a:xfrm>
                <a:off x="-7966076" y="1287463"/>
                <a:ext cx="6122988" cy="4860925"/>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8" name="Google Shape;308;p11"/>
              <p:cNvSpPr/>
              <p:nvPr/>
            </p:nvSpPr>
            <p:spPr>
              <a:xfrm>
                <a:off x="-2181226" y="1704975"/>
                <a:ext cx="101600" cy="55563"/>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9" name="Google Shape;309;p11"/>
              <p:cNvSpPr/>
              <p:nvPr/>
            </p:nvSpPr>
            <p:spPr>
              <a:xfrm>
                <a:off x="-2497138" y="1809750"/>
                <a:ext cx="41275" cy="26988"/>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0" name="Google Shape;310;p11"/>
              <p:cNvSpPr/>
              <p:nvPr/>
            </p:nvSpPr>
            <p:spPr>
              <a:xfrm>
                <a:off x="-3462338" y="1411288"/>
                <a:ext cx="19050" cy="30163"/>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1" name="Google Shape;311;p11"/>
              <p:cNvSpPr/>
              <p:nvPr/>
            </p:nvSpPr>
            <p:spPr>
              <a:xfrm>
                <a:off x="-4159251" y="1506538"/>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2" name="Google Shape;312;p11"/>
              <p:cNvSpPr/>
              <p:nvPr/>
            </p:nvSpPr>
            <p:spPr>
              <a:xfrm>
                <a:off x="-4122738" y="1528763"/>
                <a:ext cx="7938"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3" name="Google Shape;313;p11"/>
              <p:cNvSpPr/>
              <p:nvPr/>
            </p:nvSpPr>
            <p:spPr>
              <a:xfrm>
                <a:off x="-4527551" y="1141413"/>
                <a:ext cx="179388" cy="123825"/>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4" name="Google Shape;314;p11"/>
              <p:cNvSpPr/>
              <p:nvPr/>
            </p:nvSpPr>
            <p:spPr>
              <a:xfrm>
                <a:off x="-4779963" y="1085850"/>
                <a:ext cx="71438"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5" name="Google Shape;315;p11"/>
              <p:cNvSpPr/>
              <p:nvPr/>
            </p:nvSpPr>
            <p:spPr>
              <a:xfrm>
                <a:off x="-4756151" y="990600"/>
                <a:ext cx="247650" cy="207963"/>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6" name="Google Shape;316;p11"/>
              <p:cNvSpPr/>
              <p:nvPr/>
            </p:nvSpPr>
            <p:spPr>
              <a:xfrm>
                <a:off x="-4648201" y="1322388"/>
                <a:ext cx="30163"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7" name="Google Shape;317;p11"/>
              <p:cNvSpPr/>
              <p:nvPr/>
            </p:nvSpPr>
            <p:spPr>
              <a:xfrm>
                <a:off x="-4805363" y="995363"/>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8" name="Google Shape;318;p11"/>
              <p:cNvSpPr/>
              <p:nvPr/>
            </p:nvSpPr>
            <p:spPr>
              <a:xfrm>
                <a:off x="-4313238" y="1235075"/>
                <a:ext cx="33338" cy="1905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9" name="Google Shape;319;p11"/>
              <p:cNvSpPr/>
              <p:nvPr/>
            </p:nvSpPr>
            <p:spPr>
              <a:xfrm>
                <a:off x="-5988051" y="1066800"/>
                <a:ext cx="7938" cy="635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0" name="Google Shape;320;p11"/>
              <p:cNvSpPr/>
              <p:nvPr/>
            </p:nvSpPr>
            <p:spPr>
              <a:xfrm>
                <a:off x="-6161088" y="1028700"/>
                <a:ext cx="211138" cy="74613"/>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1" name="Google Shape;321;p11"/>
              <p:cNvSpPr/>
              <p:nvPr/>
            </p:nvSpPr>
            <p:spPr>
              <a:xfrm>
                <a:off x="-5611813" y="976313"/>
                <a:ext cx="69850" cy="55563"/>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2" name="Google Shape;322;p11"/>
              <p:cNvSpPr/>
              <p:nvPr/>
            </p:nvSpPr>
            <p:spPr>
              <a:xfrm>
                <a:off x="-5710238" y="1014413"/>
                <a:ext cx="79375" cy="55563"/>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3" name="Google Shape;323;p11"/>
              <p:cNvSpPr/>
              <p:nvPr/>
            </p:nvSpPr>
            <p:spPr>
              <a:xfrm>
                <a:off x="-5815013" y="1062038"/>
                <a:ext cx="82550" cy="34925"/>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4" name="Google Shape;324;p11"/>
              <p:cNvSpPr/>
              <p:nvPr/>
            </p:nvSpPr>
            <p:spPr>
              <a:xfrm>
                <a:off x="-5861051" y="949325"/>
                <a:ext cx="125413" cy="1016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5" name="Google Shape;325;p11"/>
              <p:cNvSpPr/>
              <p:nvPr/>
            </p:nvSpPr>
            <p:spPr>
              <a:xfrm>
                <a:off x="-7148513" y="1100138"/>
                <a:ext cx="414338" cy="274638"/>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6" name="Google Shape;326;p11"/>
              <p:cNvSpPr/>
              <p:nvPr/>
            </p:nvSpPr>
            <p:spPr>
              <a:xfrm>
                <a:off x="-6934201" y="1058863"/>
                <a:ext cx="269875"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7" name="Google Shape;327;p11"/>
              <p:cNvSpPr/>
              <p:nvPr/>
            </p:nvSpPr>
            <p:spPr>
              <a:xfrm>
                <a:off x="-7162801" y="1190625"/>
                <a:ext cx="49213"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8" name="Google Shape;328;p11"/>
              <p:cNvSpPr/>
              <p:nvPr/>
            </p:nvSpPr>
            <p:spPr>
              <a:xfrm>
                <a:off x="-7148513" y="1190625"/>
                <a:ext cx="4763" cy="3175"/>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9" name="Google Shape;329;p11"/>
              <p:cNvSpPr/>
              <p:nvPr/>
            </p:nvSpPr>
            <p:spPr>
              <a:xfrm>
                <a:off x="-7148513" y="1190625"/>
                <a:ext cx="4763" cy="3175"/>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0" name="Google Shape;330;p11"/>
              <p:cNvSpPr/>
              <p:nvPr/>
            </p:nvSpPr>
            <p:spPr>
              <a:xfrm>
                <a:off x="-7148513" y="11906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1" name="Google Shape;331;p11"/>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2" name="Google Shape;332;p11"/>
              <p:cNvSpPr/>
              <p:nvPr/>
            </p:nvSpPr>
            <p:spPr>
              <a:xfrm>
                <a:off x="-7751763" y="2651125"/>
                <a:ext cx="130175" cy="18415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3" name="Google Shape;333;p11"/>
              <p:cNvSpPr/>
              <p:nvPr/>
            </p:nvSpPr>
            <p:spPr>
              <a:xfrm>
                <a:off x="-7666038" y="2493963"/>
                <a:ext cx="26988" cy="254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4" name="Google Shape;334;p11"/>
              <p:cNvSpPr/>
              <p:nvPr/>
            </p:nvSpPr>
            <p:spPr>
              <a:xfrm>
                <a:off x="-7650163" y="2478088"/>
                <a:ext cx="247650" cy="42545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5" name="Google Shape;335;p11"/>
              <p:cNvSpPr/>
              <p:nvPr/>
            </p:nvSpPr>
            <p:spPr>
              <a:xfrm>
                <a:off x="-7597776"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6" name="Google Shape;336;p11"/>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7" name="Google Shape;337;p11"/>
              <p:cNvSpPr/>
              <p:nvPr/>
            </p:nvSpPr>
            <p:spPr>
              <a:xfrm>
                <a:off x="-9959976" y="4022725"/>
                <a:ext cx="307975" cy="123825"/>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8" name="Google Shape;338;p11"/>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9" name="Google Shape;339;p11"/>
              <p:cNvSpPr/>
              <p:nvPr/>
            </p:nvSpPr>
            <p:spPr>
              <a:xfrm>
                <a:off x="-9759951" y="4195763"/>
                <a:ext cx="47625" cy="254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0" name="Google Shape;340;p11"/>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1" name="Google Shape;341;p11"/>
              <p:cNvSpPr/>
              <p:nvPr/>
            </p:nvSpPr>
            <p:spPr>
              <a:xfrm>
                <a:off x="-9647238" y="4138613"/>
                <a:ext cx="176213"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2" name="Google Shape;342;p11"/>
              <p:cNvSpPr/>
              <p:nvPr/>
            </p:nvSpPr>
            <p:spPr>
              <a:xfrm>
                <a:off x="-9272588" y="4481513"/>
                <a:ext cx="22225" cy="254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3" name="Google Shape;343;p11"/>
              <p:cNvSpPr/>
              <p:nvPr/>
            </p:nvSpPr>
            <p:spPr>
              <a:xfrm>
                <a:off x="-8950326" y="4856163"/>
                <a:ext cx="71438"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4" name="Google Shape;344;p11"/>
              <p:cNvSpPr/>
              <p:nvPr/>
            </p:nvSpPr>
            <p:spPr>
              <a:xfrm>
                <a:off x="-9640888" y="6456363"/>
                <a:ext cx="22225" cy="71438"/>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5" name="Google Shape;345;p11"/>
              <p:cNvSpPr/>
              <p:nvPr/>
            </p:nvSpPr>
            <p:spPr>
              <a:xfrm>
                <a:off x="-11093451" y="29559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6" name="Google Shape;346;p11"/>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7" name="Google Shape;347;p11"/>
              <p:cNvSpPr/>
              <p:nvPr/>
            </p:nvSpPr>
            <p:spPr>
              <a:xfrm>
                <a:off x="-12406313" y="1716088"/>
                <a:ext cx="3933825"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8" name="Google Shape;348;p11"/>
              <p:cNvSpPr/>
              <p:nvPr/>
            </p:nvSpPr>
            <p:spPr>
              <a:xfrm>
                <a:off x="-9771063" y="3951288"/>
                <a:ext cx="17463" cy="254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9" name="Google Shape;349;p11"/>
              <p:cNvSpPr/>
              <p:nvPr/>
            </p:nvSpPr>
            <p:spPr>
              <a:xfrm>
                <a:off x="-9786938" y="3883025"/>
                <a:ext cx="26988" cy="7938"/>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0" name="Google Shape;350;p11"/>
              <p:cNvSpPr/>
              <p:nvPr/>
            </p:nvSpPr>
            <p:spPr>
              <a:xfrm>
                <a:off x="-9742488" y="3898900"/>
                <a:ext cx="7938" cy="7938"/>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1" name="Google Shape;351;p11"/>
              <p:cNvSpPr/>
              <p:nvPr/>
            </p:nvSpPr>
            <p:spPr>
              <a:xfrm>
                <a:off x="-9632951" y="4083050"/>
                <a:ext cx="19050" cy="1905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2" name="Google Shape;352;p11"/>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3" name="Google Shape;353;p11"/>
              <p:cNvSpPr/>
              <p:nvPr/>
            </p:nvSpPr>
            <p:spPr>
              <a:xfrm>
                <a:off x="-11491913" y="2513013"/>
                <a:ext cx="57150" cy="1016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4" name="Google Shape;354;p11"/>
              <p:cNvSpPr/>
              <p:nvPr/>
            </p:nvSpPr>
            <p:spPr>
              <a:xfrm>
                <a:off x="-10988676" y="1577975"/>
                <a:ext cx="544513" cy="344488"/>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5" name="Google Shape;355;p11"/>
              <p:cNvSpPr/>
              <p:nvPr/>
            </p:nvSpPr>
            <p:spPr>
              <a:xfrm>
                <a:off x="-11187113" y="1528763"/>
                <a:ext cx="304800"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6" name="Google Shape;356;p11"/>
              <p:cNvSpPr/>
              <p:nvPr/>
            </p:nvSpPr>
            <p:spPr>
              <a:xfrm>
                <a:off x="-10947401" y="1355725"/>
                <a:ext cx="365125" cy="18415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7" name="Google Shape;357;p11"/>
              <p:cNvSpPr/>
              <p:nvPr/>
            </p:nvSpPr>
            <p:spPr>
              <a:xfrm>
                <a:off x="-10999788" y="1419225"/>
                <a:ext cx="49213" cy="46038"/>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8" name="Google Shape;358;p11"/>
              <p:cNvSpPr/>
              <p:nvPr/>
            </p:nvSpPr>
            <p:spPr>
              <a:xfrm>
                <a:off x="-10864851" y="1355725"/>
                <a:ext cx="34925" cy="1905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9" name="Google Shape;359;p11"/>
              <p:cNvSpPr/>
              <p:nvPr/>
            </p:nvSpPr>
            <p:spPr>
              <a:xfrm>
                <a:off x="-11101388" y="1311275"/>
                <a:ext cx="206375"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0" name="Google Shape;360;p11"/>
              <p:cNvSpPr/>
              <p:nvPr/>
            </p:nvSpPr>
            <p:spPr>
              <a:xfrm>
                <a:off x="-10823576" y="1212850"/>
                <a:ext cx="117475"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1" name="Google Shape;361;p11"/>
              <p:cNvSpPr/>
              <p:nvPr/>
            </p:nvSpPr>
            <p:spPr>
              <a:xfrm>
                <a:off x="-10818813" y="1262063"/>
                <a:ext cx="101600"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2" name="Google Shape;362;p11"/>
              <p:cNvSpPr/>
              <p:nvPr/>
            </p:nvSpPr>
            <p:spPr>
              <a:xfrm>
                <a:off x="-10871201"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3" name="Google Shape;363;p11"/>
              <p:cNvSpPr/>
              <p:nvPr/>
            </p:nvSpPr>
            <p:spPr>
              <a:xfrm>
                <a:off x="-10485438" y="1581150"/>
                <a:ext cx="176213" cy="168275"/>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4" name="Google Shape;364;p11"/>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5" name="Google Shape;365;p11"/>
              <p:cNvSpPr/>
              <p:nvPr/>
            </p:nvSpPr>
            <p:spPr>
              <a:xfrm>
                <a:off x="-10398126"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6" name="Google Shape;366;p11"/>
              <p:cNvSpPr/>
              <p:nvPr/>
            </p:nvSpPr>
            <p:spPr>
              <a:xfrm>
                <a:off x="-10290176" y="1554163"/>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7" name="Google Shape;367;p11"/>
              <p:cNvSpPr/>
              <p:nvPr/>
            </p:nvSpPr>
            <p:spPr>
              <a:xfrm>
                <a:off x="-10601326" y="1287463"/>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8" name="Google Shape;368;p11"/>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9" name="Google Shape;369;p11"/>
              <p:cNvSpPr/>
              <p:nvPr/>
            </p:nvSpPr>
            <p:spPr>
              <a:xfrm>
                <a:off x="-10587038" y="1163638"/>
                <a:ext cx="192088" cy="123825"/>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0" name="Google Shape;370;p11"/>
              <p:cNvSpPr/>
              <p:nvPr/>
            </p:nvSpPr>
            <p:spPr>
              <a:xfrm>
                <a:off x="-10510838" y="1270000"/>
                <a:ext cx="52388" cy="17463"/>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1" name="Google Shape;371;p11"/>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2" name="Google Shape;372;p11"/>
              <p:cNvSpPr/>
              <p:nvPr/>
            </p:nvSpPr>
            <p:spPr>
              <a:xfrm>
                <a:off x="-10315576" y="1446213"/>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3" name="Google Shape;373;p11"/>
              <p:cNvSpPr/>
              <p:nvPr/>
            </p:nvSpPr>
            <p:spPr>
              <a:xfrm>
                <a:off x="-10304463" y="1287463"/>
                <a:ext cx="82550" cy="30163"/>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4" name="Google Shape;374;p11"/>
              <p:cNvSpPr/>
              <p:nvPr/>
            </p:nvSpPr>
            <p:spPr>
              <a:xfrm>
                <a:off x="-10367963" y="1193800"/>
                <a:ext cx="96838" cy="90488"/>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5" name="Google Shape;375;p11"/>
              <p:cNvSpPr/>
              <p:nvPr/>
            </p:nvSpPr>
            <p:spPr>
              <a:xfrm>
                <a:off x="-10402888" y="1111250"/>
                <a:ext cx="34925" cy="26988"/>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6" name="Google Shape;376;p11"/>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7" name="Google Shape;377;p11"/>
              <p:cNvSpPr/>
              <p:nvPr/>
            </p:nvSpPr>
            <p:spPr>
              <a:xfrm>
                <a:off x="-10037763" y="2084388"/>
                <a:ext cx="209550"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8" name="Google Shape;378;p11"/>
              <p:cNvSpPr/>
              <p:nvPr/>
            </p:nvSpPr>
            <p:spPr>
              <a:xfrm>
                <a:off x="-9742488" y="1941513"/>
                <a:ext cx="65088"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9" name="Google Shape;379;p11"/>
              <p:cNvSpPr/>
              <p:nvPr/>
            </p:nvSpPr>
            <p:spPr>
              <a:xfrm>
                <a:off x="-9932988" y="2252663"/>
                <a:ext cx="52388" cy="49213"/>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0" name="Google Shape;380;p11"/>
              <p:cNvSpPr/>
              <p:nvPr/>
            </p:nvSpPr>
            <p:spPr>
              <a:xfrm>
                <a:off x="-9850438" y="1581150"/>
                <a:ext cx="138113" cy="71438"/>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1" name="Google Shape;381;p11"/>
              <p:cNvSpPr/>
              <p:nvPr/>
            </p:nvSpPr>
            <p:spPr>
              <a:xfrm>
                <a:off x="-9839326" y="2287588"/>
                <a:ext cx="38100"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2" name="Google Shape;382;p11"/>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3" name="Google Shape;383;p11"/>
              <p:cNvSpPr/>
              <p:nvPr/>
            </p:nvSpPr>
            <p:spPr>
              <a:xfrm>
                <a:off x="-9813926" y="1878013"/>
                <a:ext cx="34925" cy="254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4" name="Google Shape;384;p11"/>
              <p:cNvSpPr/>
              <p:nvPr/>
            </p:nvSpPr>
            <p:spPr>
              <a:xfrm>
                <a:off x="-10125076"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5" name="Google Shape;385;p11"/>
              <p:cNvSpPr/>
              <p:nvPr/>
            </p:nvSpPr>
            <p:spPr>
              <a:xfrm>
                <a:off x="-9775826"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6" name="Google Shape;386;p11"/>
              <p:cNvSpPr/>
              <p:nvPr/>
            </p:nvSpPr>
            <p:spPr>
              <a:xfrm>
                <a:off x="-9948863" y="2076450"/>
                <a:ext cx="19050"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7" name="Google Shape;387;p11"/>
              <p:cNvSpPr/>
              <p:nvPr/>
            </p:nvSpPr>
            <p:spPr>
              <a:xfrm>
                <a:off x="-10177463" y="836613"/>
                <a:ext cx="912813" cy="574675"/>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8" name="Google Shape;388;p11"/>
              <p:cNvSpPr/>
              <p:nvPr/>
            </p:nvSpPr>
            <p:spPr>
              <a:xfrm>
                <a:off x="-9605963" y="784225"/>
                <a:ext cx="1778000" cy="1622425"/>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9" name="Google Shape;389;p11"/>
              <p:cNvSpPr/>
              <p:nvPr/>
            </p:nvSpPr>
            <p:spPr>
              <a:xfrm>
                <a:off x="-9077326" y="1806575"/>
                <a:ext cx="85725" cy="66675"/>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0" name="Google Shape;390;p11"/>
              <p:cNvSpPr/>
              <p:nvPr/>
            </p:nvSpPr>
            <p:spPr>
              <a:xfrm>
                <a:off x="-8015288" y="1457325"/>
                <a:ext cx="46038"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1" name="Google Shape;391;p11"/>
              <p:cNvSpPr/>
              <p:nvPr/>
            </p:nvSpPr>
            <p:spPr>
              <a:xfrm>
                <a:off x="-9204326"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2" name="Google Shape;392;p11"/>
              <p:cNvSpPr/>
              <p:nvPr/>
            </p:nvSpPr>
            <p:spPr>
              <a:xfrm>
                <a:off x="-3408363" y="1385888"/>
                <a:ext cx="228600" cy="104775"/>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3" name="Google Shape;393;p11"/>
              <p:cNvSpPr/>
              <p:nvPr/>
            </p:nvSpPr>
            <p:spPr>
              <a:xfrm>
                <a:off x="-9877426" y="2763838"/>
                <a:ext cx="34925"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4" name="Google Shape;394;p11"/>
              <p:cNvSpPr/>
              <p:nvPr/>
            </p:nvSpPr>
            <p:spPr>
              <a:xfrm>
                <a:off x="-11250613" y="2881313"/>
                <a:ext cx="138113" cy="10795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5" name="Google Shape;395;p11"/>
              <p:cNvSpPr/>
              <p:nvPr/>
            </p:nvSpPr>
            <p:spPr>
              <a:xfrm>
                <a:off x="-11390313" y="2727325"/>
                <a:ext cx="49213" cy="85725"/>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6" name="Google Shape;396;p11"/>
              <p:cNvSpPr/>
              <p:nvPr/>
            </p:nvSpPr>
            <p:spPr>
              <a:xfrm>
                <a:off x="-12023726" y="2538413"/>
                <a:ext cx="63500" cy="49213"/>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7" name="Google Shape;397;p11"/>
              <p:cNvSpPr/>
              <p:nvPr/>
            </p:nvSpPr>
            <p:spPr>
              <a:xfrm>
                <a:off x="-7091363" y="3425825"/>
                <a:ext cx="82550" cy="55563"/>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8" name="Google Shape;398;p11"/>
              <p:cNvSpPr/>
              <p:nvPr/>
            </p:nvSpPr>
            <p:spPr>
              <a:xfrm>
                <a:off x="-7204076" y="3222625"/>
                <a:ext cx="25400"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9" name="Google Shape;399;p11"/>
              <p:cNvSpPr/>
              <p:nvPr/>
            </p:nvSpPr>
            <p:spPr>
              <a:xfrm>
                <a:off x="-7212013" y="3297238"/>
                <a:ext cx="46038" cy="90488"/>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0" name="Google Shape;400;p11"/>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1" name="Google Shape;401;p11"/>
              <p:cNvSpPr/>
              <p:nvPr/>
            </p:nvSpPr>
            <p:spPr>
              <a:xfrm>
                <a:off x="-7162801" y="2636838"/>
                <a:ext cx="25400"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2" name="Google Shape;402;p11"/>
              <p:cNvSpPr/>
              <p:nvPr/>
            </p:nvSpPr>
            <p:spPr>
              <a:xfrm>
                <a:off x="-7132638" y="2598738"/>
                <a:ext cx="49213"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3" name="Google Shape;403;p11"/>
              <p:cNvSpPr/>
              <p:nvPr/>
            </p:nvSpPr>
            <p:spPr>
              <a:xfrm>
                <a:off x="-6929438" y="2508250"/>
                <a:ext cx="28575" cy="49213"/>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4" name="Google Shape;404;p11"/>
              <p:cNvSpPr/>
              <p:nvPr/>
            </p:nvSpPr>
            <p:spPr>
              <a:xfrm>
                <a:off x="-6818313" y="2444750"/>
                <a:ext cx="34925"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5" name="Google Shape;405;p11"/>
              <p:cNvSpPr/>
              <p:nvPr/>
            </p:nvSpPr>
            <p:spPr>
              <a:xfrm>
                <a:off x="-6753226" y="3538538"/>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6" name="Google Shape;406;p11"/>
              <p:cNvSpPr/>
              <p:nvPr/>
            </p:nvSpPr>
            <p:spPr>
              <a:xfrm>
                <a:off x="-6502401" y="3522663"/>
                <a:ext cx="60325"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7" name="Google Shape;407;p11"/>
              <p:cNvSpPr/>
              <p:nvPr/>
            </p:nvSpPr>
            <p:spPr>
              <a:xfrm>
                <a:off x="-5886451" y="4402138"/>
                <a:ext cx="30163"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8" name="Google Shape;408;p11"/>
              <p:cNvSpPr/>
              <p:nvPr/>
            </p:nvSpPr>
            <p:spPr>
              <a:xfrm>
                <a:off x="-6048376" y="1847850"/>
                <a:ext cx="63500" cy="55563"/>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9" name="Google Shape;409;p11"/>
              <p:cNvSpPr/>
              <p:nvPr/>
            </p:nvSpPr>
            <p:spPr>
              <a:xfrm>
                <a:off x="-5735638"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0" name="Google Shape;410;p11"/>
              <p:cNvSpPr/>
              <p:nvPr/>
            </p:nvSpPr>
            <p:spPr>
              <a:xfrm>
                <a:off x="-5399088" y="1584325"/>
                <a:ext cx="46038"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1" name="Google Shape;411;p11"/>
              <p:cNvSpPr/>
              <p:nvPr/>
            </p:nvSpPr>
            <p:spPr>
              <a:xfrm>
                <a:off x="-3319463" y="1547813"/>
                <a:ext cx="101600"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2" name="Google Shape;412;p11"/>
              <p:cNvSpPr/>
              <p:nvPr/>
            </p:nvSpPr>
            <p:spPr>
              <a:xfrm>
                <a:off x="-3130551" y="1430338"/>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3" name="Google Shape;413;p11"/>
              <p:cNvSpPr/>
              <p:nvPr/>
            </p:nvSpPr>
            <p:spPr>
              <a:xfrm>
                <a:off x="-3319463" y="1517650"/>
                <a:ext cx="26988" cy="30163"/>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4" name="Google Shape;414;p11"/>
              <p:cNvSpPr/>
              <p:nvPr/>
            </p:nvSpPr>
            <p:spPr>
              <a:xfrm>
                <a:off x="-9355138" y="2917825"/>
                <a:ext cx="71438"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5" name="Google Shape;415;p11"/>
              <p:cNvSpPr/>
              <p:nvPr/>
            </p:nvSpPr>
            <p:spPr>
              <a:xfrm>
                <a:off x="-9351963" y="3052763"/>
                <a:ext cx="60325"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6" name="Google Shape;416;p11"/>
              <p:cNvSpPr/>
              <p:nvPr/>
            </p:nvSpPr>
            <p:spPr>
              <a:xfrm>
                <a:off x="-9264651"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7" name="Google Shape;417;p11"/>
              <p:cNvSpPr/>
              <p:nvPr/>
            </p:nvSpPr>
            <p:spPr>
              <a:xfrm>
                <a:off x="-12395201"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grpSp>
        <p:sp>
          <p:nvSpPr>
            <p:cNvPr id="418" name="Google Shape;418;p11"/>
            <p:cNvSpPr/>
            <p:nvPr/>
          </p:nvSpPr>
          <p:spPr>
            <a:xfrm flipH="1">
              <a:off x="5511648" y="3504010"/>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9" name="Google Shape;419;p11"/>
            <p:cNvSpPr/>
            <p:nvPr/>
          </p:nvSpPr>
          <p:spPr>
            <a:xfrm flipH="1">
              <a:off x="4828052" y="2805113"/>
              <a:ext cx="102420"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0" name="Google Shape;420;p11"/>
            <p:cNvSpPr/>
            <p:nvPr/>
          </p:nvSpPr>
          <p:spPr>
            <a:xfrm flipH="1">
              <a:off x="4457671" y="2771775"/>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1" name="Google Shape;421;p11"/>
            <p:cNvSpPr/>
            <p:nvPr/>
          </p:nvSpPr>
          <p:spPr>
            <a:xfrm flipH="1">
              <a:off x="4456480" y="2611041"/>
              <a:ext cx="10242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2" name="Google Shape;422;p11"/>
            <p:cNvSpPr/>
            <p:nvPr/>
          </p:nvSpPr>
          <p:spPr>
            <a:xfrm flipH="1">
              <a:off x="4519600" y="289202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3" name="Google Shape;423;p11"/>
            <p:cNvSpPr/>
            <p:nvPr/>
          </p:nvSpPr>
          <p:spPr>
            <a:xfrm flipH="1">
              <a:off x="4523172" y="2631282"/>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4" name="Google Shape;424;p11"/>
            <p:cNvSpPr/>
            <p:nvPr/>
          </p:nvSpPr>
          <p:spPr>
            <a:xfrm flipH="1">
              <a:off x="4479108" y="2765822"/>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5" name="Google Shape;425;p11"/>
            <p:cNvSpPr/>
            <p:nvPr/>
          </p:nvSpPr>
          <p:spPr>
            <a:xfrm flipH="1">
              <a:off x="5147222" y="2880123"/>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6" name="Google Shape;426;p11"/>
            <p:cNvSpPr/>
            <p:nvPr/>
          </p:nvSpPr>
          <p:spPr>
            <a:xfrm flipH="1">
              <a:off x="5012647" y="261580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7" name="Google Shape;427;p11"/>
            <p:cNvSpPr/>
            <p:nvPr/>
          </p:nvSpPr>
          <p:spPr>
            <a:xfrm flipH="1">
              <a:off x="4834006" y="2894410"/>
              <a:ext cx="10003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8" name="Google Shape;428;p11"/>
            <p:cNvSpPr/>
            <p:nvPr/>
          </p:nvSpPr>
          <p:spPr>
            <a:xfrm flipH="1">
              <a:off x="4894743" y="2953941"/>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9" name="Google Shape;429;p11"/>
            <p:cNvSpPr/>
            <p:nvPr/>
          </p:nvSpPr>
          <p:spPr>
            <a:xfrm flipH="1">
              <a:off x="4519599" y="2595563"/>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0" name="Google Shape;430;p11"/>
            <p:cNvSpPr/>
            <p:nvPr/>
          </p:nvSpPr>
          <p:spPr>
            <a:xfrm flipH="1">
              <a:off x="4887598" y="3159919"/>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1" name="Google Shape;431;p11"/>
            <p:cNvSpPr/>
            <p:nvPr/>
          </p:nvSpPr>
          <p:spPr>
            <a:xfrm flipH="1">
              <a:off x="5402082" y="241101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2" name="Google Shape;432;p11"/>
            <p:cNvSpPr/>
            <p:nvPr/>
          </p:nvSpPr>
          <p:spPr>
            <a:xfrm flipH="1">
              <a:off x="1450559" y="2002632"/>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3" name="Google Shape;433;p11"/>
            <p:cNvSpPr/>
            <p:nvPr/>
          </p:nvSpPr>
          <p:spPr>
            <a:xfrm flipH="1">
              <a:off x="1680410" y="2220516"/>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4" name="Google Shape;434;p11"/>
            <p:cNvSpPr/>
            <p:nvPr/>
          </p:nvSpPr>
          <p:spPr>
            <a:xfrm flipH="1">
              <a:off x="3457286" y="20883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5" name="Google Shape;435;p11"/>
            <p:cNvSpPr/>
            <p:nvPr/>
          </p:nvSpPr>
          <p:spPr>
            <a:xfrm flipH="1">
              <a:off x="3594242" y="1947863"/>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6" name="Google Shape;436;p11"/>
            <p:cNvSpPr/>
            <p:nvPr/>
          </p:nvSpPr>
          <p:spPr>
            <a:xfrm flipH="1">
              <a:off x="2023400" y="249197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7" name="Google Shape;437;p11"/>
            <p:cNvSpPr/>
            <p:nvPr/>
          </p:nvSpPr>
          <p:spPr>
            <a:xfrm flipH="1">
              <a:off x="1811413" y="236220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8" name="Google Shape;438;p11"/>
            <p:cNvSpPr/>
            <p:nvPr/>
          </p:nvSpPr>
          <p:spPr>
            <a:xfrm flipH="1">
              <a:off x="3522786" y="1920479"/>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9" name="Google Shape;439;p11"/>
            <p:cNvSpPr/>
            <p:nvPr/>
          </p:nvSpPr>
          <p:spPr>
            <a:xfrm flipH="1">
              <a:off x="3508495" y="1881188"/>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0" name="Google Shape;440;p11"/>
            <p:cNvSpPr/>
            <p:nvPr/>
          </p:nvSpPr>
          <p:spPr>
            <a:xfrm flipH="1">
              <a:off x="1530352" y="245149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1" name="Google Shape;441;p11"/>
            <p:cNvSpPr/>
            <p:nvPr/>
          </p:nvSpPr>
          <p:spPr>
            <a:xfrm flipH="1">
              <a:off x="1495814" y="235505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2" name="Google Shape;442;p11"/>
            <p:cNvSpPr/>
            <p:nvPr/>
          </p:nvSpPr>
          <p:spPr>
            <a:xfrm flipH="1">
              <a:off x="1712565" y="2330054"/>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3" name="Google Shape;443;p11"/>
            <p:cNvSpPr/>
            <p:nvPr/>
          </p:nvSpPr>
          <p:spPr>
            <a:xfrm flipH="1">
              <a:off x="1839996" y="25836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4" name="Google Shape;444;p11"/>
            <p:cNvSpPr/>
            <p:nvPr/>
          </p:nvSpPr>
          <p:spPr>
            <a:xfrm flipH="1">
              <a:off x="2096046" y="2464594"/>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5" name="Google Shape;445;p11"/>
            <p:cNvSpPr/>
            <p:nvPr/>
          </p:nvSpPr>
          <p:spPr>
            <a:xfrm flipH="1">
              <a:off x="1606572" y="251102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6" name="Google Shape;446;p11"/>
            <p:cNvSpPr/>
            <p:nvPr/>
          </p:nvSpPr>
          <p:spPr>
            <a:xfrm flipH="1">
              <a:off x="2207994" y="2332435"/>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7" name="Google Shape;447;p11"/>
            <p:cNvSpPr/>
            <p:nvPr/>
          </p:nvSpPr>
          <p:spPr>
            <a:xfrm flipH="1">
              <a:off x="1520825" y="210978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8" name="Google Shape;448;p11"/>
            <p:cNvSpPr/>
            <p:nvPr/>
          </p:nvSpPr>
          <p:spPr>
            <a:xfrm flipH="1">
              <a:off x="2263969" y="231814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9" name="Google Shape;449;p11"/>
            <p:cNvSpPr/>
            <p:nvPr/>
          </p:nvSpPr>
          <p:spPr>
            <a:xfrm flipH="1">
              <a:off x="4875688" y="2994422"/>
              <a:ext cx="101230"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0" name="Google Shape;450;p11"/>
            <p:cNvSpPr/>
            <p:nvPr/>
          </p:nvSpPr>
          <p:spPr>
            <a:xfrm flipH="1">
              <a:off x="3378684" y="215860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1" name="Google Shape;451;p11"/>
            <p:cNvSpPr/>
            <p:nvPr/>
          </p:nvSpPr>
          <p:spPr>
            <a:xfrm flipH="1">
              <a:off x="3394165" y="2264569"/>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2" name="Google Shape;452;p11"/>
            <p:cNvSpPr/>
            <p:nvPr/>
          </p:nvSpPr>
          <p:spPr>
            <a:xfrm flipH="1">
              <a:off x="3563278" y="2152650"/>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3" name="Google Shape;453;p11"/>
            <p:cNvSpPr/>
            <p:nvPr/>
          </p:nvSpPr>
          <p:spPr>
            <a:xfrm flipH="1">
              <a:off x="3433467" y="181689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4" name="Google Shape;454;p11"/>
            <p:cNvSpPr/>
            <p:nvPr/>
          </p:nvSpPr>
          <p:spPr>
            <a:xfrm flipH="1">
              <a:off x="3303654" y="201215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5" name="Google Shape;455;p11"/>
            <p:cNvSpPr/>
            <p:nvPr/>
          </p:nvSpPr>
          <p:spPr>
            <a:xfrm flipH="1">
              <a:off x="5543804" y="3781425"/>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6" name="Google Shape;456;p11"/>
            <p:cNvSpPr/>
            <p:nvPr/>
          </p:nvSpPr>
          <p:spPr>
            <a:xfrm flipH="1">
              <a:off x="5381837" y="371356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7" name="Google Shape;457;p11"/>
            <p:cNvSpPr/>
            <p:nvPr/>
          </p:nvSpPr>
          <p:spPr>
            <a:xfrm flipH="1">
              <a:off x="4181374" y="271938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8" name="Google Shape;458;p11"/>
            <p:cNvSpPr/>
            <p:nvPr/>
          </p:nvSpPr>
          <p:spPr>
            <a:xfrm flipH="1">
              <a:off x="4045607" y="1902619"/>
              <a:ext cx="10003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9" name="Google Shape;459;p11"/>
            <p:cNvSpPr/>
            <p:nvPr/>
          </p:nvSpPr>
          <p:spPr>
            <a:xfrm flipH="1">
              <a:off x="5200815" y="286940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0" name="Google Shape;460;p11"/>
            <p:cNvSpPr/>
            <p:nvPr/>
          </p:nvSpPr>
          <p:spPr>
            <a:xfrm flipH="1">
              <a:off x="4500545" y="281463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1" name="Google Shape;461;p11"/>
            <p:cNvSpPr/>
            <p:nvPr/>
          </p:nvSpPr>
          <p:spPr>
            <a:xfrm flipH="1">
              <a:off x="4400506" y="274320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2" name="Google Shape;462;p11"/>
            <p:cNvSpPr/>
            <p:nvPr/>
          </p:nvSpPr>
          <p:spPr>
            <a:xfrm flipH="1">
              <a:off x="4914990" y="31551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3" name="Google Shape;463;p11"/>
            <p:cNvSpPr/>
            <p:nvPr/>
          </p:nvSpPr>
          <p:spPr>
            <a:xfrm flipH="1">
              <a:off x="5042419" y="258365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4" name="Google Shape;464;p11"/>
            <p:cNvSpPr/>
            <p:nvPr/>
          </p:nvSpPr>
          <p:spPr>
            <a:xfrm flipH="1">
              <a:off x="3270308" y="252650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5" name="Google Shape;465;p11"/>
            <p:cNvSpPr/>
            <p:nvPr/>
          </p:nvSpPr>
          <p:spPr>
            <a:xfrm flipH="1">
              <a:off x="5957057" y="389810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grpSp>
      <p:sp>
        <p:nvSpPr>
          <p:cNvPr id="466" name="Google Shape;466;p11"/>
          <p:cNvSpPr/>
          <p:nvPr/>
        </p:nvSpPr>
        <p:spPr>
          <a:xfrm>
            <a:off x="645487" y="3768329"/>
            <a:ext cx="146961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US" sz="1200" u="none" cap="none" strike="noStrike">
                <a:solidFill>
                  <a:schemeClr val="dk1"/>
                </a:solidFill>
                <a:latin typeface="Questrial"/>
                <a:ea typeface="Questrial"/>
                <a:cs typeface="Questrial"/>
                <a:sym typeface="Questrial"/>
              </a:rPr>
              <a:t>Client Location</a:t>
            </a:r>
            <a:endParaRPr/>
          </a:p>
        </p:txBody>
      </p:sp>
      <p:sp>
        <p:nvSpPr>
          <p:cNvPr id="467" name="Google Shape;467;p11"/>
          <p:cNvSpPr/>
          <p:nvPr/>
        </p:nvSpPr>
        <p:spPr>
          <a:xfrm>
            <a:off x="683597" y="3414713"/>
            <a:ext cx="98609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US" sz="1200" u="none" cap="none" strike="noStrike">
                <a:solidFill>
                  <a:schemeClr val="dk1"/>
                </a:solidFill>
                <a:latin typeface="Questrial"/>
                <a:ea typeface="Questrial"/>
                <a:cs typeface="Questrial"/>
                <a:sym typeface="Questrial"/>
              </a:rPr>
              <a:t>Our Office</a:t>
            </a:r>
            <a:endParaRPr/>
          </a:p>
        </p:txBody>
      </p:sp>
      <p:sp>
        <p:nvSpPr>
          <p:cNvPr id="468" name="Google Shape;468;p11"/>
          <p:cNvSpPr/>
          <p:nvPr/>
        </p:nvSpPr>
        <p:spPr>
          <a:xfrm flipH="1">
            <a:off x="508530" y="3777854"/>
            <a:ext cx="146485" cy="2357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9" name="Google Shape;469;p11"/>
          <p:cNvSpPr/>
          <p:nvPr/>
        </p:nvSpPr>
        <p:spPr>
          <a:xfrm flipH="1">
            <a:off x="508530" y="3434954"/>
            <a:ext cx="146485" cy="2357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70" name="Google Shape;470;p11"/>
          <p:cNvSpPr txBox="1"/>
          <p:nvPr/>
        </p:nvSpPr>
        <p:spPr>
          <a:xfrm>
            <a:off x="6397704" y="2800350"/>
            <a:ext cx="2422362" cy="277416"/>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Font typeface="Arial"/>
              <a:buNone/>
            </a:pPr>
            <a:r>
              <a:rPr b="1" i="0" lang="en-US" sz="1300" u="none" cap="none" strike="noStrike">
                <a:solidFill>
                  <a:schemeClr val="dk1"/>
                </a:solidFill>
                <a:latin typeface="Questrial"/>
                <a:ea typeface="Questrial"/>
                <a:cs typeface="Questrial"/>
                <a:sym typeface="Questrial"/>
              </a:rPr>
              <a:t>Email us at: </a:t>
            </a:r>
            <a:endParaRPr/>
          </a:p>
        </p:txBody>
      </p:sp>
      <p:sp>
        <p:nvSpPr>
          <p:cNvPr id="471" name="Google Shape;471;p11"/>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2" name="Google Shape;472;p11"/>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3" name="Google Shape;473;p11"/>
          <p:cNvSpPr txBox="1"/>
          <p:nvPr>
            <p:ph idx="1" type="body"/>
          </p:nvPr>
        </p:nvSpPr>
        <p:spPr>
          <a:xfrm>
            <a:off x="6285468" y="3113485"/>
            <a:ext cx="2542090" cy="258813"/>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9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474" name="Google Shape;474;p11"/>
          <p:cNvSpPr txBox="1"/>
          <p:nvPr>
            <p:ph idx="2" type="body"/>
          </p:nvPr>
        </p:nvSpPr>
        <p:spPr>
          <a:xfrm>
            <a:off x="6629400" y="1203405"/>
            <a:ext cx="2198158" cy="572947"/>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chemeClr val="dk1"/>
              </a:buClr>
              <a:buSzPts val="1400"/>
              <a:buFont typeface="Questrial"/>
              <a:buNone/>
              <a:defRPr b="1" sz="14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99" name="Shape 99"/>
        <p:cNvGrpSpPr/>
        <p:nvPr/>
      </p:nvGrpSpPr>
      <p:grpSpPr>
        <a:xfrm>
          <a:off x="0" y="0"/>
          <a:ext cx="0" cy="0"/>
          <a:chOff x="0" y="0"/>
          <a:chExt cx="0" cy="0"/>
        </a:xfrm>
      </p:grpSpPr>
      <p:sp>
        <p:nvSpPr>
          <p:cNvPr id="100" name="Google Shape;100;p3"/>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grpSp>
        <p:nvGrpSpPr>
          <p:cNvPr id="101" name="Google Shape;101;p3"/>
          <p:cNvGrpSpPr/>
          <p:nvPr/>
        </p:nvGrpSpPr>
        <p:grpSpPr>
          <a:xfrm>
            <a:off x="415032" y="1157920"/>
            <a:ext cx="3333004" cy="3334072"/>
            <a:chOff x="874713" y="1150938"/>
            <a:chExt cx="4943475" cy="4945062"/>
          </a:xfrm>
        </p:grpSpPr>
        <p:sp>
          <p:nvSpPr>
            <p:cNvPr id="102" name="Google Shape;102;p3"/>
            <p:cNvSpPr/>
            <p:nvPr/>
          </p:nvSpPr>
          <p:spPr>
            <a:xfrm>
              <a:off x="874713" y="1150938"/>
              <a:ext cx="4943475" cy="4945062"/>
            </a:xfrm>
            <a:prstGeom prst="ellipse">
              <a:avLst/>
            </a:prstGeom>
            <a:solidFill>
              <a:srgbClr val="D8D8D8"/>
            </a:solidFill>
            <a:ln cap="flat" cmpd="sng" w="5555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3" name="Google Shape;103;p3"/>
            <p:cNvSpPr/>
            <p:nvPr/>
          </p:nvSpPr>
          <p:spPr>
            <a:xfrm>
              <a:off x="1068388" y="1346200"/>
              <a:ext cx="4554536" cy="455453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104" name="Google Shape;104;p3"/>
          <p:cNvGrpSpPr/>
          <p:nvPr/>
        </p:nvGrpSpPr>
        <p:grpSpPr>
          <a:xfrm>
            <a:off x="1562725" y="1742269"/>
            <a:ext cx="1036545" cy="776695"/>
            <a:chOff x="2481263" y="2292350"/>
            <a:chExt cx="1730375" cy="1295400"/>
          </a:xfrm>
        </p:grpSpPr>
        <p:sp>
          <p:nvSpPr>
            <p:cNvPr id="105" name="Google Shape;105;p3"/>
            <p:cNvSpPr/>
            <p:nvPr/>
          </p:nvSpPr>
          <p:spPr>
            <a:xfrm>
              <a:off x="2481263" y="2308225"/>
              <a:ext cx="189086" cy="265113"/>
            </a:xfrm>
            <a:custGeom>
              <a:rect b="b" l="l" r="r" t="t"/>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6" name="Google Shape;106;p3"/>
            <p:cNvSpPr/>
            <p:nvPr/>
          </p:nvSpPr>
          <p:spPr>
            <a:xfrm>
              <a:off x="2654460" y="2298700"/>
              <a:ext cx="286012" cy="280988"/>
            </a:xfrm>
            <a:custGeom>
              <a:rect b="b" l="l" r="r" t="t"/>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7" name="Google Shape;107;p3"/>
            <p:cNvSpPr/>
            <p:nvPr/>
          </p:nvSpPr>
          <p:spPr>
            <a:xfrm>
              <a:off x="2481263" y="2600325"/>
              <a:ext cx="189086" cy="268288"/>
            </a:xfrm>
            <a:custGeom>
              <a:rect b="b" l="l" r="r" t="t"/>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8" name="Google Shape;108;p3"/>
            <p:cNvSpPr/>
            <p:nvPr/>
          </p:nvSpPr>
          <p:spPr>
            <a:xfrm>
              <a:off x="2684650" y="2600325"/>
              <a:ext cx="222454" cy="268288"/>
            </a:xfrm>
            <a:custGeom>
              <a:rect b="b" l="l" r="r" t="t"/>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9" name="Google Shape;109;p3"/>
            <p:cNvSpPr/>
            <p:nvPr/>
          </p:nvSpPr>
          <p:spPr>
            <a:xfrm>
              <a:off x="2927761" y="2600325"/>
              <a:ext cx="150950" cy="268288"/>
            </a:xfrm>
            <a:custGeom>
              <a:rect b="b" l="l" r="r" t="t"/>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0" name="Google Shape;110;p3"/>
            <p:cNvSpPr/>
            <p:nvPr/>
          </p:nvSpPr>
          <p:spPr>
            <a:xfrm>
              <a:off x="2506686" y="2892425"/>
              <a:ext cx="227221" cy="271463"/>
            </a:xfrm>
            <a:custGeom>
              <a:rect b="b" l="l" r="r" t="t"/>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1" name="Google Shape;111;p3"/>
            <p:cNvSpPr/>
            <p:nvPr/>
          </p:nvSpPr>
          <p:spPr>
            <a:xfrm>
              <a:off x="2756153" y="2892425"/>
              <a:ext cx="154128" cy="271463"/>
            </a:xfrm>
            <a:custGeom>
              <a:rect b="b" l="l" r="r" t="t"/>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2" name="Google Shape;112;p3"/>
            <p:cNvSpPr/>
            <p:nvPr/>
          </p:nvSpPr>
          <p:spPr>
            <a:xfrm>
              <a:off x="2927761" y="2892425"/>
              <a:ext cx="346393" cy="271463"/>
            </a:xfrm>
            <a:custGeom>
              <a:rect b="b" l="l" r="r" t="t"/>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3" name="Google Shape;113;p3"/>
            <p:cNvSpPr/>
            <p:nvPr/>
          </p:nvSpPr>
          <p:spPr>
            <a:xfrm>
              <a:off x="3229662" y="3132138"/>
              <a:ext cx="22245" cy="31750"/>
            </a:xfrm>
            <a:custGeom>
              <a:rect b="b" l="l" r="r" t="t"/>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4" name="Google Shape;114;p3"/>
            <p:cNvSpPr/>
            <p:nvPr/>
          </p:nvSpPr>
          <p:spPr>
            <a:xfrm>
              <a:off x="3255086" y="3132138"/>
              <a:ext cx="30190" cy="31750"/>
            </a:xfrm>
            <a:custGeom>
              <a:rect b="b" l="l" r="r" t="t"/>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5" name="Google Shape;115;p3"/>
            <p:cNvSpPr/>
            <p:nvPr/>
          </p:nvSpPr>
          <p:spPr>
            <a:xfrm>
              <a:off x="3466417" y="2963863"/>
              <a:ext cx="220866" cy="214312"/>
            </a:xfrm>
            <a:custGeom>
              <a:rect b="b" l="l" r="r" t="t"/>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6" name="Google Shape;116;p3"/>
            <p:cNvSpPr/>
            <p:nvPr/>
          </p:nvSpPr>
          <p:spPr>
            <a:xfrm>
              <a:off x="3634846" y="3036888"/>
              <a:ext cx="370228" cy="141287"/>
            </a:xfrm>
            <a:custGeom>
              <a:rect b="b" l="l" r="r" t="t"/>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7" name="Google Shape;117;p3"/>
            <p:cNvSpPr/>
            <p:nvPr/>
          </p:nvSpPr>
          <p:spPr>
            <a:xfrm>
              <a:off x="3466417" y="2635250"/>
              <a:ext cx="538657" cy="512763"/>
            </a:xfrm>
            <a:custGeom>
              <a:rect b="b" l="l" r="r" t="t"/>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8" name="Google Shape;118;p3"/>
            <p:cNvSpPr/>
            <p:nvPr/>
          </p:nvSpPr>
          <p:spPr>
            <a:xfrm>
              <a:off x="3420337" y="2779713"/>
              <a:ext cx="158896" cy="184150"/>
            </a:xfrm>
            <a:custGeom>
              <a:rect b="b" l="l" r="r" t="t"/>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9" name="Google Shape;119;p3"/>
            <p:cNvSpPr/>
            <p:nvPr/>
          </p:nvSpPr>
          <p:spPr>
            <a:xfrm>
              <a:off x="3672981" y="2301875"/>
              <a:ext cx="208154" cy="619125"/>
            </a:xfrm>
            <a:custGeom>
              <a:rect b="b" l="l" r="r" t="t"/>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0" name="Google Shape;120;p3"/>
            <p:cNvSpPr/>
            <p:nvPr/>
          </p:nvSpPr>
          <p:spPr>
            <a:xfrm>
              <a:off x="3420337" y="2590800"/>
              <a:ext cx="92160" cy="219075"/>
            </a:xfrm>
            <a:custGeom>
              <a:rect b="b" l="l" r="r" t="t"/>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1" name="Google Shape;121;p3"/>
            <p:cNvSpPr/>
            <p:nvPr/>
          </p:nvSpPr>
          <p:spPr>
            <a:xfrm>
              <a:off x="3420337" y="2489200"/>
              <a:ext cx="341625" cy="290513"/>
            </a:xfrm>
            <a:custGeom>
              <a:rect b="b" l="l" r="r" t="t"/>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2" name="Google Shape;122;p3"/>
            <p:cNvSpPr/>
            <p:nvPr/>
          </p:nvSpPr>
          <p:spPr>
            <a:xfrm>
              <a:off x="3420337" y="2590800"/>
              <a:ext cx="158896" cy="206375"/>
            </a:xfrm>
            <a:custGeom>
              <a:rect b="b" l="l" r="r" t="t"/>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3" name="Google Shape;123;p3"/>
            <p:cNvSpPr/>
            <p:nvPr/>
          </p:nvSpPr>
          <p:spPr>
            <a:xfrm>
              <a:off x="3420337" y="2386013"/>
              <a:ext cx="214509" cy="204787"/>
            </a:xfrm>
            <a:custGeom>
              <a:rect b="b" l="l" r="r" t="t"/>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4" name="Google Shape;124;p3"/>
            <p:cNvSpPr/>
            <p:nvPr/>
          </p:nvSpPr>
          <p:spPr>
            <a:xfrm>
              <a:off x="3542686" y="2292350"/>
              <a:ext cx="193853" cy="238125"/>
            </a:xfrm>
            <a:custGeom>
              <a:rect b="b" l="l" r="r" t="t"/>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5" name="Google Shape;125;p3"/>
            <p:cNvSpPr/>
            <p:nvPr/>
          </p:nvSpPr>
          <p:spPr>
            <a:xfrm>
              <a:off x="3634846" y="2292350"/>
              <a:ext cx="127117" cy="238125"/>
            </a:xfrm>
            <a:custGeom>
              <a:rect b="b" l="l" r="r" t="t"/>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6" name="Google Shape;126;p3"/>
            <p:cNvSpPr/>
            <p:nvPr/>
          </p:nvSpPr>
          <p:spPr>
            <a:xfrm>
              <a:off x="3736539" y="2292350"/>
              <a:ext cx="144596" cy="196850"/>
            </a:xfrm>
            <a:custGeom>
              <a:rect b="b" l="l" r="r" t="t"/>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7" name="Google Shape;127;p3"/>
            <p:cNvSpPr/>
            <p:nvPr/>
          </p:nvSpPr>
          <p:spPr>
            <a:xfrm>
              <a:off x="3870012" y="2301875"/>
              <a:ext cx="95337" cy="341313"/>
            </a:xfrm>
            <a:custGeom>
              <a:rect b="b" l="l" r="r" t="t"/>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8" name="Google Shape;128;p3"/>
            <p:cNvSpPr/>
            <p:nvPr/>
          </p:nvSpPr>
          <p:spPr>
            <a:xfrm>
              <a:off x="3881135" y="2301875"/>
              <a:ext cx="166840" cy="268288"/>
            </a:xfrm>
            <a:custGeom>
              <a:rect b="b" l="l" r="r" t="t"/>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9" name="Google Shape;129;p3"/>
            <p:cNvSpPr/>
            <p:nvPr/>
          </p:nvSpPr>
          <p:spPr>
            <a:xfrm>
              <a:off x="3860478" y="2643188"/>
              <a:ext cx="177963" cy="277812"/>
            </a:xfrm>
            <a:custGeom>
              <a:rect b="b" l="l" r="r" t="t"/>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0" name="Google Shape;130;p3"/>
            <p:cNvSpPr/>
            <p:nvPr/>
          </p:nvSpPr>
          <p:spPr>
            <a:xfrm>
              <a:off x="3870012" y="2498725"/>
              <a:ext cx="254233" cy="341313"/>
            </a:xfrm>
            <a:custGeom>
              <a:rect b="b" l="l" r="r" t="t"/>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1" name="Google Shape;131;p3"/>
            <p:cNvSpPr/>
            <p:nvPr/>
          </p:nvSpPr>
          <p:spPr>
            <a:xfrm>
              <a:off x="4047975" y="2498725"/>
              <a:ext cx="163663" cy="193675"/>
            </a:xfrm>
            <a:custGeom>
              <a:rect b="b" l="l" r="r" t="t"/>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2" name="Google Shape;132;p3"/>
            <p:cNvSpPr/>
            <p:nvPr/>
          </p:nvSpPr>
          <p:spPr>
            <a:xfrm>
              <a:off x="4090877" y="2632075"/>
              <a:ext cx="120761" cy="207963"/>
            </a:xfrm>
            <a:custGeom>
              <a:rect b="b" l="l" r="r" t="t"/>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3" name="Google Shape;133;p3"/>
            <p:cNvSpPr/>
            <p:nvPr/>
          </p:nvSpPr>
          <p:spPr>
            <a:xfrm>
              <a:off x="4162380" y="2632075"/>
              <a:ext cx="49258" cy="273050"/>
            </a:xfrm>
            <a:custGeom>
              <a:rect b="b" l="l" r="r" t="t"/>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4" name="Google Shape;134;p3"/>
            <p:cNvSpPr/>
            <p:nvPr/>
          </p:nvSpPr>
          <p:spPr>
            <a:xfrm>
              <a:off x="3860478" y="2754313"/>
              <a:ext cx="344804" cy="166687"/>
            </a:xfrm>
            <a:custGeom>
              <a:rect b="b" l="l" r="r" t="t"/>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5" name="Google Shape;135;p3"/>
            <p:cNvSpPr/>
            <p:nvPr/>
          </p:nvSpPr>
          <p:spPr>
            <a:xfrm>
              <a:off x="3860478" y="2905125"/>
              <a:ext cx="344804" cy="98425"/>
            </a:xfrm>
            <a:custGeom>
              <a:rect b="b" l="l" r="r" t="t"/>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6" name="Google Shape;136;p3"/>
            <p:cNvSpPr/>
            <p:nvPr/>
          </p:nvSpPr>
          <p:spPr>
            <a:xfrm>
              <a:off x="3860478" y="2921000"/>
              <a:ext cx="322559" cy="227013"/>
            </a:xfrm>
            <a:custGeom>
              <a:rect b="b" l="l" r="r" t="t"/>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7" name="Google Shape;137;p3"/>
            <p:cNvSpPr/>
            <p:nvPr/>
          </p:nvSpPr>
          <p:spPr>
            <a:xfrm>
              <a:off x="2506686" y="3225800"/>
              <a:ext cx="289190" cy="355600"/>
            </a:xfrm>
            <a:custGeom>
              <a:rect b="b" l="l" r="r" t="t"/>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8" name="Google Shape;138;p3"/>
            <p:cNvSpPr/>
            <p:nvPr/>
          </p:nvSpPr>
          <p:spPr>
            <a:xfrm>
              <a:off x="2818122" y="3225800"/>
              <a:ext cx="88982" cy="355600"/>
            </a:xfrm>
            <a:custGeom>
              <a:rect b="b" l="l" r="r" t="t"/>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9" name="Google Shape;139;p3"/>
            <p:cNvSpPr/>
            <p:nvPr/>
          </p:nvSpPr>
          <p:spPr>
            <a:xfrm>
              <a:off x="2930938" y="3222625"/>
              <a:ext cx="373404" cy="365125"/>
            </a:xfrm>
            <a:custGeom>
              <a:rect b="b" l="l" r="r" t="t"/>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0" name="Google Shape;140;p3"/>
            <p:cNvSpPr/>
            <p:nvPr/>
          </p:nvSpPr>
          <p:spPr>
            <a:xfrm>
              <a:off x="3331356" y="3225800"/>
              <a:ext cx="85804" cy="355600"/>
            </a:xfrm>
            <a:custGeom>
              <a:rect b="b" l="l" r="r" t="t"/>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1" name="Google Shape;141;p3"/>
            <p:cNvSpPr/>
            <p:nvPr/>
          </p:nvSpPr>
          <p:spPr>
            <a:xfrm>
              <a:off x="3428282" y="3225800"/>
              <a:ext cx="255823" cy="355600"/>
            </a:xfrm>
            <a:custGeom>
              <a:rect b="b" l="l" r="r" t="t"/>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2" name="Google Shape;142;p3"/>
            <p:cNvSpPr/>
            <p:nvPr/>
          </p:nvSpPr>
          <p:spPr>
            <a:xfrm>
              <a:off x="3644380" y="3225800"/>
              <a:ext cx="341626" cy="355600"/>
            </a:xfrm>
            <a:custGeom>
              <a:rect b="b" l="l" r="r" t="t"/>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3" name="Google Shape;143;p3"/>
            <p:cNvSpPr/>
            <p:nvPr/>
          </p:nvSpPr>
          <p:spPr>
            <a:xfrm>
              <a:off x="4005074" y="3225800"/>
              <a:ext cx="200209" cy="355600"/>
            </a:xfrm>
            <a:custGeom>
              <a:rect b="b" l="l" r="r" t="t"/>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grpSp>
      <p:sp>
        <p:nvSpPr>
          <p:cNvPr id="144" name="Google Shape;144;p3"/>
          <p:cNvSpPr txBox="1"/>
          <p:nvPr>
            <p:ph idx="1" type="body"/>
          </p:nvPr>
        </p:nvSpPr>
        <p:spPr>
          <a:xfrm>
            <a:off x="5324373" y="1276350"/>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45" name="Google Shape;145;p3"/>
          <p:cNvSpPr/>
          <p:nvPr>
            <p:ph idx="2" type="pic"/>
          </p:nvPr>
        </p:nvSpPr>
        <p:spPr>
          <a:xfrm>
            <a:off x="4648200" y="1276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6" name="Google Shape;146;p3"/>
          <p:cNvSpPr/>
          <p:nvPr>
            <p:ph idx="3" type="pic"/>
          </p:nvPr>
        </p:nvSpPr>
        <p:spPr>
          <a:xfrm>
            <a:off x="4648200" y="24955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7" name="Google Shape;147;p3"/>
          <p:cNvSpPr/>
          <p:nvPr>
            <p:ph idx="4" type="pic"/>
          </p:nvPr>
        </p:nvSpPr>
        <p:spPr>
          <a:xfrm>
            <a:off x="4648200" y="3684736"/>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8" name="Google Shape;148;p3"/>
          <p:cNvSpPr txBox="1"/>
          <p:nvPr>
            <p:ph idx="5" type="body"/>
          </p:nvPr>
        </p:nvSpPr>
        <p:spPr>
          <a:xfrm>
            <a:off x="5324373" y="1708429"/>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49" name="Google Shape;149;p3"/>
          <p:cNvSpPr txBox="1"/>
          <p:nvPr>
            <p:ph idx="6" type="body"/>
          </p:nvPr>
        </p:nvSpPr>
        <p:spPr>
          <a:xfrm>
            <a:off x="5324373" y="2488014"/>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0" name="Google Shape;150;p3"/>
          <p:cNvSpPr txBox="1"/>
          <p:nvPr>
            <p:ph idx="7" type="body"/>
          </p:nvPr>
        </p:nvSpPr>
        <p:spPr>
          <a:xfrm>
            <a:off x="5324373" y="2920093"/>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1" name="Google Shape;151;p3"/>
          <p:cNvSpPr txBox="1"/>
          <p:nvPr>
            <p:ph idx="8" type="body"/>
          </p:nvPr>
        </p:nvSpPr>
        <p:spPr>
          <a:xfrm>
            <a:off x="5324373" y="3663671"/>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2" name="Google Shape;152;p3"/>
          <p:cNvSpPr txBox="1"/>
          <p:nvPr>
            <p:ph idx="9" type="body"/>
          </p:nvPr>
        </p:nvSpPr>
        <p:spPr>
          <a:xfrm>
            <a:off x="5324373" y="4095750"/>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3" name="Google Shape;153;p3"/>
          <p:cNvSpPr txBox="1"/>
          <p:nvPr>
            <p:ph idx="13" type="body"/>
          </p:nvPr>
        </p:nvSpPr>
        <p:spPr>
          <a:xfrm>
            <a:off x="671298" y="2785335"/>
            <a:ext cx="2819400" cy="334814"/>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54" name="Shape 154"/>
        <p:cNvGrpSpPr/>
        <p:nvPr/>
      </p:nvGrpSpPr>
      <p:grpSpPr>
        <a:xfrm>
          <a:off x="0" y="0"/>
          <a:ext cx="0" cy="0"/>
          <a:chOff x="0" y="0"/>
          <a:chExt cx="0" cy="0"/>
        </a:xfrm>
      </p:grpSpPr>
      <p:sp>
        <p:nvSpPr>
          <p:cNvPr id="155" name="Google Shape;155;p4"/>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4"/>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pic>
        <p:nvPicPr>
          <p:cNvPr id="157" name="Google Shape;157;p4"/>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158" name="Google Shape;158;p4"/>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59" name="Google Shape;159;p4"/>
          <p:cNvGrpSpPr/>
          <p:nvPr/>
        </p:nvGrpSpPr>
        <p:grpSpPr>
          <a:xfrm>
            <a:off x="1381971" y="1428750"/>
            <a:ext cx="6500493" cy="2701952"/>
            <a:chOff x="1381971" y="1207082"/>
            <a:chExt cx="6500493" cy="2701952"/>
          </a:xfrm>
        </p:grpSpPr>
        <p:cxnSp>
          <p:nvCxnSpPr>
            <p:cNvPr id="160" name="Google Shape;160;p4"/>
            <p:cNvCxnSpPr/>
            <p:nvPr/>
          </p:nvCxnSpPr>
          <p:spPr>
            <a:xfrm>
              <a:off x="4724400" y="1207082"/>
              <a:ext cx="0" cy="2701952"/>
            </a:xfrm>
            <a:prstGeom prst="straightConnector1">
              <a:avLst/>
            </a:prstGeom>
            <a:noFill/>
            <a:ln cap="flat" cmpd="sng" w="19050">
              <a:solidFill>
                <a:srgbClr val="7F7F7F"/>
              </a:solidFill>
              <a:prstDash val="dot"/>
              <a:round/>
              <a:headEnd len="sm" w="sm" type="none"/>
              <a:tailEnd len="sm" w="sm" type="none"/>
            </a:ln>
          </p:spPr>
        </p:cxnSp>
        <p:cxnSp>
          <p:nvCxnSpPr>
            <p:cNvPr id="161" name="Google Shape;161;p4"/>
            <p:cNvCxnSpPr/>
            <p:nvPr/>
          </p:nvCxnSpPr>
          <p:spPr>
            <a:xfrm rot="10800000">
              <a:off x="1381971" y="2545557"/>
              <a:ext cx="6500493" cy="17860"/>
            </a:xfrm>
            <a:prstGeom prst="straightConnector1">
              <a:avLst/>
            </a:prstGeom>
            <a:noFill/>
            <a:ln cap="flat" cmpd="sng" w="19050">
              <a:solidFill>
                <a:srgbClr val="7F7F7F"/>
              </a:solidFill>
              <a:prstDash val="dot"/>
              <a:round/>
              <a:headEnd len="sm" w="sm" type="none"/>
              <a:tailEnd len="sm" w="sm" type="none"/>
            </a:ln>
          </p:spPr>
        </p:cxnSp>
        <p:sp>
          <p:nvSpPr>
            <p:cNvPr id="162" name="Google Shape;162;p4"/>
            <p:cNvSpPr/>
            <p:nvPr/>
          </p:nvSpPr>
          <p:spPr>
            <a:xfrm>
              <a:off x="4545164" y="2386470"/>
              <a:ext cx="357280" cy="338492"/>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3" name="Google Shape;163;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4" name="Google Shape;164;p4"/>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5" name="Google Shape;165;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6" name="Google Shape;166;p4"/>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7" name="Google Shape;167;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8" name="Google Shape;168;p4"/>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9" name="Google Shape;169;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0" name="Google Shape;170;p4"/>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71" name="Shape 171"/>
        <p:cNvGrpSpPr/>
        <p:nvPr/>
      </p:nvGrpSpPr>
      <p:grpSpPr>
        <a:xfrm>
          <a:off x="0" y="0"/>
          <a:ext cx="0" cy="0"/>
          <a:chOff x="0" y="0"/>
          <a:chExt cx="0" cy="0"/>
        </a:xfrm>
      </p:grpSpPr>
      <p:sp>
        <p:nvSpPr>
          <p:cNvPr id="172" name="Google Shape;172;p5"/>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3" name="Google Shape;173;p5"/>
          <p:cNvSpPr txBox="1"/>
          <p:nvPr>
            <p:ph idx="1" type="body"/>
          </p:nvPr>
        </p:nvSpPr>
        <p:spPr>
          <a:xfrm>
            <a:off x="86360" y="666750"/>
            <a:ext cx="2656840" cy="304800"/>
          </a:xfrm>
          <a:prstGeom prst="rect">
            <a:avLst/>
          </a:prstGeom>
          <a:noFill/>
          <a:ln>
            <a:noFill/>
          </a:ln>
        </p:spPr>
        <p:txBody>
          <a:bodyPr anchorCtr="0" anchor="t" bIns="91425" lIns="91425" spcFirstLastPara="1" rIns="91425" wrap="square" tIns="91425"/>
          <a:lstStyle>
            <a:lvl1pPr indent="-228600" lvl="0" marL="457200" rtl="0" algn="l">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4" name="Google Shape;174;p5"/>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5" name="Google Shape;175;p5"/>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6" name="Google Shape;176;p5"/>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cxnSp>
        <p:nvCxnSpPr>
          <p:cNvPr id="177" name="Google Shape;177;p5"/>
          <p:cNvCxnSpPr/>
          <p:nvPr/>
        </p:nvCxnSpPr>
        <p:spPr>
          <a:xfrm>
            <a:off x="3056210" y="1259077"/>
            <a:ext cx="0" cy="1572044"/>
          </a:xfrm>
          <a:prstGeom prst="straightConnector1">
            <a:avLst/>
          </a:prstGeom>
          <a:noFill/>
          <a:ln cap="flat" cmpd="sng" w="19050">
            <a:solidFill>
              <a:srgbClr val="7F7F7F"/>
            </a:solidFill>
            <a:prstDash val="dot"/>
            <a:round/>
            <a:headEnd len="sm" w="sm" type="none"/>
            <a:tailEnd len="sm" w="sm" type="none"/>
          </a:ln>
        </p:spPr>
      </p:cxnSp>
      <p:cxnSp>
        <p:nvCxnSpPr>
          <p:cNvPr id="178" name="Google Shape;178;p5"/>
          <p:cNvCxnSpPr/>
          <p:nvPr/>
        </p:nvCxnSpPr>
        <p:spPr>
          <a:xfrm>
            <a:off x="5943600" y="1259077"/>
            <a:ext cx="0" cy="1572044"/>
          </a:xfrm>
          <a:prstGeom prst="straightConnector1">
            <a:avLst/>
          </a:prstGeom>
          <a:noFill/>
          <a:ln cap="flat" cmpd="sng" w="19050">
            <a:solidFill>
              <a:srgbClr val="7F7F7F"/>
            </a:solidFill>
            <a:prstDash val="dot"/>
            <a:round/>
            <a:headEnd len="sm" w="sm" type="none"/>
            <a:tailEnd len="sm" w="sm" type="none"/>
          </a:ln>
        </p:spPr>
      </p:cxnSp>
      <p:sp>
        <p:nvSpPr>
          <p:cNvPr id="179" name="Google Shape;179;p5"/>
          <p:cNvSpPr/>
          <p:nvPr>
            <p:ph idx="5" type="pic"/>
          </p:nvPr>
        </p:nvSpPr>
        <p:spPr>
          <a:xfrm>
            <a:off x="131964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0" name="Google Shape;180;p5"/>
          <p:cNvSpPr/>
          <p:nvPr>
            <p:ph idx="6" type="pic"/>
          </p:nvPr>
        </p:nvSpPr>
        <p:spPr>
          <a:xfrm>
            <a:off x="425588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1" name="Google Shape;181;p5"/>
          <p:cNvSpPr/>
          <p:nvPr>
            <p:ph idx="7" type="pic"/>
          </p:nvPr>
        </p:nvSpPr>
        <p:spPr>
          <a:xfrm>
            <a:off x="715148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2" name="Google Shape;182;p5"/>
          <p:cNvSpPr txBox="1"/>
          <p:nvPr>
            <p:ph idx="8" type="body"/>
          </p:nvPr>
        </p:nvSpPr>
        <p:spPr>
          <a:xfrm>
            <a:off x="45720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3" name="Google Shape;183;p5"/>
          <p:cNvSpPr txBox="1"/>
          <p:nvPr>
            <p:ph idx="9" type="body"/>
          </p:nvPr>
        </p:nvSpPr>
        <p:spPr>
          <a:xfrm>
            <a:off x="336296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4" name="Google Shape;184;p5"/>
          <p:cNvSpPr txBox="1"/>
          <p:nvPr>
            <p:ph idx="13" type="body"/>
          </p:nvPr>
        </p:nvSpPr>
        <p:spPr>
          <a:xfrm>
            <a:off x="626872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5" name="Google Shape;185;p5"/>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6" name="Google Shape;186;p5"/>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7" name="Google Shape;187;p5"/>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cxnSp>
        <p:nvCxnSpPr>
          <p:cNvPr id="188" name="Google Shape;188;p5"/>
          <p:cNvCxnSpPr/>
          <p:nvPr/>
        </p:nvCxnSpPr>
        <p:spPr>
          <a:xfrm>
            <a:off x="3056210" y="3181350"/>
            <a:ext cx="0" cy="1572044"/>
          </a:xfrm>
          <a:prstGeom prst="straightConnector1">
            <a:avLst/>
          </a:prstGeom>
          <a:noFill/>
          <a:ln cap="flat" cmpd="sng" w="19050">
            <a:solidFill>
              <a:srgbClr val="7F7F7F"/>
            </a:solidFill>
            <a:prstDash val="dot"/>
            <a:round/>
            <a:headEnd len="sm" w="sm" type="none"/>
            <a:tailEnd len="sm" w="sm" type="none"/>
          </a:ln>
        </p:spPr>
      </p:cxnSp>
      <p:cxnSp>
        <p:nvCxnSpPr>
          <p:cNvPr id="189" name="Google Shape;189;p5"/>
          <p:cNvCxnSpPr/>
          <p:nvPr/>
        </p:nvCxnSpPr>
        <p:spPr>
          <a:xfrm>
            <a:off x="5943600" y="3181350"/>
            <a:ext cx="0" cy="1572044"/>
          </a:xfrm>
          <a:prstGeom prst="straightConnector1">
            <a:avLst/>
          </a:prstGeom>
          <a:noFill/>
          <a:ln cap="flat" cmpd="sng" w="19050">
            <a:solidFill>
              <a:srgbClr val="7F7F7F"/>
            </a:solidFill>
            <a:prstDash val="dot"/>
            <a:round/>
            <a:headEnd len="sm" w="sm" type="none"/>
            <a:tailEnd len="sm" w="sm" type="none"/>
          </a:ln>
        </p:spPr>
      </p:cxnSp>
      <p:sp>
        <p:nvSpPr>
          <p:cNvPr id="190" name="Google Shape;190;p5"/>
          <p:cNvSpPr/>
          <p:nvPr>
            <p:ph idx="17" type="pic"/>
          </p:nvPr>
        </p:nvSpPr>
        <p:spPr>
          <a:xfrm>
            <a:off x="131964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1" name="Google Shape;191;p5"/>
          <p:cNvSpPr/>
          <p:nvPr>
            <p:ph idx="18" type="pic"/>
          </p:nvPr>
        </p:nvSpPr>
        <p:spPr>
          <a:xfrm>
            <a:off x="425588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2" name="Google Shape;192;p5"/>
          <p:cNvSpPr/>
          <p:nvPr>
            <p:ph idx="19" type="pic"/>
          </p:nvPr>
        </p:nvSpPr>
        <p:spPr>
          <a:xfrm>
            <a:off x="715148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3" name="Google Shape;193;p5"/>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94" name="Google Shape;194;p5"/>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95" name="Google Shape;195;p5"/>
          <p:cNvSpPr txBox="1"/>
          <p:nvPr>
            <p:ph idx="22" type="body"/>
          </p:nvPr>
        </p:nvSpPr>
        <p:spPr>
          <a:xfrm>
            <a:off x="626872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96" name="Shape 196"/>
        <p:cNvGrpSpPr/>
        <p:nvPr/>
      </p:nvGrpSpPr>
      <p:grpSpPr>
        <a:xfrm>
          <a:off x="0" y="0"/>
          <a:ext cx="0" cy="0"/>
          <a:chOff x="0" y="0"/>
          <a:chExt cx="0" cy="0"/>
        </a:xfrm>
      </p:grpSpPr>
      <p:sp>
        <p:nvSpPr>
          <p:cNvPr id="197" name="Google Shape;197;p6"/>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6"/>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pic>
        <p:nvPicPr>
          <p:cNvPr id="199" name="Google Shape;199;p6"/>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200" name="Google Shape;200;p6"/>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6"/>
          <p:cNvSpPr txBox="1"/>
          <p:nvPr>
            <p:ph idx="1" type="body"/>
          </p:nvPr>
        </p:nvSpPr>
        <p:spPr>
          <a:xfrm>
            <a:off x="2743200" y="1989673"/>
            <a:ext cx="40640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8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202" name="Shape 202"/>
        <p:cNvGrpSpPr/>
        <p:nvPr/>
      </p:nvGrpSpPr>
      <p:grpSpPr>
        <a:xfrm>
          <a:off x="0" y="0"/>
          <a:ext cx="0" cy="0"/>
          <a:chOff x="0" y="0"/>
          <a:chExt cx="0" cy="0"/>
        </a:xfrm>
      </p:grpSpPr>
      <p:sp>
        <p:nvSpPr>
          <p:cNvPr id="203" name="Google Shape;203;p7"/>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04" name="Google Shape;204;p7"/>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205" name="Google Shape;205;p7"/>
          <p:cNvSpPr txBox="1"/>
          <p:nvPr>
            <p:ph idx="1" type="body"/>
          </p:nvPr>
        </p:nvSpPr>
        <p:spPr>
          <a:xfrm>
            <a:off x="2743200" y="1989673"/>
            <a:ext cx="40640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8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206" name="Shape 206"/>
        <p:cNvGrpSpPr/>
        <p:nvPr/>
      </p:nvGrpSpPr>
      <p:grpSpPr>
        <a:xfrm>
          <a:off x="0" y="0"/>
          <a:ext cx="0" cy="0"/>
          <a:chOff x="0" y="0"/>
          <a:chExt cx="0" cy="0"/>
        </a:xfrm>
      </p:grpSpPr>
      <p:sp>
        <p:nvSpPr>
          <p:cNvPr id="207" name="Google Shape;207;p8"/>
          <p:cNvSpPr txBox="1"/>
          <p:nvPr>
            <p:ph idx="1" type="body"/>
          </p:nvPr>
        </p:nvSpPr>
        <p:spPr>
          <a:xfrm>
            <a:off x="86360" y="971550"/>
            <a:ext cx="7696200" cy="2514600"/>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317500" lvl="1" marL="914400" rtl="0">
              <a:spcBef>
                <a:spcPts val="0"/>
              </a:spcBef>
              <a:spcAft>
                <a:spcPts val="0"/>
              </a:spcAft>
              <a:buClr>
                <a:srgbClr val="888888"/>
              </a:buClr>
              <a:buSzPts val="1400"/>
              <a:buFont typeface="Calibri"/>
              <a:buChar char="○"/>
              <a:defRPr sz="1800">
                <a:solidFill>
                  <a:srgbClr val="888888"/>
                </a:solidFill>
              </a:defRPr>
            </a:lvl2pPr>
            <a:lvl3pPr indent="-317500" lvl="2" marL="1371600" rtl="0">
              <a:spcBef>
                <a:spcPts val="0"/>
              </a:spcBef>
              <a:spcAft>
                <a:spcPts val="0"/>
              </a:spcAft>
              <a:buClr>
                <a:srgbClr val="888888"/>
              </a:buClr>
              <a:buSzPts val="1400"/>
              <a:buFont typeface="Calibri"/>
              <a:buChar char="■"/>
              <a:defRPr sz="1600">
                <a:solidFill>
                  <a:srgbClr val="888888"/>
                </a:solidFill>
              </a:defRPr>
            </a:lvl3pPr>
            <a:lvl4pPr indent="-317500" lvl="3" marL="1828800" rtl="0">
              <a:spcBef>
                <a:spcPts val="0"/>
              </a:spcBef>
              <a:spcAft>
                <a:spcPts val="0"/>
              </a:spcAft>
              <a:buClr>
                <a:srgbClr val="888888"/>
              </a:buClr>
              <a:buSzPts val="1400"/>
              <a:buFont typeface="Calibri"/>
              <a:buChar char="●"/>
              <a:defRPr sz="1400">
                <a:solidFill>
                  <a:srgbClr val="888888"/>
                </a:solidFill>
              </a:defRPr>
            </a:lvl4pPr>
            <a:lvl5pPr indent="-317500" lvl="4" marL="2286000" rtl="0">
              <a:spcBef>
                <a:spcPts val="0"/>
              </a:spcBef>
              <a:spcAft>
                <a:spcPts val="0"/>
              </a:spcAft>
              <a:buClr>
                <a:srgbClr val="888888"/>
              </a:buClr>
              <a:buSzPts val="1400"/>
              <a:buFont typeface="Calibri"/>
              <a:buChar char="○"/>
              <a:defRPr sz="1400">
                <a:solidFill>
                  <a:srgbClr val="888888"/>
                </a:solidFill>
              </a:defRPr>
            </a:lvl5pPr>
            <a:lvl6pPr indent="-317500" lvl="5" marL="2743200" rtl="0">
              <a:spcBef>
                <a:spcPts val="0"/>
              </a:spcBef>
              <a:spcAft>
                <a:spcPts val="0"/>
              </a:spcAft>
              <a:buClr>
                <a:srgbClr val="888888"/>
              </a:buClr>
              <a:buSzPts val="1400"/>
              <a:buFont typeface="Calibri"/>
              <a:buChar char="■"/>
              <a:defRPr sz="1400">
                <a:solidFill>
                  <a:srgbClr val="888888"/>
                </a:solidFill>
              </a:defRPr>
            </a:lvl6pPr>
            <a:lvl7pPr indent="-317500" lvl="6" marL="3200400" rtl="0">
              <a:spcBef>
                <a:spcPts val="0"/>
              </a:spcBef>
              <a:spcAft>
                <a:spcPts val="0"/>
              </a:spcAft>
              <a:buClr>
                <a:srgbClr val="888888"/>
              </a:buClr>
              <a:buSzPts val="1400"/>
              <a:buFont typeface="Calibri"/>
              <a:buChar char="●"/>
              <a:defRPr sz="1400">
                <a:solidFill>
                  <a:srgbClr val="888888"/>
                </a:solidFill>
              </a:defRPr>
            </a:lvl7pPr>
            <a:lvl8pPr indent="-317500" lvl="7" marL="3657600" rtl="0">
              <a:spcBef>
                <a:spcPts val="0"/>
              </a:spcBef>
              <a:spcAft>
                <a:spcPts val="0"/>
              </a:spcAft>
              <a:buClr>
                <a:srgbClr val="888888"/>
              </a:buClr>
              <a:buSzPts val="1400"/>
              <a:buFont typeface="Calibri"/>
              <a:buChar char="○"/>
              <a:defRPr sz="1400">
                <a:solidFill>
                  <a:srgbClr val="888888"/>
                </a:solidFill>
              </a:defRPr>
            </a:lvl8pPr>
            <a:lvl9pPr indent="-317500" lvl="8" marL="4114800" rtl="0">
              <a:spcBef>
                <a:spcPts val="0"/>
              </a:spcBef>
              <a:spcAft>
                <a:spcPts val="0"/>
              </a:spcAft>
              <a:buClr>
                <a:srgbClr val="888888"/>
              </a:buClr>
              <a:buSzPts val="1400"/>
              <a:buFont typeface="Calibri"/>
              <a:buChar char="■"/>
              <a:defRPr sz="1400">
                <a:solidFill>
                  <a:srgbClr val="888888"/>
                </a:solidFill>
              </a:defRPr>
            </a:lvl9pPr>
          </a:lstStyle>
          <a:p/>
        </p:txBody>
      </p:sp>
      <p:sp>
        <p:nvSpPr>
          <p:cNvPr id="208" name="Google Shape;208;p8"/>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209" name="Shape 209"/>
        <p:cNvGrpSpPr/>
        <p:nvPr/>
      </p:nvGrpSpPr>
      <p:grpSpPr>
        <a:xfrm>
          <a:off x="0" y="0"/>
          <a:ext cx="0" cy="0"/>
          <a:chOff x="0" y="0"/>
          <a:chExt cx="0" cy="0"/>
        </a:xfrm>
      </p:grpSpPr>
      <p:sp>
        <p:nvSpPr>
          <p:cNvPr id="210" name="Google Shape;210;p9"/>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1" name="Google Shape;211;p9"/>
          <p:cNvSpPr txBox="1"/>
          <p:nvPr>
            <p:ph idx="1" type="body"/>
          </p:nvPr>
        </p:nvSpPr>
        <p:spPr>
          <a:xfrm>
            <a:off x="835688" y="1352550"/>
            <a:ext cx="2819400" cy="334814"/>
          </a:xfrm>
          <a:prstGeom prst="rect">
            <a:avLst/>
          </a:prstGeom>
          <a:noFill/>
          <a:ln>
            <a:noFill/>
          </a:ln>
        </p:spPr>
        <p:txBody>
          <a:bodyPr anchorCtr="0" anchor="t" bIns="91425" lIns="91425" spcFirstLastPara="1" rIns="91425" wrap="square" tIns="91425"/>
          <a:lstStyle>
            <a:lvl1pPr indent="-317500" lvl="0" marL="457200" rtl="0" algn="ctr">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12" name="Google Shape;212;p9"/>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17500" lvl="0" marL="457200" rtl="0" algn="ctr">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213" name="Shape 213"/>
        <p:cNvGrpSpPr/>
        <p:nvPr/>
      </p:nvGrpSpPr>
      <p:grpSpPr>
        <a:xfrm>
          <a:off x="0" y="0"/>
          <a:ext cx="0" cy="0"/>
          <a:chOff x="0" y="0"/>
          <a:chExt cx="0" cy="0"/>
        </a:xfrm>
      </p:grpSpPr>
      <p:grpSp>
        <p:nvGrpSpPr>
          <p:cNvPr id="214" name="Google Shape;214;p10"/>
          <p:cNvGrpSpPr/>
          <p:nvPr/>
        </p:nvGrpSpPr>
        <p:grpSpPr>
          <a:xfrm>
            <a:off x="546915" y="1435296"/>
            <a:ext cx="2805885" cy="2311868"/>
            <a:chOff x="671688" y="1726406"/>
            <a:chExt cx="3047603" cy="2511028"/>
          </a:xfrm>
        </p:grpSpPr>
        <p:grpSp>
          <p:nvGrpSpPr>
            <p:cNvPr id="215" name="Google Shape;215;p10"/>
            <p:cNvGrpSpPr/>
            <p:nvPr/>
          </p:nvGrpSpPr>
          <p:grpSpPr>
            <a:xfrm>
              <a:off x="671688" y="1726406"/>
              <a:ext cx="3047603" cy="2511028"/>
              <a:chOff x="5978838" y="1358253"/>
              <a:chExt cx="6047832" cy="4984489"/>
            </a:xfrm>
          </p:grpSpPr>
          <p:pic>
            <p:nvPicPr>
              <p:cNvPr descr="http://gigapple.files.wordpress.com/2010/07/2010imac.png" id="216" name="Google Shape;216;p10"/>
              <p:cNvPicPr preferRelativeResize="0"/>
              <p:nvPr/>
            </p:nvPicPr>
            <p:blipFill rotWithShape="1">
              <a:blip r:embed="rId2">
                <a:alphaModFix/>
              </a:blip>
              <a:srcRect b="9447" l="14702" r="15758" t="539"/>
              <a:stretch/>
            </p:blipFill>
            <p:spPr>
              <a:xfrm>
                <a:off x="5978838" y="1358253"/>
                <a:ext cx="6047832" cy="4984489"/>
              </a:xfrm>
              <a:prstGeom prst="rect">
                <a:avLst/>
              </a:prstGeom>
              <a:noFill/>
              <a:ln>
                <a:noFill/>
              </a:ln>
            </p:spPr>
          </p:pic>
          <p:sp>
            <p:nvSpPr>
              <p:cNvPr id="217" name="Google Shape;217;p10"/>
              <p:cNvSpPr/>
              <p:nvPr/>
            </p:nvSpPr>
            <p:spPr>
              <a:xfrm>
                <a:off x="8755784" y="5125572"/>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18" name="Google Shape;218;p10"/>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19" name="Google Shape;219;p10"/>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0" name="Google Shape;220;p10"/>
          <p:cNvSpPr txBox="1"/>
          <p:nvPr>
            <p:ph idx="1" type="body"/>
          </p:nvPr>
        </p:nvSpPr>
        <p:spPr>
          <a:xfrm>
            <a:off x="86360" y="666750"/>
            <a:ext cx="2656840" cy="304800"/>
          </a:xfrm>
          <a:prstGeom prst="rect">
            <a:avLst/>
          </a:prstGeom>
          <a:noFill/>
          <a:ln>
            <a:noFill/>
          </a:ln>
        </p:spPr>
        <p:txBody>
          <a:bodyPr anchorCtr="0" anchor="t" bIns="91425" lIns="91425" spcFirstLastPara="1" rIns="91425" wrap="square" tIns="91425"/>
          <a:lstStyle>
            <a:lvl1pPr indent="-228600" lvl="0" marL="457200" rtl="0" algn="l">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grpSp>
        <p:nvGrpSpPr>
          <p:cNvPr id="221" name="Google Shape;221;p10"/>
          <p:cNvGrpSpPr/>
          <p:nvPr/>
        </p:nvGrpSpPr>
        <p:grpSpPr>
          <a:xfrm>
            <a:off x="256327" y="1222174"/>
            <a:ext cx="1078776" cy="1078495"/>
            <a:chOff x="508000" y="1302693"/>
            <a:chExt cx="2336800" cy="2336803"/>
          </a:xfrm>
        </p:grpSpPr>
        <p:sp>
          <p:nvSpPr>
            <p:cNvPr id="222" name="Google Shape;222;p10"/>
            <p:cNvSpPr/>
            <p:nvPr/>
          </p:nvSpPr>
          <p:spPr>
            <a:xfrm>
              <a:off x="613218" y="1432380"/>
              <a:ext cx="2126364" cy="2097004"/>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10"/>
            <p:cNvSpPr/>
            <p:nvPr/>
          </p:nvSpPr>
          <p:spPr>
            <a:xfrm>
              <a:off x="508000" y="1302693"/>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0"/>
          <p:cNvSpPr/>
          <p:nvPr>
            <p:ph idx="2" type="pic"/>
          </p:nvPr>
        </p:nvSpPr>
        <p:spPr>
          <a:xfrm>
            <a:off x="670968" y="1634424"/>
            <a:ext cx="2548189" cy="1476646"/>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lt1"/>
              </a:buClr>
              <a:buSzPts val="1400"/>
              <a:buFont typeface="Calibri"/>
              <a:buNone/>
              <a:defRPr b="0" i="0" sz="14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25" name="Google Shape;225;p10"/>
          <p:cNvSpPr/>
          <p:nvPr>
            <p:ph idx="3" type="pic"/>
          </p:nvPr>
        </p:nvSpPr>
        <p:spPr>
          <a:xfrm>
            <a:off x="332960" y="1303293"/>
            <a:ext cx="920233" cy="917983"/>
          </a:xfrm>
          <a:prstGeom prst="ellipse">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lt1"/>
              </a:buClr>
              <a:buSzPts val="1400"/>
              <a:buFont typeface="Calibri"/>
              <a:buNone/>
              <a:defRPr b="0" i="0" sz="9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26" name="Google Shape;226;p10"/>
          <p:cNvSpPr txBox="1"/>
          <p:nvPr>
            <p:ph idx="4" type="body"/>
          </p:nvPr>
        </p:nvSpPr>
        <p:spPr>
          <a:xfrm>
            <a:off x="3776456" y="717057"/>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7" name="Google Shape;227;p10"/>
          <p:cNvSpPr txBox="1"/>
          <p:nvPr>
            <p:ph idx="5" type="body"/>
          </p:nvPr>
        </p:nvSpPr>
        <p:spPr>
          <a:xfrm>
            <a:off x="3776456" y="1298082"/>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8" name="Google Shape;228;p10"/>
          <p:cNvSpPr txBox="1"/>
          <p:nvPr>
            <p:ph idx="6" type="body"/>
          </p:nvPr>
        </p:nvSpPr>
        <p:spPr>
          <a:xfrm>
            <a:off x="3776456" y="2269632"/>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9" name="Google Shape;229;p10"/>
          <p:cNvSpPr txBox="1"/>
          <p:nvPr>
            <p:ph idx="7" type="body"/>
          </p:nvPr>
        </p:nvSpPr>
        <p:spPr>
          <a:xfrm>
            <a:off x="3719291" y="4031757"/>
            <a:ext cx="1229045" cy="464043"/>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0" name="Google Shape;230;p10"/>
          <p:cNvSpPr/>
          <p:nvPr/>
        </p:nvSpPr>
        <p:spPr>
          <a:xfrm rot="5400000">
            <a:off x="4949536" y="1428743"/>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10"/>
          <p:cNvSpPr/>
          <p:nvPr/>
        </p:nvSpPr>
        <p:spPr>
          <a:xfrm rot="5400000">
            <a:off x="4949536" y="4249484"/>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2" name="Google Shape;232;p10"/>
          <p:cNvSpPr/>
          <p:nvPr/>
        </p:nvSpPr>
        <p:spPr>
          <a:xfrm rot="5400000">
            <a:off x="4950132" y="2402078"/>
            <a:ext cx="208359"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10"/>
          <p:cNvSpPr/>
          <p:nvPr/>
        </p:nvSpPr>
        <p:spPr>
          <a:xfrm rot="5400000">
            <a:off x="4950132" y="817356"/>
            <a:ext cx="208359"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10"/>
          <p:cNvSpPr txBox="1"/>
          <p:nvPr>
            <p:ph idx="8" type="body"/>
          </p:nvPr>
        </p:nvSpPr>
        <p:spPr>
          <a:xfrm>
            <a:off x="5181600" y="705445"/>
            <a:ext cx="3810000" cy="4756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5" name="Google Shape;235;p10"/>
          <p:cNvSpPr txBox="1"/>
          <p:nvPr>
            <p:ph idx="9" type="body"/>
          </p:nvPr>
        </p:nvSpPr>
        <p:spPr>
          <a:xfrm>
            <a:off x="5181600" y="1276945"/>
            <a:ext cx="3810000" cy="8947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6" name="Google Shape;236;p10"/>
          <p:cNvSpPr txBox="1"/>
          <p:nvPr>
            <p:ph idx="13" type="body"/>
          </p:nvPr>
        </p:nvSpPr>
        <p:spPr>
          <a:xfrm>
            <a:off x="5181600" y="2258020"/>
            <a:ext cx="3810000" cy="164723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7" name="Google Shape;237;p10"/>
          <p:cNvSpPr txBox="1"/>
          <p:nvPr>
            <p:ph idx="14" type="body"/>
          </p:nvPr>
        </p:nvSpPr>
        <p:spPr>
          <a:xfrm>
            <a:off x="5181600" y="4010620"/>
            <a:ext cx="3810000" cy="4756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8" name="Google Shape;238;p10"/>
          <p:cNvSpPr txBox="1"/>
          <p:nvPr>
            <p:ph idx="15" type="body"/>
          </p:nvPr>
        </p:nvSpPr>
        <p:spPr>
          <a:xfrm>
            <a:off x="409575" y="4010620"/>
            <a:ext cx="3190875" cy="61853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9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411576" y="148828"/>
            <a:ext cx="577603" cy="432197"/>
            <a:chOff x="11168703" y="292509"/>
            <a:chExt cx="849123" cy="636412"/>
          </a:xfrm>
        </p:grpSpPr>
        <p:sp>
          <p:nvSpPr>
            <p:cNvPr id="11" name="Google Shape;11;p1"/>
            <p:cNvSpPr/>
            <p:nvPr/>
          </p:nvSpPr>
          <p:spPr>
            <a:xfrm>
              <a:off x="11168703" y="297666"/>
              <a:ext cx="92819" cy="131924"/>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1255506" y="294658"/>
              <a:ext cx="140088" cy="13708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1168703" y="442910"/>
              <a:ext cx="92819" cy="131494"/>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1270546" y="442910"/>
              <a:ext cx="107000" cy="131494"/>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11388719" y="442910"/>
              <a:ext cx="76060" cy="131494"/>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1181165" y="587296"/>
              <a:ext cx="112586" cy="132353"/>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1305353" y="587296"/>
              <a:ext cx="75201" cy="132353"/>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1388719" y="587296"/>
              <a:ext cx="169739" cy="132353"/>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11536971" y="704179"/>
              <a:ext cx="11173" cy="15470"/>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11550293" y="704179"/>
              <a:ext cx="15040" cy="15470"/>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 name="Google Shape;21;p1"/>
            <p:cNvSpPr/>
            <p:nvPr/>
          </p:nvSpPr>
          <p:spPr>
            <a:xfrm>
              <a:off x="11653855" y="622103"/>
              <a:ext cx="108719" cy="104851"/>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 name="Google Shape;22;p1"/>
            <p:cNvSpPr/>
            <p:nvPr/>
          </p:nvSpPr>
          <p:spPr>
            <a:xfrm>
              <a:off x="11736361" y="658629"/>
              <a:ext cx="181771" cy="68325"/>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 name="Google Shape;23;p1"/>
            <p:cNvSpPr/>
            <p:nvPr/>
          </p:nvSpPr>
          <p:spPr>
            <a:xfrm>
              <a:off x="11653855" y="459240"/>
              <a:ext cx="264277" cy="252245"/>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631509" y="531432"/>
              <a:ext cx="78209" cy="90671"/>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11754409" y="295517"/>
              <a:ext cx="101843" cy="3051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631509" y="437754"/>
              <a:ext cx="45980" cy="109148"/>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11631509" y="389196"/>
              <a:ext cx="166731" cy="142237"/>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a:off x="11631509" y="437754"/>
              <a:ext cx="78209" cy="102703"/>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 name="Google Shape;29;p1"/>
            <p:cNvSpPr/>
            <p:nvPr/>
          </p:nvSpPr>
          <p:spPr>
            <a:xfrm>
              <a:off x="11631509" y="338059"/>
              <a:ext cx="104851" cy="99695"/>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0" name="Google Shape;30;p1"/>
            <p:cNvSpPr/>
            <p:nvPr/>
          </p:nvSpPr>
          <p:spPr>
            <a:xfrm>
              <a:off x="11691670" y="292509"/>
              <a:ext cx="94538" cy="114735"/>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 name="Google Shape;31;p1"/>
            <p:cNvSpPr/>
            <p:nvPr/>
          </p:nvSpPr>
          <p:spPr>
            <a:xfrm>
              <a:off x="11736361" y="292509"/>
              <a:ext cx="61879" cy="114735"/>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 name="Google Shape;32;p1"/>
            <p:cNvSpPr/>
            <p:nvPr/>
          </p:nvSpPr>
          <p:spPr>
            <a:xfrm>
              <a:off x="11786208" y="292509"/>
              <a:ext cx="70044" cy="96687"/>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3" name="Google Shape;33;p1"/>
            <p:cNvSpPr/>
            <p:nvPr/>
          </p:nvSpPr>
          <p:spPr>
            <a:xfrm>
              <a:off x="11851095" y="295517"/>
              <a:ext cx="45980" cy="168879"/>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 name="Google Shape;34;p1"/>
            <p:cNvSpPr/>
            <p:nvPr/>
          </p:nvSpPr>
          <p:spPr>
            <a:xfrm>
              <a:off x="11856252" y="295517"/>
              <a:ext cx="83365" cy="131064"/>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5" name="Google Shape;35;p1"/>
            <p:cNvSpPr/>
            <p:nvPr/>
          </p:nvSpPr>
          <p:spPr>
            <a:xfrm>
              <a:off x="11845939" y="464396"/>
              <a:ext cx="88522" cy="136221"/>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6" name="Google Shape;36;p1"/>
            <p:cNvSpPr/>
            <p:nvPr/>
          </p:nvSpPr>
          <p:spPr>
            <a:xfrm>
              <a:off x="11851095" y="392204"/>
              <a:ext cx="126337" cy="169739"/>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p:nvPr/>
          </p:nvSpPr>
          <p:spPr>
            <a:xfrm>
              <a:off x="11939617" y="392204"/>
              <a:ext cx="78209" cy="95397"/>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8" name="Google Shape;38;p1"/>
            <p:cNvSpPr/>
            <p:nvPr/>
          </p:nvSpPr>
          <p:spPr>
            <a:xfrm>
              <a:off x="11959814" y="458380"/>
              <a:ext cx="58012" cy="103562"/>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 name="Google Shape;39;p1"/>
            <p:cNvSpPr/>
            <p:nvPr/>
          </p:nvSpPr>
          <p:spPr>
            <a:xfrm>
              <a:off x="11994621" y="458380"/>
              <a:ext cx="23205" cy="134072"/>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 name="Google Shape;40;p1"/>
            <p:cNvSpPr/>
            <p:nvPr/>
          </p:nvSpPr>
          <p:spPr>
            <a:xfrm>
              <a:off x="11845939" y="517252"/>
              <a:ext cx="171028" cy="83365"/>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 name="Google Shape;41;p1"/>
            <p:cNvSpPr/>
            <p:nvPr/>
          </p:nvSpPr>
          <p:spPr>
            <a:xfrm>
              <a:off x="11845939" y="592452"/>
              <a:ext cx="171028" cy="47699"/>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 name="Google Shape;42;p1"/>
            <p:cNvSpPr/>
            <p:nvPr/>
          </p:nvSpPr>
          <p:spPr>
            <a:xfrm>
              <a:off x="11845939" y="600617"/>
              <a:ext cx="159855" cy="110867"/>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 name="Google Shape;43;p1"/>
            <p:cNvSpPr/>
            <p:nvPr/>
          </p:nvSpPr>
          <p:spPr>
            <a:xfrm>
              <a:off x="11181165" y="751018"/>
              <a:ext cx="143096" cy="174036"/>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 name="Google Shape;44;p1"/>
            <p:cNvSpPr/>
            <p:nvPr/>
          </p:nvSpPr>
          <p:spPr>
            <a:xfrm>
              <a:off x="11336777" y="751848"/>
              <a:ext cx="42018" cy="173567"/>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45" name="Google Shape;45;p1"/>
            <p:cNvSpPr/>
            <p:nvPr/>
          </p:nvSpPr>
          <p:spPr>
            <a:xfrm>
              <a:off x="11389578" y="748010"/>
              <a:ext cx="183919" cy="180911"/>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6" name="Google Shape;46;p1"/>
            <p:cNvSpPr/>
            <p:nvPr/>
          </p:nvSpPr>
          <p:spPr>
            <a:xfrm>
              <a:off x="11587137" y="751848"/>
              <a:ext cx="42018" cy="173567"/>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47" name="Google Shape;47;p1"/>
            <p:cNvSpPr/>
            <p:nvPr/>
          </p:nvSpPr>
          <p:spPr>
            <a:xfrm>
              <a:off x="11636666" y="751018"/>
              <a:ext cx="122899" cy="174036"/>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 name="Google Shape;48;p1"/>
            <p:cNvSpPr/>
            <p:nvPr/>
          </p:nvSpPr>
          <p:spPr>
            <a:xfrm>
              <a:off x="11741517" y="751018"/>
              <a:ext cx="167590" cy="174036"/>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11916413" y="751018"/>
              <a:ext cx="99695" cy="174036"/>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0" name="Google Shape;50;p1"/>
          <p:cNvSpPr/>
          <p:nvPr/>
        </p:nvSpPr>
        <p:spPr>
          <a:xfrm>
            <a:off x="204841" y="533401"/>
            <a:ext cx="630005"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 name="Google Shape;51;p1"/>
          <p:cNvSpPr/>
          <p:nvPr/>
        </p:nvSpPr>
        <p:spPr>
          <a:xfrm>
            <a:off x="-10718" y="4951810"/>
            <a:ext cx="9160674" cy="202406"/>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1"/>
          <p:cNvSpPr txBox="1"/>
          <p:nvPr/>
        </p:nvSpPr>
        <p:spPr>
          <a:xfrm>
            <a:off x="2568848" y="4941094"/>
            <a:ext cx="4001542" cy="19645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800" u="none" cap="none" strike="noStrike">
                <a:solidFill>
                  <a:schemeClr val="lt1"/>
                </a:solidFill>
                <a:latin typeface="Questrial"/>
                <a:ea typeface="Questrial"/>
                <a:cs typeface="Questrial"/>
                <a:sym typeface="Questrial"/>
              </a:rPr>
              <a:t>www.tothenew.com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linux.die.net/man/8/updated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rookielinux.wordpress.com/2013/04/20/user-management-on-linux/" TargetMode="External"/><Relationship Id="rId4" Type="http://schemas.openxmlformats.org/officeDocument/2006/relationships/hyperlink" Target="http://rookielinux.wordpress.com/2013/04/20/user-management-on-linux/" TargetMode="External"/><Relationship Id="rId5" Type="http://schemas.openxmlformats.org/officeDocument/2006/relationships/hyperlink" Target="http://rookielinux.wordpress.com/2013/04/20/user-management-on-linux/" TargetMode="External"/><Relationship Id="rId6" Type="http://schemas.openxmlformats.org/officeDocument/2006/relationships/hyperlink" Target="http://rookielinux.wordpress.com/tag/primary-and-secondary-groups/" TargetMode="External"/><Relationship Id="rId7" Type="http://schemas.openxmlformats.org/officeDocument/2006/relationships/hyperlink" Target="http://rookielinux.wordpress.com/tag/primary-and-secondary-group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www.linfo.org/command.html" TargetMode="External"/><Relationship Id="rId4" Type="http://schemas.openxmlformats.org/officeDocument/2006/relationships/hyperlink" Target="http://www.linfo.org/option.html" TargetMode="External"/><Relationship Id="rId5" Type="http://schemas.openxmlformats.org/officeDocument/2006/relationships/hyperlink" Target="http://www.linfo.org/command.html" TargetMode="External"/><Relationship Id="rId6" Type="http://schemas.openxmlformats.org/officeDocument/2006/relationships/hyperlink" Target="http://www.linfo.org/option.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en.wikipedia.org/wiki/List_of_Linux_supported_computer_architectur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12"/>
          <p:cNvSpPr txBox="1"/>
          <p:nvPr>
            <p:ph type="title"/>
          </p:nvPr>
        </p:nvSpPr>
        <p:spPr>
          <a:xfrm>
            <a:off x="4087000" y="2218075"/>
            <a:ext cx="5018400" cy="60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i="1" lang="en-US" sz="2400">
                <a:solidFill>
                  <a:schemeClr val="dk1"/>
                </a:solidFill>
                <a:latin typeface="Arial"/>
                <a:ea typeface="Arial"/>
                <a:cs typeface="Arial"/>
                <a:sym typeface="Arial"/>
              </a:rPr>
              <a:t>Introduction to Linux </a:t>
            </a:r>
            <a:endParaRPr sz="2400">
              <a:solidFill>
                <a:schemeClr val="dk1"/>
              </a:solidFill>
            </a:endParaRPr>
          </a:p>
        </p:txBody>
      </p:sp>
      <p:sp>
        <p:nvSpPr>
          <p:cNvPr id="480" name="Google Shape;480;p12"/>
          <p:cNvSpPr txBox="1"/>
          <p:nvPr/>
        </p:nvSpPr>
        <p:spPr>
          <a:xfrm>
            <a:off x="4191000" y="2633850"/>
            <a:ext cx="18771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100">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21"/>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Continued..</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75" name="Google Shape;575;p21"/>
          <p:cNvSpPr txBox="1"/>
          <p:nvPr>
            <p:ph idx="1" type="body"/>
          </p:nvPr>
        </p:nvSpPr>
        <p:spPr>
          <a:xfrm>
            <a:off x="815875" y="898620"/>
            <a:ext cx="7614600" cy="35709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US">
                <a:solidFill>
                  <a:srgbClr val="000000"/>
                </a:solidFill>
              </a:rPr>
              <a:t>Linux System Architecture consists of following layers :</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Hardware layer</a:t>
            </a:r>
            <a:r>
              <a:rPr lang="en-US">
                <a:solidFill>
                  <a:srgbClr val="000000"/>
                </a:solidFill>
              </a:rPr>
              <a:t> - Hardware consists of all peripheral devices (RAM/ HDD/ CPU etc).</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Kernel </a:t>
            </a:r>
            <a:r>
              <a:rPr lang="en-US">
                <a:solidFill>
                  <a:srgbClr val="000000"/>
                </a:solidFill>
              </a:rPr>
              <a:t>- Core component of Operating System, interacts directly with hardware, provides low level services to upper layer components.</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Shell </a:t>
            </a:r>
            <a:r>
              <a:rPr lang="en-US">
                <a:solidFill>
                  <a:srgbClr val="000000"/>
                </a:solidFill>
              </a:rPr>
              <a:t>- An interface to kernel, hiding complexity of kernel's functions from users. Takes commands from user and executes kernel's functions.</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Utilities</a:t>
            </a:r>
            <a:r>
              <a:rPr lang="en-US">
                <a:solidFill>
                  <a:srgbClr val="000000"/>
                </a:solidFill>
              </a:rPr>
              <a:t> - Utility programs giving user most of the functionalities of an operating systems.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animEffect filter="fade" transition="in">
                                      <p:cBhvr>
                                        <p:cTn dur="1000"/>
                                        <p:tgtEl>
                                          <p:spTgt spid="5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animEffect filter="fade" transition="in">
                                      <p:cBhvr>
                                        <p:cTn dur="1000"/>
                                        <p:tgtEl>
                                          <p:spTgt spid="5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animEffect filter="fade" transition="in">
                                      <p:cBhvr>
                                        <p:cTn dur="1000"/>
                                        <p:tgtEl>
                                          <p:spTgt spid="5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3" st="3"/>
                                            </p:txEl>
                                          </p:spTgt>
                                        </p:tgtEl>
                                        <p:attrNameLst>
                                          <p:attrName>style.visibility</p:attrName>
                                        </p:attrNameLst>
                                      </p:cBhvr>
                                      <p:to>
                                        <p:strVal val="visible"/>
                                      </p:to>
                                    </p:set>
                                    <p:animEffect filter="fade" transition="in">
                                      <p:cBhvr>
                                        <p:cTn dur="1000"/>
                                        <p:tgtEl>
                                          <p:spTgt spid="5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4" st="4"/>
                                            </p:txEl>
                                          </p:spTgt>
                                        </p:tgtEl>
                                        <p:attrNameLst>
                                          <p:attrName>style.visibility</p:attrName>
                                        </p:attrNameLst>
                                      </p:cBhvr>
                                      <p:to>
                                        <p:strVal val="visible"/>
                                      </p:to>
                                    </p:set>
                                    <p:animEffect filter="fade" transition="in">
                                      <p:cBhvr>
                                        <p:cTn dur="1000"/>
                                        <p:tgtEl>
                                          <p:spTgt spid="57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22"/>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Linux File Structure</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82" name="Google Shape;582;p22"/>
          <p:cNvSpPr txBox="1"/>
          <p:nvPr>
            <p:ph idx="1" type="body"/>
          </p:nvPr>
        </p:nvSpPr>
        <p:spPr>
          <a:xfrm>
            <a:off x="2743200" y="2523073"/>
            <a:ext cx="4064100" cy="5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3" name="Google Shape;583;p22"/>
          <p:cNvPicPr preferRelativeResize="0"/>
          <p:nvPr/>
        </p:nvPicPr>
        <p:blipFill rotWithShape="1">
          <a:blip r:embed="rId3">
            <a:alphaModFix/>
          </a:blip>
          <a:srcRect b="0" l="0" r="0" t="0"/>
          <a:stretch/>
        </p:blipFill>
        <p:spPr>
          <a:xfrm>
            <a:off x="1049675" y="806625"/>
            <a:ext cx="7543800" cy="413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23"/>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Getting Started With Linux</a:t>
            </a:r>
            <a:endParaRPr/>
          </a:p>
        </p:txBody>
      </p:sp>
      <p:sp>
        <p:nvSpPr>
          <p:cNvPr id="590" name="Google Shape;590;p23"/>
          <p:cNvSpPr txBox="1"/>
          <p:nvPr>
            <p:ph idx="1" type="body"/>
          </p:nvPr>
        </p:nvSpPr>
        <p:spPr>
          <a:xfrm>
            <a:off x="638500" y="780396"/>
            <a:ext cx="7792200" cy="3771900"/>
          </a:xfrm>
          <a:prstGeom prst="rect">
            <a:avLst/>
          </a:prstGeom>
        </p:spPr>
        <p:txBody>
          <a:bodyPr anchorCtr="0" anchor="t" bIns="91425" lIns="91425" spcFirstLastPara="1" rIns="91425" wrap="square" tIns="91425">
            <a:noAutofit/>
          </a:bodyPr>
          <a:lstStyle/>
          <a:p>
            <a:pPr indent="0" lvl="0" marL="0" rtl="0" algn="l">
              <a:lnSpc>
                <a:spcPct val="132954"/>
              </a:lnSpc>
              <a:spcBef>
                <a:spcPts val="0"/>
              </a:spcBef>
              <a:spcAft>
                <a:spcPts val="0"/>
              </a:spcAft>
              <a:buClr>
                <a:schemeClr val="dk1"/>
              </a:buClr>
              <a:buSzPts val="1100"/>
              <a:buFont typeface="Arial"/>
              <a:buNone/>
            </a:pPr>
            <a:r>
              <a:rPr lang="en-US" sz="1000">
                <a:solidFill>
                  <a:srgbClr val="333333"/>
                </a:solidFill>
                <a:highlight>
                  <a:srgbClr val="FFFFFF"/>
                </a:highlight>
              </a:rPr>
              <a:t>Ubuntu developers made a conscientious decision to disable the administrative root account by default in all Ubuntu installations. This does not mean that the root account has been deleted or that it may not be accessed. It merely has been given a password which matches no possible encrypted value, therefore may not log in directly by itself.</a:t>
            </a:r>
            <a:endParaRPr sz="1000">
              <a:solidFill>
                <a:srgbClr val="333333"/>
              </a:solidFill>
              <a:highlight>
                <a:srgbClr val="FFFFFF"/>
              </a:highlight>
            </a:endParaRPr>
          </a:p>
          <a:p>
            <a:pPr indent="0" lvl="0" marL="0" rtl="0" algn="l">
              <a:lnSpc>
                <a:spcPct val="132954"/>
              </a:lnSpc>
              <a:spcBef>
                <a:spcPts val="600"/>
              </a:spcBef>
              <a:spcAft>
                <a:spcPts val="600"/>
              </a:spcAft>
              <a:buNone/>
            </a:pPr>
            <a:r>
              <a:rPr lang="en-US" sz="1000">
                <a:solidFill>
                  <a:srgbClr val="333333"/>
                </a:solidFill>
                <a:highlight>
                  <a:srgbClr val="FFFFFF"/>
                </a:highlight>
              </a:rPr>
              <a:t>Instead, users are encouraged to make use of a tool by the name of </a:t>
            </a:r>
            <a:r>
              <a:rPr i="1" lang="en-US" sz="1000">
                <a:solidFill>
                  <a:srgbClr val="333333"/>
                </a:solidFill>
                <a:highlight>
                  <a:srgbClr val="FFFFFF"/>
                </a:highlight>
              </a:rPr>
              <a:t>sudo</a:t>
            </a:r>
            <a:r>
              <a:rPr lang="en-US" sz="1000">
                <a:solidFill>
                  <a:srgbClr val="333333"/>
                </a:solidFill>
                <a:highlight>
                  <a:srgbClr val="FFFFFF"/>
                </a:highlight>
              </a:rPr>
              <a:t> to carry out system administrative duties. The default login user name of ubuntu machine is “</a:t>
            </a:r>
            <a:r>
              <a:rPr b="1" lang="en-US" sz="1000">
                <a:solidFill>
                  <a:srgbClr val="333333"/>
                </a:solidFill>
                <a:highlight>
                  <a:srgbClr val="FFFFFF"/>
                </a:highlight>
              </a:rPr>
              <a:t>ubuntu</a:t>
            </a:r>
            <a:r>
              <a:rPr lang="en-US" sz="1000">
                <a:solidFill>
                  <a:srgbClr val="333333"/>
                </a:solidFill>
                <a:highlight>
                  <a:srgbClr val="FFFFFF"/>
                </a:highlight>
              </a:rPr>
              <a:t>”.</a:t>
            </a:r>
            <a:endParaRPr/>
          </a:p>
        </p:txBody>
      </p:sp>
      <p:pic>
        <p:nvPicPr>
          <p:cNvPr descr="screenshot.png" id="591" name="Google Shape;591;p23"/>
          <p:cNvPicPr preferRelativeResize="0"/>
          <p:nvPr/>
        </p:nvPicPr>
        <p:blipFill>
          <a:blip r:embed="rId3">
            <a:alphaModFix/>
          </a:blip>
          <a:stretch>
            <a:fillRect/>
          </a:stretch>
        </p:blipFill>
        <p:spPr>
          <a:xfrm>
            <a:off x="1593900" y="1908550"/>
            <a:ext cx="6012125" cy="3073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0" st="0"/>
                                            </p:txEl>
                                          </p:spTgt>
                                        </p:tgtEl>
                                        <p:attrNameLst>
                                          <p:attrName>style.visibility</p:attrName>
                                        </p:attrNameLst>
                                      </p:cBhvr>
                                      <p:to>
                                        <p:strVal val="visible"/>
                                      </p:to>
                                    </p:set>
                                    <p:animEffect filter="fade" transition="in">
                                      <p:cBhvr>
                                        <p:cTn dur="1000"/>
                                        <p:tgtEl>
                                          <p:spTgt spid="5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1" st="1"/>
                                            </p:txEl>
                                          </p:spTgt>
                                        </p:tgtEl>
                                        <p:attrNameLst>
                                          <p:attrName>style.visibility</p:attrName>
                                        </p:attrNameLst>
                                      </p:cBhvr>
                                      <p:to>
                                        <p:strVal val="visible"/>
                                      </p:to>
                                    </p:set>
                                    <p:animEffect filter="fade" transition="in">
                                      <p:cBhvr>
                                        <p:cTn dur="1000"/>
                                        <p:tgtEl>
                                          <p:spTgt spid="5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2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Basic Commands</a:t>
            </a:r>
            <a:endParaRPr/>
          </a:p>
        </p:txBody>
      </p:sp>
      <p:sp>
        <p:nvSpPr>
          <p:cNvPr id="598" name="Google Shape;598;p24"/>
          <p:cNvSpPr txBox="1"/>
          <p:nvPr>
            <p:ph idx="1" type="body"/>
          </p:nvPr>
        </p:nvSpPr>
        <p:spPr>
          <a:xfrm>
            <a:off x="576875" y="1865075"/>
            <a:ext cx="8413200" cy="29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272727"/>
              </a:solidFill>
              <a:highlight>
                <a:srgbClr val="FFFFFF"/>
              </a:highlight>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Char char="●"/>
            </a:pPr>
            <a:r>
              <a:rPr lang="en-US" sz="1000">
                <a:solidFill>
                  <a:srgbClr val="000000"/>
                </a:solidFill>
              </a:rPr>
              <a:t>d (stands for directory).</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rwxr-xr-x is the file permission of the file/folder for owner, group and world.</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The 1st ravisaive in the above example means that file is owned by user ravisaive.</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The 2nd ravisaive in the above example means file belongs to user group ravisaive.</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4096 means file size is 4096 Bytes.</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May 8 01:06 is the date and ti me of last modification.</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And at the end is the name of the File/Folder.</a:t>
            </a:r>
            <a:endParaRPr sz="1000">
              <a:solidFill>
                <a:srgbClr val="000000"/>
              </a:solidFil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p:txBody>
      </p:sp>
      <p:pic>
        <p:nvPicPr>
          <p:cNvPr descr="Screen Shot 2016-01-12 at 1.17.25 PM.png" id="599" name="Google Shape;599;p24"/>
          <p:cNvPicPr preferRelativeResize="0"/>
          <p:nvPr/>
        </p:nvPicPr>
        <p:blipFill>
          <a:blip r:embed="rId3">
            <a:alphaModFix/>
          </a:blip>
          <a:stretch>
            <a:fillRect/>
          </a:stretch>
        </p:blipFill>
        <p:spPr>
          <a:xfrm>
            <a:off x="930400" y="1636475"/>
            <a:ext cx="6875476" cy="1565750"/>
          </a:xfrm>
          <a:prstGeom prst="rect">
            <a:avLst/>
          </a:prstGeom>
          <a:noFill/>
          <a:ln>
            <a:noFill/>
          </a:ln>
        </p:spPr>
      </p:pic>
      <p:sp>
        <p:nvSpPr>
          <p:cNvPr id="600" name="Google Shape;600;p24"/>
          <p:cNvSpPr txBox="1"/>
          <p:nvPr>
            <p:ph idx="1" type="body"/>
          </p:nvPr>
        </p:nvSpPr>
        <p:spPr>
          <a:xfrm>
            <a:off x="730800" y="666825"/>
            <a:ext cx="8413200" cy="9015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a:t>
            </a:r>
            <a:r>
              <a:rPr lang="en-US" sz="1350">
                <a:solidFill>
                  <a:srgbClr val="272727"/>
                </a:solidFill>
                <a:highlight>
                  <a:srgbClr val="FFFFFF"/>
                </a:highlight>
              </a:rPr>
              <a:t> : The command “ls” stands for (List Directory Contents), List the contents of the folder</a:t>
            </a:r>
            <a:endParaRPr sz="1350">
              <a:solidFill>
                <a:srgbClr val="272727"/>
              </a:solidFill>
              <a:highlight>
                <a:srgbClr val="FFFFFF"/>
              </a:highlight>
            </a:endParaRPr>
          </a:p>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 -l</a:t>
            </a:r>
            <a:r>
              <a:rPr lang="en-US" sz="1350">
                <a:solidFill>
                  <a:srgbClr val="272727"/>
                </a:solidFill>
                <a:highlight>
                  <a:srgbClr val="FFFFFF"/>
                </a:highlight>
              </a:rPr>
              <a:t> :The command “ls -l” list the content of folder, in long listing fashion</a:t>
            </a:r>
            <a:endParaRPr sz="1350">
              <a:solidFill>
                <a:srgbClr val="272727"/>
              </a:solidFill>
              <a:highlight>
                <a:srgbClr val="FFFFFF"/>
              </a:highlight>
            </a:endParaRPr>
          </a:p>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 -a</a:t>
            </a:r>
            <a:r>
              <a:rPr lang="en-US" sz="1350">
                <a:solidFill>
                  <a:srgbClr val="272727"/>
                </a:solidFill>
                <a:highlight>
                  <a:srgbClr val="FFFFFF"/>
                </a:highlight>
              </a:rPr>
              <a:t> : Command “ls -a“, list the content of folder, including hidden files starting with ‘.’</a:t>
            </a:r>
            <a:endParaRPr sz="1350">
              <a:solidFill>
                <a:srgbClr val="272727"/>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0" st="0"/>
                                            </p:txEl>
                                          </p:spTgt>
                                        </p:tgtEl>
                                        <p:attrNameLst>
                                          <p:attrName>style.visibility</p:attrName>
                                        </p:attrNameLst>
                                      </p:cBhvr>
                                      <p:to>
                                        <p:strVal val="visible"/>
                                      </p:to>
                                    </p:set>
                                    <p:animEffect filter="fade" transition="in">
                                      <p:cBhvr>
                                        <p:cTn dur="1000"/>
                                        <p:tgtEl>
                                          <p:spTgt spid="6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1" st="1"/>
                                            </p:txEl>
                                          </p:spTgt>
                                        </p:tgtEl>
                                        <p:attrNameLst>
                                          <p:attrName>style.visibility</p:attrName>
                                        </p:attrNameLst>
                                      </p:cBhvr>
                                      <p:to>
                                        <p:strVal val="visible"/>
                                      </p:to>
                                    </p:set>
                                    <p:animEffect filter="fade" transition="in">
                                      <p:cBhvr>
                                        <p:cTn dur="1000"/>
                                        <p:tgtEl>
                                          <p:spTgt spid="6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2" st="2"/>
                                            </p:txEl>
                                          </p:spTgt>
                                        </p:tgtEl>
                                        <p:attrNameLst>
                                          <p:attrName>style.visibility</p:attrName>
                                        </p:attrNameLst>
                                      </p:cBhvr>
                                      <p:to>
                                        <p:strVal val="visible"/>
                                      </p:to>
                                    </p:set>
                                    <p:animEffect filter="fade" transition="in">
                                      <p:cBhvr>
                                        <p:cTn dur="1000"/>
                                        <p:tgtEl>
                                          <p:spTgt spid="6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0" st="0"/>
                                            </p:txEl>
                                          </p:spTgt>
                                        </p:tgtEl>
                                        <p:attrNameLst>
                                          <p:attrName>style.visibility</p:attrName>
                                        </p:attrNameLst>
                                      </p:cBhvr>
                                      <p:to>
                                        <p:strVal val="visible"/>
                                      </p:to>
                                    </p:set>
                                    <p:animEffect filter="fade" transition="in">
                                      <p:cBhvr>
                                        <p:cTn dur="1000"/>
                                        <p:tgtEl>
                                          <p:spTgt spid="5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 st="1"/>
                                            </p:txEl>
                                          </p:spTgt>
                                        </p:tgtEl>
                                        <p:attrNameLst>
                                          <p:attrName>style.visibility</p:attrName>
                                        </p:attrNameLst>
                                      </p:cBhvr>
                                      <p:to>
                                        <p:strVal val="visible"/>
                                      </p:to>
                                    </p:set>
                                    <p:animEffect filter="fade" transition="in">
                                      <p:cBhvr>
                                        <p:cTn dur="1000"/>
                                        <p:tgtEl>
                                          <p:spTgt spid="5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2" st="2"/>
                                            </p:txEl>
                                          </p:spTgt>
                                        </p:tgtEl>
                                        <p:attrNameLst>
                                          <p:attrName>style.visibility</p:attrName>
                                        </p:attrNameLst>
                                      </p:cBhvr>
                                      <p:to>
                                        <p:strVal val="visible"/>
                                      </p:to>
                                    </p:set>
                                    <p:animEffect filter="fade" transition="in">
                                      <p:cBhvr>
                                        <p:cTn dur="1000"/>
                                        <p:tgtEl>
                                          <p:spTgt spid="5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3" st="3"/>
                                            </p:txEl>
                                          </p:spTgt>
                                        </p:tgtEl>
                                        <p:attrNameLst>
                                          <p:attrName>style.visibility</p:attrName>
                                        </p:attrNameLst>
                                      </p:cBhvr>
                                      <p:to>
                                        <p:strVal val="visible"/>
                                      </p:to>
                                    </p:set>
                                    <p:animEffect filter="fade" transition="in">
                                      <p:cBhvr>
                                        <p:cTn dur="1000"/>
                                        <p:tgtEl>
                                          <p:spTgt spid="5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4" st="4"/>
                                            </p:txEl>
                                          </p:spTgt>
                                        </p:tgtEl>
                                        <p:attrNameLst>
                                          <p:attrName>style.visibility</p:attrName>
                                        </p:attrNameLst>
                                      </p:cBhvr>
                                      <p:to>
                                        <p:strVal val="visible"/>
                                      </p:to>
                                    </p:set>
                                    <p:animEffect filter="fade" transition="in">
                                      <p:cBhvr>
                                        <p:cTn dur="1000"/>
                                        <p:tgtEl>
                                          <p:spTgt spid="5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5" st="5"/>
                                            </p:txEl>
                                          </p:spTgt>
                                        </p:tgtEl>
                                        <p:attrNameLst>
                                          <p:attrName>style.visibility</p:attrName>
                                        </p:attrNameLst>
                                      </p:cBhvr>
                                      <p:to>
                                        <p:strVal val="visible"/>
                                      </p:to>
                                    </p:set>
                                    <p:animEffect filter="fade" transition="in">
                                      <p:cBhvr>
                                        <p:cTn dur="1000"/>
                                        <p:tgtEl>
                                          <p:spTgt spid="5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6" st="6"/>
                                            </p:txEl>
                                          </p:spTgt>
                                        </p:tgtEl>
                                        <p:attrNameLst>
                                          <p:attrName>style.visibility</p:attrName>
                                        </p:attrNameLst>
                                      </p:cBhvr>
                                      <p:to>
                                        <p:strVal val="visible"/>
                                      </p:to>
                                    </p:set>
                                    <p:animEffect filter="fade" transition="in">
                                      <p:cBhvr>
                                        <p:cTn dur="1000"/>
                                        <p:tgtEl>
                                          <p:spTgt spid="5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7" st="7"/>
                                            </p:txEl>
                                          </p:spTgt>
                                        </p:tgtEl>
                                        <p:attrNameLst>
                                          <p:attrName>style.visibility</p:attrName>
                                        </p:attrNameLst>
                                      </p:cBhvr>
                                      <p:to>
                                        <p:strVal val="visible"/>
                                      </p:to>
                                    </p:set>
                                    <p:animEffect filter="fade" transition="in">
                                      <p:cBhvr>
                                        <p:cTn dur="1000"/>
                                        <p:tgtEl>
                                          <p:spTgt spid="5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8" st="8"/>
                                            </p:txEl>
                                          </p:spTgt>
                                        </p:tgtEl>
                                        <p:attrNameLst>
                                          <p:attrName>style.visibility</p:attrName>
                                        </p:attrNameLst>
                                      </p:cBhvr>
                                      <p:to>
                                        <p:strVal val="visible"/>
                                      </p:to>
                                    </p:set>
                                    <p:animEffect filter="fade" transition="in">
                                      <p:cBhvr>
                                        <p:cTn dur="1000"/>
                                        <p:tgtEl>
                                          <p:spTgt spid="5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9" st="9"/>
                                            </p:txEl>
                                          </p:spTgt>
                                        </p:tgtEl>
                                        <p:attrNameLst>
                                          <p:attrName>style.visibility</p:attrName>
                                        </p:attrNameLst>
                                      </p:cBhvr>
                                      <p:to>
                                        <p:strVal val="visible"/>
                                      </p:to>
                                    </p:set>
                                    <p:animEffect filter="fade" transition="in">
                                      <p:cBhvr>
                                        <p:cTn dur="1000"/>
                                        <p:tgtEl>
                                          <p:spTgt spid="5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0" st="10"/>
                                            </p:txEl>
                                          </p:spTgt>
                                        </p:tgtEl>
                                        <p:attrNameLst>
                                          <p:attrName>style.visibility</p:attrName>
                                        </p:attrNameLst>
                                      </p:cBhvr>
                                      <p:to>
                                        <p:strVal val="visible"/>
                                      </p:to>
                                    </p:set>
                                    <p:animEffect filter="fade" transition="in">
                                      <p:cBhvr>
                                        <p:cTn dur="1000"/>
                                        <p:tgtEl>
                                          <p:spTgt spid="5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1" st="11"/>
                                            </p:txEl>
                                          </p:spTgt>
                                        </p:tgtEl>
                                        <p:attrNameLst>
                                          <p:attrName>style.visibility</p:attrName>
                                        </p:attrNameLst>
                                      </p:cBhvr>
                                      <p:to>
                                        <p:strVal val="visible"/>
                                      </p:to>
                                    </p:set>
                                    <p:animEffect filter="fade" transition="in">
                                      <p:cBhvr>
                                        <p:cTn dur="1000"/>
                                        <p:tgtEl>
                                          <p:spTgt spid="5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2" st="12"/>
                                            </p:txEl>
                                          </p:spTgt>
                                        </p:tgtEl>
                                        <p:attrNameLst>
                                          <p:attrName>style.visibility</p:attrName>
                                        </p:attrNameLst>
                                      </p:cBhvr>
                                      <p:to>
                                        <p:strVal val="visible"/>
                                      </p:to>
                                    </p:set>
                                    <p:animEffect filter="fade" transition="in">
                                      <p:cBhvr>
                                        <p:cTn dur="1000"/>
                                        <p:tgtEl>
                                          <p:spTgt spid="59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3" st="13"/>
                                            </p:txEl>
                                          </p:spTgt>
                                        </p:tgtEl>
                                        <p:attrNameLst>
                                          <p:attrName>style.visibility</p:attrName>
                                        </p:attrNameLst>
                                      </p:cBhvr>
                                      <p:to>
                                        <p:strVal val="visible"/>
                                      </p:to>
                                    </p:set>
                                    <p:animEffect filter="fade" transition="in">
                                      <p:cBhvr>
                                        <p:cTn dur="1000"/>
                                        <p:tgtEl>
                                          <p:spTgt spid="59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4" st="14"/>
                                            </p:txEl>
                                          </p:spTgt>
                                        </p:tgtEl>
                                        <p:attrNameLst>
                                          <p:attrName>style.visibility</p:attrName>
                                        </p:attrNameLst>
                                      </p:cBhvr>
                                      <p:to>
                                        <p:strVal val="visible"/>
                                      </p:to>
                                    </p:set>
                                    <p:animEffect filter="fade" transition="in">
                                      <p:cBhvr>
                                        <p:cTn dur="1000"/>
                                        <p:tgtEl>
                                          <p:spTgt spid="59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5" st="15"/>
                                            </p:txEl>
                                          </p:spTgt>
                                        </p:tgtEl>
                                        <p:attrNameLst>
                                          <p:attrName>style.visibility</p:attrName>
                                        </p:attrNameLst>
                                      </p:cBhvr>
                                      <p:to>
                                        <p:strVal val="visible"/>
                                      </p:to>
                                    </p:set>
                                    <p:animEffect filter="fade" transition="in">
                                      <p:cBhvr>
                                        <p:cTn dur="1000"/>
                                        <p:tgtEl>
                                          <p:spTgt spid="598">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2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p>
        </p:txBody>
      </p:sp>
      <p:sp>
        <p:nvSpPr>
          <p:cNvPr id="607" name="Google Shape;607;p25"/>
          <p:cNvSpPr txBox="1"/>
          <p:nvPr>
            <p:ph idx="1" type="body"/>
          </p:nvPr>
        </p:nvSpPr>
        <p:spPr>
          <a:xfrm>
            <a:off x="476100" y="868197"/>
            <a:ext cx="8244000" cy="386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US">
                <a:solidFill>
                  <a:srgbClr val="000000"/>
                </a:solidFill>
              </a:rPr>
              <a:t>pwd : </a:t>
            </a:r>
            <a:r>
              <a:rPr lang="en-US" sz="1350">
                <a:solidFill>
                  <a:srgbClr val="000000"/>
                </a:solidFill>
                <a:highlight>
                  <a:srgbClr val="FFFFFF"/>
                </a:highlight>
                <a:latin typeface="Arial"/>
                <a:ea typeface="Arial"/>
                <a:cs typeface="Arial"/>
                <a:sym typeface="Arial"/>
              </a:rPr>
              <a:t>The command “pwd” (print working directory), prints the current working directory with full path name from terminal.</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Char char="●"/>
            </a:pPr>
            <a:r>
              <a:rPr b="1" lang="en-US">
                <a:solidFill>
                  <a:srgbClr val="000000"/>
                </a:solidFill>
              </a:rPr>
              <a:t>cd </a:t>
            </a:r>
            <a:r>
              <a:rPr lang="en-US">
                <a:solidFill>
                  <a:srgbClr val="000000"/>
                </a:solidFill>
              </a:rPr>
              <a:t>: </a:t>
            </a:r>
            <a:r>
              <a:rPr lang="en-US" sz="1350">
                <a:solidFill>
                  <a:srgbClr val="000000"/>
                </a:solidFill>
                <a:highlight>
                  <a:srgbClr val="FFFFFF"/>
                </a:highlight>
                <a:latin typeface="Arial"/>
                <a:ea typeface="Arial"/>
                <a:cs typeface="Arial"/>
                <a:sym typeface="Arial"/>
              </a:rPr>
              <a:t>the frequently used “cd” command stands for (change directory), it change the current working directory.</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cd ~ </a:t>
            </a:r>
            <a:r>
              <a:rPr lang="en-US" sz="1350">
                <a:solidFill>
                  <a:srgbClr val="000000"/>
                </a:solidFill>
                <a:highlight>
                  <a:srgbClr val="FFFFFF"/>
                </a:highlight>
                <a:latin typeface="Arial"/>
                <a:ea typeface="Arial"/>
                <a:cs typeface="Arial"/>
                <a:sym typeface="Arial"/>
              </a:rPr>
              <a:t>:  “cd ~” will change the working directory to user’s home directory, and is very useful if a user finds himself lost in terminal.</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t/>
            </a:r>
            <a:endParaRPr b="1"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cd ..</a:t>
            </a:r>
            <a:r>
              <a:rPr lang="en-US" sz="1350">
                <a:solidFill>
                  <a:srgbClr val="000000"/>
                </a:solidFill>
                <a:highlight>
                  <a:srgbClr val="FFFFFF"/>
                </a:highlight>
                <a:latin typeface="Arial"/>
                <a:ea typeface="Arial"/>
                <a:cs typeface="Arial"/>
                <a:sym typeface="Arial"/>
              </a:rPr>
              <a:t> :  “cd ..” will change the working directory to parent directory (of current working directory).</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p:txBody>
      </p:sp>
      <p:pic>
        <p:nvPicPr>
          <p:cNvPr descr="Screen Shot 2016-01-12 at 1.29.41 PM.png" id="608" name="Google Shape;608;p25"/>
          <p:cNvPicPr preferRelativeResize="0"/>
          <p:nvPr/>
        </p:nvPicPr>
        <p:blipFill>
          <a:blip r:embed="rId3">
            <a:alphaModFix/>
          </a:blip>
          <a:stretch>
            <a:fillRect/>
          </a:stretch>
        </p:blipFill>
        <p:spPr>
          <a:xfrm>
            <a:off x="526475" y="3367150"/>
            <a:ext cx="8244001" cy="93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0" st="0"/>
                                            </p:txEl>
                                          </p:spTgt>
                                        </p:tgtEl>
                                        <p:attrNameLst>
                                          <p:attrName>style.visibility</p:attrName>
                                        </p:attrNameLst>
                                      </p:cBhvr>
                                      <p:to>
                                        <p:strVal val="visible"/>
                                      </p:to>
                                    </p:set>
                                    <p:animEffect filter="fade" transition="in">
                                      <p:cBhvr>
                                        <p:cTn dur="1000"/>
                                        <p:tgtEl>
                                          <p:spTgt spid="6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 st="1"/>
                                            </p:txEl>
                                          </p:spTgt>
                                        </p:tgtEl>
                                        <p:attrNameLst>
                                          <p:attrName>style.visibility</p:attrName>
                                        </p:attrNameLst>
                                      </p:cBhvr>
                                      <p:to>
                                        <p:strVal val="visible"/>
                                      </p:to>
                                    </p:set>
                                    <p:animEffect filter="fade" transition="in">
                                      <p:cBhvr>
                                        <p:cTn dur="1000"/>
                                        <p:tgtEl>
                                          <p:spTgt spid="6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2" st="2"/>
                                            </p:txEl>
                                          </p:spTgt>
                                        </p:tgtEl>
                                        <p:attrNameLst>
                                          <p:attrName>style.visibility</p:attrName>
                                        </p:attrNameLst>
                                      </p:cBhvr>
                                      <p:to>
                                        <p:strVal val="visible"/>
                                      </p:to>
                                    </p:set>
                                    <p:animEffect filter="fade" transition="in">
                                      <p:cBhvr>
                                        <p:cTn dur="1000"/>
                                        <p:tgtEl>
                                          <p:spTgt spid="6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3" st="3"/>
                                            </p:txEl>
                                          </p:spTgt>
                                        </p:tgtEl>
                                        <p:attrNameLst>
                                          <p:attrName>style.visibility</p:attrName>
                                        </p:attrNameLst>
                                      </p:cBhvr>
                                      <p:to>
                                        <p:strVal val="visible"/>
                                      </p:to>
                                    </p:set>
                                    <p:animEffect filter="fade" transition="in">
                                      <p:cBhvr>
                                        <p:cTn dur="1000"/>
                                        <p:tgtEl>
                                          <p:spTgt spid="6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4" st="4"/>
                                            </p:txEl>
                                          </p:spTgt>
                                        </p:tgtEl>
                                        <p:attrNameLst>
                                          <p:attrName>style.visibility</p:attrName>
                                        </p:attrNameLst>
                                      </p:cBhvr>
                                      <p:to>
                                        <p:strVal val="visible"/>
                                      </p:to>
                                    </p:set>
                                    <p:animEffect filter="fade" transition="in">
                                      <p:cBhvr>
                                        <p:cTn dur="1000"/>
                                        <p:tgtEl>
                                          <p:spTgt spid="6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5" st="5"/>
                                            </p:txEl>
                                          </p:spTgt>
                                        </p:tgtEl>
                                        <p:attrNameLst>
                                          <p:attrName>style.visibility</p:attrName>
                                        </p:attrNameLst>
                                      </p:cBhvr>
                                      <p:to>
                                        <p:strVal val="visible"/>
                                      </p:to>
                                    </p:set>
                                    <p:animEffect filter="fade" transition="in">
                                      <p:cBhvr>
                                        <p:cTn dur="1000"/>
                                        <p:tgtEl>
                                          <p:spTgt spid="6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6" st="6"/>
                                            </p:txEl>
                                          </p:spTgt>
                                        </p:tgtEl>
                                        <p:attrNameLst>
                                          <p:attrName>style.visibility</p:attrName>
                                        </p:attrNameLst>
                                      </p:cBhvr>
                                      <p:to>
                                        <p:strVal val="visible"/>
                                      </p:to>
                                    </p:set>
                                    <p:animEffect filter="fade" transition="in">
                                      <p:cBhvr>
                                        <p:cTn dur="1000"/>
                                        <p:tgtEl>
                                          <p:spTgt spid="6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7" st="7"/>
                                            </p:txEl>
                                          </p:spTgt>
                                        </p:tgtEl>
                                        <p:attrNameLst>
                                          <p:attrName>style.visibility</p:attrName>
                                        </p:attrNameLst>
                                      </p:cBhvr>
                                      <p:to>
                                        <p:strVal val="visible"/>
                                      </p:to>
                                    </p:set>
                                    <p:animEffect filter="fade" transition="in">
                                      <p:cBhvr>
                                        <p:cTn dur="1000"/>
                                        <p:tgtEl>
                                          <p:spTgt spid="6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8" st="8"/>
                                            </p:txEl>
                                          </p:spTgt>
                                        </p:tgtEl>
                                        <p:attrNameLst>
                                          <p:attrName>style.visibility</p:attrName>
                                        </p:attrNameLst>
                                      </p:cBhvr>
                                      <p:to>
                                        <p:strVal val="visible"/>
                                      </p:to>
                                    </p:set>
                                    <p:animEffect filter="fade" transition="in">
                                      <p:cBhvr>
                                        <p:cTn dur="1000"/>
                                        <p:tgtEl>
                                          <p:spTgt spid="60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9" st="9"/>
                                            </p:txEl>
                                          </p:spTgt>
                                        </p:tgtEl>
                                        <p:attrNameLst>
                                          <p:attrName>style.visibility</p:attrName>
                                        </p:attrNameLst>
                                      </p:cBhvr>
                                      <p:to>
                                        <p:strVal val="visible"/>
                                      </p:to>
                                    </p:set>
                                    <p:animEffect filter="fade" transition="in">
                                      <p:cBhvr>
                                        <p:cTn dur="1000"/>
                                        <p:tgtEl>
                                          <p:spTgt spid="60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2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p:txBody>
      </p:sp>
      <p:sp>
        <p:nvSpPr>
          <p:cNvPr id="615" name="Google Shape;615;p26"/>
          <p:cNvSpPr txBox="1"/>
          <p:nvPr>
            <p:ph idx="1" type="body"/>
          </p:nvPr>
        </p:nvSpPr>
        <p:spPr>
          <a:xfrm>
            <a:off x="306025" y="812125"/>
            <a:ext cx="8347800" cy="38343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222426"/>
              </a:buClr>
              <a:buSzPts val="1150"/>
              <a:buFont typeface="Arial"/>
              <a:buChar char="●"/>
            </a:pPr>
            <a:r>
              <a:rPr b="1" i="1" lang="en-US" sz="1150">
                <a:solidFill>
                  <a:srgbClr val="222426"/>
                </a:solidFill>
                <a:highlight>
                  <a:srgbClr val="FFFFFF"/>
                </a:highlight>
                <a:latin typeface="Arial"/>
                <a:ea typeface="Arial"/>
                <a:cs typeface="Arial"/>
                <a:sym typeface="Arial"/>
              </a:rPr>
              <a:t>which:</a:t>
            </a:r>
            <a:r>
              <a:rPr lang="en-US" sz="1150">
                <a:solidFill>
                  <a:srgbClr val="222426"/>
                </a:solidFill>
                <a:highlight>
                  <a:srgbClr val="FFFFFF"/>
                </a:highlight>
                <a:latin typeface="Arial"/>
                <a:ea typeface="Arial"/>
                <a:cs typeface="Arial"/>
                <a:sym typeface="Arial"/>
              </a:rPr>
              <a:t> “which” search for executables in the directories specified by the environment variable PATH. And if found out, the full pathname of this executable will be printed.</a:t>
            </a:r>
            <a:endParaRPr sz="1150">
              <a:solidFill>
                <a:srgbClr val="222426"/>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222426"/>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 which ls</a:t>
            </a:r>
            <a:endParaRPr sz="1150">
              <a:solidFill>
                <a:srgbClr val="F07B27"/>
              </a:solidFill>
              <a:highlight>
                <a:srgbClr val="FFFFFF"/>
              </a:highlight>
              <a:latin typeface="Arial"/>
              <a:ea typeface="Arial"/>
              <a:cs typeface="Arial"/>
              <a:sym typeface="Arial"/>
            </a:endParaRPr>
          </a:p>
          <a:p>
            <a:pPr indent="-301625" lvl="0" marL="457200" rtl="0" algn="l">
              <a:spcBef>
                <a:spcPts val="0"/>
              </a:spcBef>
              <a:spcAft>
                <a:spcPts val="0"/>
              </a:spcAft>
              <a:buClr>
                <a:srgbClr val="222426"/>
              </a:buClr>
              <a:buSzPts val="1150"/>
              <a:buFont typeface="Arial"/>
              <a:buChar char="●"/>
            </a:pPr>
            <a:r>
              <a:rPr b="1" i="1" lang="en-US" sz="1150">
                <a:solidFill>
                  <a:srgbClr val="222426"/>
                </a:solidFill>
                <a:highlight>
                  <a:srgbClr val="FFFFFF"/>
                </a:highlight>
                <a:latin typeface="Arial"/>
                <a:ea typeface="Arial"/>
                <a:cs typeface="Arial"/>
                <a:sym typeface="Arial"/>
              </a:rPr>
              <a:t>whereis: “whereis”</a:t>
            </a:r>
            <a:r>
              <a:rPr lang="en-US" sz="1150">
                <a:solidFill>
                  <a:srgbClr val="222426"/>
                </a:solidFill>
                <a:highlight>
                  <a:srgbClr val="FFFFFF"/>
                </a:highlight>
                <a:latin typeface="Arial"/>
                <a:ea typeface="Arial"/>
                <a:cs typeface="Arial"/>
                <a:sym typeface="Arial"/>
              </a:rPr>
              <a:t> search for executables, source files, and manual pages using a database built by system automatically.</a:t>
            </a:r>
            <a:endParaRPr sz="1150">
              <a:solidFill>
                <a:srgbClr val="222426"/>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222426"/>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 whereis ls</a:t>
            </a:r>
            <a:endParaRPr sz="1150">
              <a:solidFill>
                <a:srgbClr val="F07B2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 finds files by filename specified in a location.</a:t>
            </a:r>
            <a:endParaRPr sz="1150">
              <a:solidFill>
                <a:srgbClr val="373737"/>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373737"/>
                </a:solidFill>
                <a:highlight>
                  <a:srgbClr val="FFFFFF"/>
                </a:highlight>
                <a:latin typeface="Arial"/>
                <a:ea typeface="Arial"/>
                <a:cs typeface="Arial"/>
                <a:sym typeface="Arial"/>
              </a:rPr>
              <a:t>	$find /home/username -name ls</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n-US" sz="1150">
                <a:solidFill>
                  <a:srgbClr val="000000"/>
                </a:solidFill>
                <a:highlight>
                  <a:srgbClr val="FFFFFF"/>
                </a:highlight>
                <a:latin typeface="Arial"/>
                <a:ea typeface="Arial"/>
                <a:cs typeface="Arial"/>
                <a:sym typeface="Arial"/>
              </a:rPr>
              <a:t>locate</a:t>
            </a:r>
            <a:r>
              <a:rPr lang="en-US" sz="1150">
                <a:solidFill>
                  <a:srgbClr val="000000"/>
                </a:solidFill>
                <a:highlight>
                  <a:srgbClr val="FFFFFF"/>
                </a:highlight>
                <a:latin typeface="Arial"/>
                <a:ea typeface="Arial"/>
                <a:cs typeface="Arial"/>
                <a:sym typeface="Arial"/>
              </a:rPr>
              <a:t>: also finds files by filename but does not search the directory structure itself but only a database prepared by </a:t>
            </a:r>
            <a:r>
              <a:rPr lang="en-US" sz="1150">
                <a:solidFill>
                  <a:srgbClr val="000000"/>
                </a:solidFill>
                <a:highlight>
                  <a:srgbClr val="FFFFFF"/>
                </a:highlight>
                <a:uFill>
                  <a:noFill/>
                </a:uFill>
                <a:latin typeface="Arial"/>
                <a:ea typeface="Arial"/>
                <a:cs typeface="Arial"/>
                <a:sym typeface="Arial"/>
                <a:hlinkClick r:id="rId3"/>
              </a:rPr>
              <a:t>updatedb</a:t>
            </a:r>
            <a:r>
              <a:rPr lang="en-US" sz="1150">
                <a:solidFill>
                  <a:srgbClr val="000000"/>
                </a:solidFill>
                <a:highlight>
                  <a:srgbClr val="FFFFFF"/>
                </a:highlight>
                <a:latin typeface="Arial"/>
                <a:ea typeface="Arial"/>
                <a:cs typeface="Arial"/>
                <a:sym typeface="Arial"/>
              </a:rPr>
              <a:t> command. The </a:t>
            </a:r>
            <a:r>
              <a:rPr i="1" lang="en-US" sz="1150">
                <a:solidFill>
                  <a:srgbClr val="000000"/>
                </a:solidFill>
                <a:highlight>
                  <a:srgbClr val="FFFFFF"/>
                </a:highlight>
                <a:latin typeface="Arial"/>
                <a:ea typeface="Arial"/>
                <a:cs typeface="Arial"/>
                <a:sym typeface="Arial"/>
              </a:rPr>
              <a:t>locate</a:t>
            </a:r>
            <a:r>
              <a:rPr lang="en-US" sz="1150">
                <a:solidFill>
                  <a:srgbClr val="000000"/>
                </a:solidFill>
                <a:highlight>
                  <a:srgbClr val="FFFFFF"/>
                </a:highlight>
                <a:latin typeface="Arial"/>
                <a:ea typeface="Arial"/>
                <a:cs typeface="Arial"/>
                <a:sym typeface="Arial"/>
              </a:rPr>
              <a:t> is faster than </a:t>
            </a:r>
            <a:r>
              <a:rPr i="1" lang="en-US" sz="1150">
                <a:solidFill>
                  <a:srgbClr val="000000"/>
                </a:solidFill>
                <a:highlight>
                  <a:srgbClr val="FFFFFF"/>
                </a:highlight>
                <a:latin typeface="Arial"/>
                <a:ea typeface="Arial"/>
                <a:cs typeface="Arial"/>
                <a:sym typeface="Arial"/>
              </a:rPr>
              <a:t>find</a:t>
            </a:r>
            <a:r>
              <a:rPr lang="en-US" sz="1150">
                <a:solidFill>
                  <a:srgbClr val="000000"/>
                </a:solidFill>
                <a:highlight>
                  <a:srgbClr val="FFFFFF"/>
                </a:highlight>
                <a:latin typeface="Arial"/>
                <a:ea typeface="Arial"/>
                <a:cs typeface="Arial"/>
                <a:sym typeface="Arial"/>
              </a:rPr>
              <a:t> but less accurate.</a:t>
            </a:r>
            <a:endParaRPr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373737"/>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$locate ls</a:t>
            </a:r>
            <a:endParaRPr sz="1150">
              <a:solidFill>
                <a:srgbClr val="F07B27"/>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373737"/>
              </a:solidFill>
              <a:highlight>
                <a:srgbClr val="FFFFFF"/>
              </a:highlight>
              <a:latin typeface="Arial"/>
              <a:ea typeface="Arial"/>
              <a:cs typeface="Arial"/>
              <a:sym typeface="Arial"/>
            </a:endParaRPr>
          </a:p>
          <a:p>
            <a:pPr indent="457200" lvl="0" marL="0" rtl="0" algn="l">
              <a:spcBef>
                <a:spcPts val="0"/>
              </a:spcBef>
              <a:spcAft>
                <a:spcPts val="0"/>
              </a:spcAft>
              <a:buNone/>
            </a:pPr>
            <a:r>
              <a:rPr b="1" lang="en-US" sz="1150">
                <a:solidFill>
                  <a:srgbClr val="373737"/>
                </a:solidFill>
                <a:highlight>
                  <a:srgbClr val="FFFFFF"/>
                </a:highlight>
                <a:latin typeface="Arial"/>
                <a:ea typeface="Arial"/>
                <a:cs typeface="Arial"/>
                <a:sym typeface="Arial"/>
              </a:rPr>
              <a:t>Which command should I use?</a:t>
            </a:r>
            <a:endParaRPr b="1"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It really depends on what you want to do: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 a linux program</a:t>
            </a:r>
            <a:r>
              <a:rPr lang="en-US" sz="1150">
                <a:solidFill>
                  <a:srgbClr val="373737"/>
                </a:solidFill>
                <a:highlight>
                  <a:srgbClr val="FFFFFF"/>
                </a:highlight>
                <a:latin typeface="Arial"/>
                <a:ea typeface="Arial"/>
                <a:cs typeface="Arial"/>
                <a:sym typeface="Arial"/>
              </a:rPr>
              <a:t> (or its source or documentation) use </a:t>
            </a:r>
            <a:r>
              <a:rPr b="1" lang="en-US" sz="1150">
                <a:solidFill>
                  <a:srgbClr val="373737"/>
                </a:solidFill>
                <a:highlight>
                  <a:srgbClr val="FFFFFF"/>
                </a:highlight>
                <a:latin typeface="Arial"/>
                <a:ea typeface="Arial"/>
                <a:cs typeface="Arial"/>
                <a:sym typeface="Arial"/>
              </a:rPr>
              <a:t>whereis</a:t>
            </a:r>
            <a:r>
              <a:rPr lang="en-US" sz="1150">
                <a:solidFill>
                  <a:srgbClr val="373737"/>
                </a:solidFill>
                <a:highlight>
                  <a:srgbClr val="FFFFFF"/>
                </a:highlight>
                <a:latin typeface="Arial"/>
                <a:ea typeface="Arial"/>
                <a:cs typeface="Arial"/>
                <a:sym typeface="Arial"/>
              </a:rPr>
              <a:t>.</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 </a:t>
            </a:r>
            <a:r>
              <a:rPr b="1" lang="en-US" sz="1150">
                <a:solidFill>
                  <a:srgbClr val="373737"/>
                </a:solidFill>
                <a:highlight>
                  <a:srgbClr val="FFFFFF"/>
                </a:highlight>
                <a:latin typeface="Arial"/>
                <a:ea typeface="Arial"/>
                <a:cs typeface="Arial"/>
                <a:sym typeface="Arial"/>
              </a:rPr>
              <a:t>executable/binary</a:t>
            </a:r>
            <a:r>
              <a:rPr lang="en-US" sz="1150">
                <a:solidFill>
                  <a:srgbClr val="373737"/>
                </a:solidFill>
                <a:highlight>
                  <a:srgbClr val="FFFFFF"/>
                </a:highlight>
                <a:latin typeface="Arial"/>
                <a:ea typeface="Arial"/>
                <a:cs typeface="Arial"/>
                <a:sym typeface="Arial"/>
              </a:rPr>
              <a:t>  files use </a:t>
            </a:r>
            <a:r>
              <a:rPr b="1" lang="en-US" sz="1150">
                <a:solidFill>
                  <a:srgbClr val="373737"/>
                </a:solidFill>
                <a:highlight>
                  <a:srgbClr val="FFFFFF"/>
                </a:highlight>
                <a:latin typeface="Arial"/>
                <a:ea typeface="Arial"/>
                <a:cs typeface="Arial"/>
                <a:sym typeface="Arial"/>
              </a:rPr>
              <a:t>which</a:t>
            </a:r>
            <a:r>
              <a:rPr lang="en-US" sz="1150">
                <a:solidFill>
                  <a:srgbClr val="373737"/>
                </a:solidFill>
                <a:highlight>
                  <a:srgbClr val="FFFFFF"/>
                </a:highlight>
                <a:latin typeface="Arial"/>
                <a:ea typeface="Arial"/>
                <a:cs typeface="Arial"/>
                <a:sym typeface="Arial"/>
              </a:rPr>
              <a:t>.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 an often-used file</a:t>
            </a:r>
            <a:r>
              <a:rPr lang="en-US" sz="1150">
                <a:solidFill>
                  <a:srgbClr val="373737"/>
                </a:solidFill>
                <a:highlight>
                  <a:srgbClr val="FFFFFF"/>
                </a:highlight>
                <a:latin typeface="Arial"/>
                <a:ea typeface="Arial"/>
                <a:cs typeface="Arial"/>
                <a:sym typeface="Arial"/>
              </a:rPr>
              <a:t> or want to perform a quick but not too accurate first search for a file use </a:t>
            </a:r>
            <a:r>
              <a:rPr b="1" lang="en-US" sz="1150">
                <a:solidFill>
                  <a:srgbClr val="373737"/>
                </a:solidFill>
                <a:highlight>
                  <a:srgbClr val="FFFFFF"/>
                </a:highlight>
                <a:latin typeface="Arial"/>
                <a:ea typeface="Arial"/>
                <a:cs typeface="Arial"/>
                <a:sym typeface="Arial"/>
              </a:rPr>
              <a:t>locate</a:t>
            </a:r>
            <a:r>
              <a:rPr lang="en-US" sz="1150">
                <a:solidFill>
                  <a:srgbClr val="373737"/>
                </a:solidFill>
                <a:highlight>
                  <a:srgbClr val="FFFFFF"/>
                </a:highlight>
                <a:latin typeface="Arial"/>
                <a:ea typeface="Arial"/>
                <a:cs typeface="Arial"/>
                <a:sym typeface="Arial"/>
              </a:rPr>
              <a:t>.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find one of your </a:t>
            </a:r>
            <a:r>
              <a:rPr b="1" lang="en-US" sz="1150">
                <a:solidFill>
                  <a:srgbClr val="373737"/>
                </a:solidFill>
                <a:highlight>
                  <a:srgbClr val="FFFFFF"/>
                </a:highlight>
                <a:latin typeface="Arial"/>
                <a:ea typeface="Arial"/>
                <a:cs typeface="Arial"/>
                <a:sym typeface="Arial"/>
              </a:rPr>
              <a:t>personally created</a:t>
            </a:r>
            <a:r>
              <a:rPr lang="en-US" sz="1150">
                <a:solidFill>
                  <a:srgbClr val="373737"/>
                </a:solidFill>
                <a:highlight>
                  <a:srgbClr val="FFFFFF"/>
                </a:highlight>
                <a:latin typeface="Arial"/>
                <a:ea typeface="Arial"/>
                <a:cs typeface="Arial"/>
                <a:sym typeface="Arial"/>
              </a:rPr>
              <a:t> files use </a:t>
            </a: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a:t>
            </a:r>
            <a:endParaRPr sz="1150">
              <a:solidFill>
                <a:srgbClr val="373737"/>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373737"/>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0" st="0"/>
                                            </p:txEl>
                                          </p:spTgt>
                                        </p:tgtEl>
                                        <p:attrNameLst>
                                          <p:attrName>style.visibility</p:attrName>
                                        </p:attrNameLst>
                                      </p:cBhvr>
                                      <p:to>
                                        <p:strVal val="visible"/>
                                      </p:to>
                                    </p:set>
                                    <p:animEffect filter="fade" transition="in">
                                      <p:cBhvr>
                                        <p:cTn dur="1000"/>
                                        <p:tgtEl>
                                          <p:spTgt spid="6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 st="1"/>
                                            </p:txEl>
                                          </p:spTgt>
                                        </p:tgtEl>
                                        <p:attrNameLst>
                                          <p:attrName>style.visibility</p:attrName>
                                        </p:attrNameLst>
                                      </p:cBhvr>
                                      <p:to>
                                        <p:strVal val="visible"/>
                                      </p:to>
                                    </p:set>
                                    <p:animEffect filter="fade" transition="in">
                                      <p:cBhvr>
                                        <p:cTn dur="1000"/>
                                        <p:tgtEl>
                                          <p:spTgt spid="6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2" st="2"/>
                                            </p:txEl>
                                          </p:spTgt>
                                        </p:tgtEl>
                                        <p:attrNameLst>
                                          <p:attrName>style.visibility</p:attrName>
                                        </p:attrNameLst>
                                      </p:cBhvr>
                                      <p:to>
                                        <p:strVal val="visible"/>
                                      </p:to>
                                    </p:set>
                                    <p:animEffect filter="fade" transition="in">
                                      <p:cBhvr>
                                        <p:cTn dur="1000"/>
                                        <p:tgtEl>
                                          <p:spTgt spid="6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3" st="3"/>
                                            </p:txEl>
                                          </p:spTgt>
                                        </p:tgtEl>
                                        <p:attrNameLst>
                                          <p:attrName>style.visibility</p:attrName>
                                        </p:attrNameLst>
                                      </p:cBhvr>
                                      <p:to>
                                        <p:strVal val="visible"/>
                                      </p:to>
                                    </p:set>
                                    <p:animEffect filter="fade" transition="in">
                                      <p:cBhvr>
                                        <p:cTn dur="1000"/>
                                        <p:tgtEl>
                                          <p:spTgt spid="6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4" st="4"/>
                                            </p:txEl>
                                          </p:spTgt>
                                        </p:tgtEl>
                                        <p:attrNameLst>
                                          <p:attrName>style.visibility</p:attrName>
                                        </p:attrNameLst>
                                      </p:cBhvr>
                                      <p:to>
                                        <p:strVal val="visible"/>
                                      </p:to>
                                    </p:set>
                                    <p:animEffect filter="fade" transition="in">
                                      <p:cBhvr>
                                        <p:cTn dur="1000"/>
                                        <p:tgtEl>
                                          <p:spTgt spid="6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5" st="5"/>
                                            </p:txEl>
                                          </p:spTgt>
                                        </p:tgtEl>
                                        <p:attrNameLst>
                                          <p:attrName>style.visibility</p:attrName>
                                        </p:attrNameLst>
                                      </p:cBhvr>
                                      <p:to>
                                        <p:strVal val="visible"/>
                                      </p:to>
                                    </p:set>
                                    <p:animEffect filter="fade" transition="in">
                                      <p:cBhvr>
                                        <p:cTn dur="1000"/>
                                        <p:tgtEl>
                                          <p:spTgt spid="6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6" st="6"/>
                                            </p:txEl>
                                          </p:spTgt>
                                        </p:tgtEl>
                                        <p:attrNameLst>
                                          <p:attrName>style.visibility</p:attrName>
                                        </p:attrNameLst>
                                      </p:cBhvr>
                                      <p:to>
                                        <p:strVal val="visible"/>
                                      </p:to>
                                    </p:set>
                                    <p:animEffect filter="fade" transition="in">
                                      <p:cBhvr>
                                        <p:cTn dur="1000"/>
                                        <p:tgtEl>
                                          <p:spTgt spid="6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7" st="7"/>
                                            </p:txEl>
                                          </p:spTgt>
                                        </p:tgtEl>
                                        <p:attrNameLst>
                                          <p:attrName>style.visibility</p:attrName>
                                        </p:attrNameLst>
                                      </p:cBhvr>
                                      <p:to>
                                        <p:strVal val="visible"/>
                                      </p:to>
                                    </p:set>
                                    <p:animEffect filter="fade" transition="in">
                                      <p:cBhvr>
                                        <p:cTn dur="1000"/>
                                        <p:tgtEl>
                                          <p:spTgt spid="6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8" st="8"/>
                                            </p:txEl>
                                          </p:spTgt>
                                        </p:tgtEl>
                                        <p:attrNameLst>
                                          <p:attrName>style.visibility</p:attrName>
                                        </p:attrNameLst>
                                      </p:cBhvr>
                                      <p:to>
                                        <p:strVal val="visible"/>
                                      </p:to>
                                    </p:set>
                                    <p:animEffect filter="fade" transition="in">
                                      <p:cBhvr>
                                        <p:cTn dur="1000"/>
                                        <p:tgtEl>
                                          <p:spTgt spid="61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9" st="9"/>
                                            </p:txEl>
                                          </p:spTgt>
                                        </p:tgtEl>
                                        <p:attrNameLst>
                                          <p:attrName>style.visibility</p:attrName>
                                        </p:attrNameLst>
                                      </p:cBhvr>
                                      <p:to>
                                        <p:strVal val="visible"/>
                                      </p:to>
                                    </p:set>
                                    <p:animEffect filter="fade" transition="in">
                                      <p:cBhvr>
                                        <p:cTn dur="1000"/>
                                        <p:tgtEl>
                                          <p:spTgt spid="61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0" st="10"/>
                                            </p:txEl>
                                          </p:spTgt>
                                        </p:tgtEl>
                                        <p:attrNameLst>
                                          <p:attrName>style.visibility</p:attrName>
                                        </p:attrNameLst>
                                      </p:cBhvr>
                                      <p:to>
                                        <p:strVal val="visible"/>
                                      </p:to>
                                    </p:set>
                                    <p:animEffect filter="fade" transition="in">
                                      <p:cBhvr>
                                        <p:cTn dur="1000"/>
                                        <p:tgtEl>
                                          <p:spTgt spid="61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1" st="11"/>
                                            </p:txEl>
                                          </p:spTgt>
                                        </p:tgtEl>
                                        <p:attrNameLst>
                                          <p:attrName>style.visibility</p:attrName>
                                        </p:attrNameLst>
                                      </p:cBhvr>
                                      <p:to>
                                        <p:strVal val="visible"/>
                                      </p:to>
                                    </p:set>
                                    <p:animEffect filter="fade" transition="in">
                                      <p:cBhvr>
                                        <p:cTn dur="1000"/>
                                        <p:tgtEl>
                                          <p:spTgt spid="61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2" st="12"/>
                                            </p:txEl>
                                          </p:spTgt>
                                        </p:tgtEl>
                                        <p:attrNameLst>
                                          <p:attrName>style.visibility</p:attrName>
                                        </p:attrNameLst>
                                      </p:cBhvr>
                                      <p:to>
                                        <p:strVal val="visible"/>
                                      </p:to>
                                    </p:set>
                                    <p:animEffect filter="fade" transition="in">
                                      <p:cBhvr>
                                        <p:cTn dur="1000"/>
                                        <p:tgtEl>
                                          <p:spTgt spid="61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3" st="13"/>
                                            </p:txEl>
                                          </p:spTgt>
                                        </p:tgtEl>
                                        <p:attrNameLst>
                                          <p:attrName>style.visibility</p:attrName>
                                        </p:attrNameLst>
                                      </p:cBhvr>
                                      <p:to>
                                        <p:strVal val="visible"/>
                                      </p:to>
                                    </p:set>
                                    <p:animEffect filter="fade" transition="in">
                                      <p:cBhvr>
                                        <p:cTn dur="1000"/>
                                        <p:tgtEl>
                                          <p:spTgt spid="61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4" st="14"/>
                                            </p:txEl>
                                          </p:spTgt>
                                        </p:tgtEl>
                                        <p:attrNameLst>
                                          <p:attrName>style.visibility</p:attrName>
                                        </p:attrNameLst>
                                      </p:cBhvr>
                                      <p:to>
                                        <p:strVal val="visible"/>
                                      </p:to>
                                    </p:set>
                                    <p:animEffect filter="fade" transition="in">
                                      <p:cBhvr>
                                        <p:cTn dur="1000"/>
                                        <p:tgtEl>
                                          <p:spTgt spid="61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5" st="15"/>
                                            </p:txEl>
                                          </p:spTgt>
                                        </p:tgtEl>
                                        <p:attrNameLst>
                                          <p:attrName>style.visibility</p:attrName>
                                        </p:attrNameLst>
                                      </p:cBhvr>
                                      <p:to>
                                        <p:strVal val="visible"/>
                                      </p:to>
                                    </p:set>
                                    <p:animEffect filter="fade" transition="in">
                                      <p:cBhvr>
                                        <p:cTn dur="1000"/>
                                        <p:tgtEl>
                                          <p:spTgt spid="615">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2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sz="1800">
              <a:solidFill>
                <a:schemeClr val="dk1"/>
              </a:solidFill>
            </a:endParaRPr>
          </a:p>
          <a:p>
            <a:pPr indent="0" lvl="0" marL="0" rtl="0" algn="ctr">
              <a:spcBef>
                <a:spcPts val="0"/>
              </a:spcBef>
              <a:spcAft>
                <a:spcPts val="0"/>
              </a:spcAft>
              <a:buNone/>
            </a:pPr>
            <a:r>
              <a:t/>
            </a:r>
            <a:endParaRPr/>
          </a:p>
        </p:txBody>
      </p:sp>
      <p:sp>
        <p:nvSpPr>
          <p:cNvPr id="622" name="Google Shape;622;p27"/>
          <p:cNvSpPr txBox="1"/>
          <p:nvPr>
            <p:ph idx="1" type="body"/>
          </p:nvPr>
        </p:nvSpPr>
        <p:spPr>
          <a:xfrm>
            <a:off x="252050" y="420100"/>
            <a:ext cx="8468100" cy="43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touch: </a:t>
            </a:r>
            <a:r>
              <a:rPr lang="en-US" sz="1350">
                <a:solidFill>
                  <a:srgbClr val="272727"/>
                </a:solidFill>
                <a:highlight>
                  <a:srgbClr val="FFFFFF"/>
                </a:highlight>
                <a:latin typeface="Arial"/>
                <a:ea typeface="Arial"/>
                <a:cs typeface="Arial"/>
                <a:sym typeface="Arial"/>
              </a:rPr>
              <a:t>The “</a:t>
            </a:r>
            <a:r>
              <a:rPr lang="en-US" sz="1350">
                <a:solidFill>
                  <a:srgbClr val="333333"/>
                </a:solidFill>
                <a:highlight>
                  <a:srgbClr val="FFFFFF"/>
                </a:highlight>
                <a:latin typeface="Arial"/>
                <a:ea typeface="Arial"/>
                <a:cs typeface="Arial"/>
                <a:sym typeface="Arial"/>
              </a:rPr>
              <a:t>touch”</a:t>
            </a:r>
            <a:r>
              <a:rPr lang="en-US" sz="1350">
                <a:solidFill>
                  <a:srgbClr val="272727"/>
                </a:solidFill>
                <a:highlight>
                  <a:srgbClr val="FFFFFF"/>
                </a:highlight>
                <a:latin typeface="Arial"/>
                <a:ea typeface="Arial"/>
                <a:cs typeface="Arial"/>
                <a:sym typeface="Arial"/>
              </a:rPr>
              <a:t> command creates the file, only if it doesn’t exist. If the file already exists it will update the timestamp and not the contents of the file.</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rPr lang="en-US" sz="1350">
                <a:solidFill>
                  <a:srgbClr val="272727"/>
                </a:solidFill>
                <a:highlight>
                  <a:srgbClr val="FFFFFF"/>
                </a:highlight>
                <a:latin typeface="Arial"/>
                <a:ea typeface="Arial"/>
                <a:cs typeface="Arial"/>
                <a:sym typeface="Arial"/>
              </a:rPr>
              <a:t>	</a:t>
            </a:r>
            <a:r>
              <a:rPr lang="en-US" sz="1350">
                <a:solidFill>
                  <a:srgbClr val="F07B27"/>
                </a:solidFill>
                <a:highlight>
                  <a:srgbClr val="FFFFFF"/>
                </a:highlight>
                <a:latin typeface="Arial"/>
                <a:ea typeface="Arial"/>
                <a:cs typeface="Arial"/>
                <a:sym typeface="Arial"/>
              </a:rPr>
              <a:t>$ touch abc.txt</a:t>
            </a:r>
            <a:endParaRPr sz="1350">
              <a:solidFill>
                <a:srgbClr val="F07B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Char char="●"/>
            </a:pPr>
            <a:r>
              <a:rPr b="1" lang="en-US" sz="1200">
                <a:solidFill>
                  <a:srgbClr val="000000"/>
                </a:solidFill>
              </a:rPr>
              <a:t>cat</a:t>
            </a:r>
            <a:r>
              <a:rPr lang="en-US" sz="1200">
                <a:solidFill>
                  <a:srgbClr val="000000"/>
                </a:solidFill>
              </a:rPr>
              <a:t>: The “cat” stands for (Concatenation). Concatenate (join) two or more plain file and/or print contents of a file on standard output.</a:t>
            </a:r>
            <a:endParaRPr sz="1200">
              <a:solidFill>
                <a:srgbClr val="000000"/>
              </a:solidFill>
            </a:endParaRPr>
          </a:p>
          <a:p>
            <a:pPr indent="457200" lvl="0" marL="0" rtl="0" algn="l">
              <a:spcBef>
                <a:spcPts val="0"/>
              </a:spcBef>
              <a:spcAft>
                <a:spcPts val="0"/>
              </a:spcAft>
              <a:buNone/>
            </a:pPr>
            <a:r>
              <a:rPr lang="en-US" sz="1200">
                <a:solidFill>
                  <a:srgbClr val="F07B27"/>
                </a:solidFill>
              </a:rPr>
              <a:t>$ cat abc.txt</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cp</a:t>
            </a:r>
            <a:r>
              <a:rPr lang="en-US" sz="1200">
                <a:solidFill>
                  <a:srgbClr val="000000"/>
                </a:solidFill>
              </a:rPr>
              <a:t>: The “copy” stands for (Copy), it copies a file from one location to another location.</a:t>
            </a:r>
            <a:endParaRPr sz="1200">
              <a:solidFill>
                <a:srgbClr val="000000"/>
              </a:solidFill>
            </a:endParaRPr>
          </a:p>
          <a:p>
            <a:pPr indent="457200" lvl="0" marL="0" rtl="0" algn="l">
              <a:spcBef>
                <a:spcPts val="0"/>
              </a:spcBef>
              <a:spcAft>
                <a:spcPts val="0"/>
              </a:spcAft>
              <a:buNone/>
            </a:pPr>
            <a:r>
              <a:rPr lang="en-US" sz="1200">
                <a:solidFill>
                  <a:srgbClr val="F07B27"/>
                </a:solidFill>
              </a:rPr>
              <a:t>$ cp /home/user/Downloads abc.tar.gz /home/user/Desktop</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mv</a:t>
            </a:r>
            <a:r>
              <a:rPr lang="en-US" sz="1200">
                <a:solidFill>
                  <a:srgbClr val="000000"/>
                </a:solidFill>
              </a:rPr>
              <a:t>: The “mv” command move/rename a file from one location to another location.</a:t>
            </a:r>
            <a:endParaRPr sz="1200">
              <a:solidFill>
                <a:srgbClr val="000000"/>
              </a:solidFill>
            </a:endParaRPr>
          </a:p>
          <a:p>
            <a:pPr indent="457200" lvl="0" marL="0" rtl="0" algn="l">
              <a:spcBef>
                <a:spcPts val="0"/>
              </a:spcBef>
              <a:spcAft>
                <a:spcPts val="0"/>
              </a:spcAft>
              <a:buNone/>
            </a:pPr>
            <a:r>
              <a:rPr lang="en-US" sz="1200">
                <a:solidFill>
                  <a:srgbClr val="000000"/>
                </a:solidFill>
              </a:rPr>
              <a:t>$ mv /home/user/Downloads abc.tar.gz /home/user/Desktop</a:t>
            </a:r>
            <a:endParaRPr sz="1200">
              <a:solidFill>
                <a:srgbClr val="000000"/>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mkdir</a:t>
            </a:r>
            <a:r>
              <a:rPr lang="en-US" sz="1200">
                <a:solidFill>
                  <a:srgbClr val="000000"/>
                </a:solidFill>
              </a:rPr>
              <a:t>: The “mkdir” (Make directory) command create a new directory with name path. However is the directory already exists, it will return an error message “cannot create folder, folder already exists”.</a:t>
            </a:r>
            <a:endParaRPr sz="1200">
              <a:solidFill>
                <a:srgbClr val="000000"/>
              </a:solidFill>
            </a:endParaRPr>
          </a:p>
          <a:p>
            <a:pPr indent="457200" lvl="0" marL="0" rtl="0" algn="l">
              <a:spcBef>
                <a:spcPts val="0"/>
              </a:spcBef>
              <a:spcAft>
                <a:spcPts val="0"/>
              </a:spcAft>
              <a:buNone/>
            </a:pPr>
            <a:r>
              <a:rPr lang="en-US" sz="1200">
                <a:solidFill>
                  <a:srgbClr val="F07B27"/>
                </a:solidFill>
              </a:rPr>
              <a:t>$ mkdir -p /a/b/c</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rm:</a:t>
            </a:r>
            <a:r>
              <a:rPr lang="en-US" sz="1200">
                <a:solidFill>
                  <a:srgbClr val="000000"/>
                </a:solidFill>
              </a:rPr>
              <a:t> The “rm” command removes each specified FILE. By default, it does not remove directories.</a:t>
            </a:r>
            <a:endParaRPr sz="1200">
              <a:solidFill>
                <a:srgbClr val="000000"/>
              </a:solidFill>
            </a:endParaRPr>
          </a:p>
          <a:p>
            <a:pPr indent="457200" lvl="0" marL="0" rtl="0" algn="l">
              <a:spcBef>
                <a:spcPts val="0"/>
              </a:spcBef>
              <a:spcAft>
                <a:spcPts val="0"/>
              </a:spcAft>
              <a:buNone/>
            </a:pPr>
            <a:r>
              <a:rPr lang="en-US" sz="1200">
                <a:solidFill>
                  <a:srgbClr val="F07B27"/>
                </a:solidFill>
              </a:rPr>
              <a:t>$ rm -i filename : Prompt before every removal.</a:t>
            </a:r>
            <a:endParaRPr sz="1200">
              <a:solidFill>
                <a:srgbClr val="F07B27"/>
              </a:solidFill>
            </a:endParaRPr>
          </a:p>
          <a:p>
            <a:pPr indent="457200" lvl="0" marL="0" rtl="0" algn="l">
              <a:spcBef>
                <a:spcPts val="0"/>
              </a:spcBef>
              <a:spcAft>
                <a:spcPts val="0"/>
              </a:spcAft>
              <a:buNone/>
            </a:pPr>
            <a:r>
              <a:rPr lang="en-US" sz="1200">
                <a:solidFill>
                  <a:srgbClr val="F07B27"/>
                </a:solidFill>
              </a:rPr>
              <a:t>$ rm -f: forcefully remove files and never ask</a:t>
            </a:r>
            <a:endParaRPr sz="1200">
              <a:solidFill>
                <a:srgbClr val="F07B27"/>
              </a:solidFill>
            </a:endParaRPr>
          </a:p>
          <a:p>
            <a:pPr indent="457200" lvl="0" marL="0" rtl="0" algn="l">
              <a:spcBef>
                <a:spcPts val="0"/>
              </a:spcBef>
              <a:spcAft>
                <a:spcPts val="0"/>
              </a:spcAft>
              <a:buNone/>
            </a:pPr>
            <a:r>
              <a:rPr lang="en-US" sz="1200">
                <a:solidFill>
                  <a:srgbClr val="F07B27"/>
                </a:solidFill>
              </a:rPr>
              <a:t>$ rm -r: Remove directories and their contents recursively. </a:t>
            </a:r>
            <a:endParaRPr sz="1200">
              <a:solidFill>
                <a:srgbClr val="F07B2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0" st="0"/>
                                            </p:txEl>
                                          </p:spTgt>
                                        </p:tgtEl>
                                        <p:attrNameLst>
                                          <p:attrName>style.visibility</p:attrName>
                                        </p:attrNameLst>
                                      </p:cBhvr>
                                      <p:to>
                                        <p:strVal val="visible"/>
                                      </p:to>
                                    </p:set>
                                    <p:animEffect filter="fade" transition="in">
                                      <p:cBhvr>
                                        <p:cTn dur="1000"/>
                                        <p:tgtEl>
                                          <p:spTgt spid="6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 st="1"/>
                                            </p:txEl>
                                          </p:spTgt>
                                        </p:tgtEl>
                                        <p:attrNameLst>
                                          <p:attrName>style.visibility</p:attrName>
                                        </p:attrNameLst>
                                      </p:cBhvr>
                                      <p:to>
                                        <p:strVal val="visible"/>
                                      </p:to>
                                    </p:set>
                                    <p:animEffect filter="fade" transition="in">
                                      <p:cBhvr>
                                        <p:cTn dur="1000"/>
                                        <p:tgtEl>
                                          <p:spTgt spid="6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2" st="2"/>
                                            </p:txEl>
                                          </p:spTgt>
                                        </p:tgtEl>
                                        <p:attrNameLst>
                                          <p:attrName>style.visibility</p:attrName>
                                        </p:attrNameLst>
                                      </p:cBhvr>
                                      <p:to>
                                        <p:strVal val="visible"/>
                                      </p:to>
                                    </p:set>
                                    <p:animEffect filter="fade" transition="in">
                                      <p:cBhvr>
                                        <p:cTn dur="1000"/>
                                        <p:tgtEl>
                                          <p:spTgt spid="6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3" st="3"/>
                                            </p:txEl>
                                          </p:spTgt>
                                        </p:tgtEl>
                                        <p:attrNameLst>
                                          <p:attrName>style.visibility</p:attrName>
                                        </p:attrNameLst>
                                      </p:cBhvr>
                                      <p:to>
                                        <p:strVal val="visible"/>
                                      </p:to>
                                    </p:set>
                                    <p:animEffect filter="fade" transition="in">
                                      <p:cBhvr>
                                        <p:cTn dur="1000"/>
                                        <p:tgtEl>
                                          <p:spTgt spid="6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4" st="4"/>
                                            </p:txEl>
                                          </p:spTgt>
                                        </p:tgtEl>
                                        <p:attrNameLst>
                                          <p:attrName>style.visibility</p:attrName>
                                        </p:attrNameLst>
                                      </p:cBhvr>
                                      <p:to>
                                        <p:strVal val="visible"/>
                                      </p:to>
                                    </p:set>
                                    <p:animEffect filter="fade" transition="in">
                                      <p:cBhvr>
                                        <p:cTn dur="1000"/>
                                        <p:tgtEl>
                                          <p:spTgt spid="6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5" st="5"/>
                                            </p:txEl>
                                          </p:spTgt>
                                        </p:tgtEl>
                                        <p:attrNameLst>
                                          <p:attrName>style.visibility</p:attrName>
                                        </p:attrNameLst>
                                      </p:cBhvr>
                                      <p:to>
                                        <p:strVal val="visible"/>
                                      </p:to>
                                    </p:set>
                                    <p:animEffect filter="fade" transition="in">
                                      <p:cBhvr>
                                        <p:cTn dur="1000"/>
                                        <p:tgtEl>
                                          <p:spTgt spid="6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6" st="6"/>
                                            </p:txEl>
                                          </p:spTgt>
                                        </p:tgtEl>
                                        <p:attrNameLst>
                                          <p:attrName>style.visibility</p:attrName>
                                        </p:attrNameLst>
                                      </p:cBhvr>
                                      <p:to>
                                        <p:strVal val="visible"/>
                                      </p:to>
                                    </p:set>
                                    <p:animEffect filter="fade" transition="in">
                                      <p:cBhvr>
                                        <p:cTn dur="1000"/>
                                        <p:tgtEl>
                                          <p:spTgt spid="6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7" st="7"/>
                                            </p:txEl>
                                          </p:spTgt>
                                        </p:tgtEl>
                                        <p:attrNameLst>
                                          <p:attrName>style.visibility</p:attrName>
                                        </p:attrNameLst>
                                      </p:cBhvr>
                                      <p:to>
                                        <p:strVal val="visible"/>
                                      </p:to>
                                    </p:set>
                                    <p:animEffect filter="fade" transition="in">
                                      <p:cBhvr>
                                        <p:cTn dur="1000"/>
                                        <p:tgtEl>
                                          <p:spTgt spid="6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8" st="8"/>
                                            </p:txEl>
                                          </p:spTgt>
                                        </p:tgtEl>
                                        <p:attrNameLst>
                                          <p:attrName>style.visibility</p:attrName>
                                        </p:attrNameLst>
                                      </p:cBhvr>
                                      <p:to>
                                        <p:strVal val="visible"/>
                                      </p:to>
                                    </p:set>
                                    <p:animEffect filter="fade" transition="in">
                                      <p:cBhvr>
                                        <p:cTn dur="1000"/>
                                        <p:tgtEl>
                                          <p:spTgt spid="6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9" st="9"/>
                                            </p:txEl>
                                          </p:spTgt>
                                        </p:tgtEl>
                                        <p:attrNameLst>
                                          <p:attrName>style.visibility</p:attrName>
                                        </p:attrNameLst>
                                      </p:cBhvr>
                                      <p:to>
                                        <p:strVal val="visible"/>
                                      </p:to>
                                    </p:set>
                                    <p:animEffect filter="fade" transition="in">
                                      <p:cBhvr>
                                        <p:cTn dur="1000"/>
                                        <p:tgtEl>
                                          <p:spTgt spid="6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0" st="10"/>
                                            </p:txEl>
                                          </p:spTgt>
                                        </p:tgtEl>
                                        <p:attrNameLst>
                                          <p:attrName>style.visibility</p:attrName>
                                        </p:attrNameLst>
                                      </p:cBhvr>
                                      <p:to>
                                        <p:strVal val="visible"/>
                                      </p:to>
                                    </p:set>
                                    <p:animEffect filter="fade" transition="in">
                                      <p:cBhvr>
                                        <p:cTn dur="1000"/>
                                        <p:tgtEl>
                                          <p:spTgt spid="6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1" st="11"/>
                                            </p:txEl>
                                          </p:spTgt>
                                        </p:tgtEl>
                                        <p:attrNameLst>
                                          <p:attrName>style.visibility</p:attrName>
                                        </p:attrNameLst>
                                      </p:cBhvr>
                                      <p:to>
                                        <p:strVal val="visible"/>
                                      </p:to>
                                    </p:set>
                                    <p:animEffect filter="fade" transition="in">
                                      <p:cBhvr>
                                        <p:cTn dur="1000"/>
                                        <p:tgtEl>
                                          <p:spTgt spid="62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2" st="12"/>
                                            </p:txEl>
                                          </p:spTgt>
                                        </p:tgtEl>
                                        <p:attrNameLst>
                                          <p:attrName>style.visibility</p:attrName>
                                        </p:attrNameLst>
                                      </p:cBhvr>
                                      <p:to>
                                        <p:strVal val="visible"/>
                                      </p:to>
                                    </p:set>
                                    <p:animEffect filter="fade" transition="in">
                                      <p:cBhvr>
                                        <p:cTn dur="1000"/>
                                        <p:tgtEl>
                                          <p:spTgt spid="62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3" st="13"/>
                                            </p:txEl>
                                          </p:spTgt>
                                        </p:tgtEl>
                                        <p:attrNameLst>
                                          <p:attrName>style.visibility</p:attrName>
                                        </p:attrNameLst>
                                      </p:cBhvr>
                                      <p:to>
                                        <p:strVal val="visible"/>
                                      </p:to>
                                    </p:set>
                                    <p:animEffect filter="fade" transition="in">
                                      <p:cBhvr>
                                        <p:cTn dur="1000"/>
                                        <p:tgtEl>
                                          <p:spTgt spid="62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4" st="14"/>
                                            </p:txEl>
                                          </p:spTgt>
                                        </p:tgtEl>
                                        <p:attrNameLst>
                                          <p:attrName>style.visibility</p:attrName>
                                        </p:attrNameLst>
                                      </p:cBhvr>
                                      <p:to>
                                        <p:strVal val="visible"/>
                                      </p:to>
                                    </p:set>
                                    <p:animEffect filter="fade" transition="in">
                                      <p:cBhvr>
                                        <p:cTn dur="1000"/>
                                        <p:tgtEl>
                                          <p:spTgt spid="62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5" st="15"/>
                                            </p:txEl>
                                          </p:spTgt>
                                        </p:tgtEl>
                                        <p:attrNameLst>
                                          <p:attrName>style.visibility</p:attrName>
                                        </p:attrNameLst>
                                      </p:cBhvr>
                                      <p:to>
                                        <p:strVal val="visible"/>
                                      </p:to>
                                    </p:set>
                                    <p:animEffect filter="fade" transition="in">
                                      <p:cBhvr>
                                        <p:cTn dur="1000"/>
                                        <p:tgtEl>
                                          <p:spTgt spid="62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6" st="16"/>
                                            </p:txEl>
                                          </p:spTgt>
                                        </p:tgtEl>
                                        <p:attrNameLst>
                                          <p:attrName>style.visibility</p:attrName>
                                        </p:attrNameLst>
                                      </p:cBhvr>
                                      <p:to>
                                        <p:strVal val="visible"/>
                                      </p:to>
                                    </p:set>
                                    <p:animEffect filter="fade" transition="in">
                                      <p:cBhvr>
                                        <p:cTn dur="1000"/>
                                        <p:tgtEl>
                                          <p:spTgt spid="62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7" st="17"/>
                                            </p:txEl>
                                          </p:spTgt>
                                        </p:tgtEl>
                                        <p:attrNameLst>
                                          <p:attrName>style.visibility</p:attrName>
                                        </p:attrNameLst>
                                      </p:cBhvr>
                                      <p:to>
                                        <p:strVal val="visible"/>
                                      </p:to>
                                    </p:set>
                                    <p:animEffect filter="fade" transition="in">
                                      <p:cBhvr>
                                        <p:cTn dur="1000"/>
                                        <p:tgtEl>
                                          <p:spTgt spid="62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8" st="18"/>
                                            </p:txEl>
                                          </p:spTgt>
                                        </p:tgtEl>
                                        <p:attrNameLst>
                                          <p:attrName>style.visibility</p:attrName>
                                        </p:attrNameLst>
                                      </p:cBhvr>
                                      <p:to>
                                        <p:strVal val="visible"/>
                                      </p:to>
                                    </p:set>
                                    <p:animEffect filter="fade" transition="in">
                                      <p:cBhvr>
                                        <p:cTn dur="1000"/>
                                        <p:tgtEl>
                                          <p:spTgt spid="62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9" st="19"/>
                                            </p:txEl>
                                          </p:spTgt>
                                        </p:tgtEl>
                                        <p:attrNameLst>
                                          <p:attrName>style.visibility</p:attrName>
                                        </p:attrNameLst>
                                      </p:cBhvr>
                                      <p:to>
                                        <p:strVal val="visible"/>
                                      </p:to>
                                    </p:set>
                                    <p:animEffect filter="fade" transition="in">
                                      <p:cBhvr>
                                        <p:cTn dur="1000"/>
                                        <p:tgtEl>
                                          <p:spTgt spid="622">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28"/>
          <p:cNvSpPr txBox="1"/>
          <p:nvPr>
            <p:ph idx="1" type="body"/>
          </p:nvPr>
        </p:nvSpPr>
        <p:spPr>
          <a:xfrm>
            <a:off x="672150" y="868195"/>
            <a:ext cx="8047800" cy="380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US" sz="1400">
                <a:solidFill>
                  <a:schemeClr val="dk1"/>
                </a:solidFill>
              </a:rPr>
              <a:t>tar:</a:t>
            </a:r>
            <a:r>
              <a:rPr lang="en-US" sz="1400">
                <a:solidFill>
                  <a:schemeClr val="dk1"/>
                </a:solidFill>
              </a:rPr>
              <a:t> The “tar” command is a Tape Archive is useful in creation of archive, in a number of file format and their extraction.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457200" lvl="0" marL="0" rtl="0" algn="l">
              <a:spcBef>
                <a:spcPts val="0"/>
              </a:spcBef>
              <a:spcAft>
                <a:spcPts val="0"/>
              </a:spcAft>
              <a:buNone/>
            </a:pPr>
            <a:r>
              <a:rPr lang="en-US" sz="1400">
                <a:solidFill>
                  <a:srgbClr val="F07B27"/>
                </a:solidFill>
              </a:rPr>
              <a:t>$ </a:t>
            </a:r>
            <a:r>
              <a:rPr lang="en-US" sz="1400">
                <a:solidFill>
                  <a:srgbClr val="F07B27"/>
                </a:solidFill>
              </a:rPr>
              <a:t>sudo apt -get install zip</a:t>
            </a:r>
            <a:br>
              <a:rPr lang="en-US" sz="1400">
                <a:solidFill>
                  <a:srgbClr val="F07B27"/>
                </a:solidFill>
              </a:rPr>
            </a:br>
            <a:r>
              <a:rPr lang="en-US" sz="1400">
                <a:solidFill>
                  <a:srgbClr val="F07B27"/>
                </a:solidFill>
              </a:rPr>
              <a:t> (Remember 'z' for .tar.gz)</a:t>
            </a:r>
            <a:endParaRPr sz="1400">
              <a:solidFill>
                <a:srgbClr val="F07B27"/>
              </a:solidFill>
            </a:endParaRPr>
          </a:p>
          <a:p>
            <a:pPr indent="457200" lvl="0" marL="0" rtl="0" algn="l">
              <a:spcBef>
                <a:spcPts val="0"/>
              </a:spcBef>
              <a:spcAft>
                <a:spcPts val="0"/>
              </a:spcAft>
              <a:buNone/>
            </a:pPr>
            <a:r>
              <a:rPr lang="en-US" sz="1400">
                <a:solidFill>
                  <a:srgbClr val="F07B27"/>
                </a:solidFill>
              </a:rPr>
              <a:t>$ tar -jxvf abc.tar.bz2 (Remember 'j' for .tar.bz2)</a:t>
            </a:r>
            <a:endParaRPr sz="1400">
              <a:solidFill>
                <a:srgbClr val="F07B27"/>
              </a:solidFill>
            </a:endParaRPr>
          </a:p>
          <a:p>
            <a:pPr indent="457200" lvl="0" marL="0" rtl="0" algn="l">
              <a:spcBef>
                <a:spcPts val="0"/>
              </a:spcBef>
              <a:spcAft>
                <a:spcPts val="0"/>
              </a:spcAft>
              <a:buNone/>
            </a:pPr>
            <a:r>
              <a:rPr lang="en-US" sz="1400">
                <a:solidFill>
                  <a:srgbClr val="F07B27"/>
                </a:solidFill>
              </a:rPr>
              <a:t>$ tar -cvf archive.tar.gz(.bz2) /path/to/folder/abc</a:t>
            </a:r>
            <a:endParaRPr sz="1400">
              <a:solidFill>
                <a:srgbClr val="F07B27"/>
              </a:solidFill>
            </a:endParaRPr>
          </a:p>
          <a:p>
            <a:pPr indent="0" lvl="0" marL="0" rtl="0" algn="l">
              <a:spcBef>
                <a:spcPts val="0"/>
              </a:spcBef>
              <a:spcAft>
                <a:spcPts val="0"/>
              </a:spcAft>
              <a:buNone/>
            </a:pPr>
            <a:r>
              <a:rPr lang="en-US"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Char char="●"/>
            </a:pPr>
            <a:r>
              <a:rPr b="1" lang="en-US" sz="1400">
                <a:solidFill>
                  <a:schemeClr val="dk1"/>
                </a:solidFill>
              </a:rPr>
              <a:t>Note:</a:t>
            </a:r>
            <a:r>
              <a:rPr lang="en-US" sz="1400">
                <a:solidFill>
                  <a:schemeClr val="dk1"/>
                </a:solidFill>
              </a:rPr>
              <a:t> A ‘tar.gz‘ means gzipped. ‘tar.bz2‘ is compressed with bzip which uses a better but slower compression method.</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457200" lvl="0" marL="0" rtl="0" algn="l">
              <a:spcBef>
                <a:spcPts val="0"/>
              </a:spcBef>
              <a:spcAft>
                <a:spcPts val="0"/>
              </a:spcAft>
              <a:buNone/>
            </a:pPr>
            <a:r>
              <a:rPr lang="en-US" sz="1400">
                <a:solidFill>
                  <a:schemeClr val="dk1"/>
                </a:solidFill>
              </a:rPr>
              <a:t>other commands similar to tar perform same task</a:t>
            </a:r>
            <a:endParaRPr sz="1400">
              <a:solidFill>
                <a:schemeClr val="dk1"/>
              </a:solidFill>
            </a:endParaRPr>
          </a:p>
          <a:p>
            <a:pPr indent="457200" lvl="0" marL="0" rtl="0" algn="l">
              <a:spcBef>
                <a:spcPts val="0"/>
              </a:spcBef>
              <a:spcAft>
                <a:spcPts val="0"/>
              </a:spcAft>
              <a:buNone/>
            </a:pPr>
            <a:r>
              <a:rPr lang="en-US" sz="1400">
                <a:solidFill>
                  <a:srgbClr val="F07B27"/>
                </a:solidFill>
              </a:rPr>
              <a:t>$ gzip -9 lab1.tar</a:t>
            </a:r>
            <a:endParaRPr sz="1400">
              <a:solidFill>
                <a:srgbClr val="F07B27"/>
              </a:solidFill>
            </a:endParaRPr>
          </a:p>
          <a:p>
            <a:pPr indent="457200" lvl="0" marL="0" rtl="0" algn="l">
              <a:spcBef>
                <a:spcPts val="0"/>
              </a:spcBef>
              <a:spcAft>
                <a:spcPts val="0"/>
              </a:spcAft>
              <a:buNone/>
            </a:pPr>
            <a:r>
              <a:rPr lang="en-US" sz="1400">
                <a:solidFill>
                  <a:srgbClr val="F07B27"/>
                </a:solidFill>
              </a:rPr>
              <a:t>$ untar lab1.tar</a:t>
            </a:r>
            <a:endParaRPr sz="1400">
              <a:solidFill>
                <a:srgbClr val="F07B27"/>
              </a:solidFill>
            </a:endParaRPr>
          </a:p>
          <a:p>
            <a:pPr indent="457200" lvl="0" marL="0" rtl="0" algn="l">
              <a:spcBef>
                <a:spcPts val="0"/>
              </a:spcBef>
              <a:spcAft>
                <a:spcPts val="0"/>
              </a:spcAft>
              <a:buNone/>
            </a:pPr>
            <a:r>
              <a:rPr lang="en-US" sz="1400">
                <a:solidFill>
                  <a:srgbClr val="F07B27"/>
                </a:solidFill>
              </a:rPr>
              <a:t>$ ungzip lar1.zip</a:t>
            </a:r>
            <a:endParaRPr sz="1400">
              <a:solidFill>
                <a:srgbClr val="F07B27"/>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0" st="0"/>
                                            </p:txEl>
                                          </p:spTgt>
                                        </p:tgtEl>
                                        <p:attrNameLst>
                                          <p:attrName>style.visibility</p:attrName>
                                        </p:attrNameLst>
                                      </p:cBhvr>
                                      <p:to>
                                        <p:strVal val="visible"/>
                                      </p:to>
                                    </p:set>
                                    <p:animEffect filter="fade" transition="in">
                                      <p:cBhvr>
                                        <p:cTn dur="1000"/>
                                        <p:tgtEl>
                                          <p:spTgt spid="6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 st="1"/>
                                            </p:txEl>
                                          </p:spTgt>
                                        </p:tgtEl>
                                        <p:attrNameLst>
                                          <p:attrName>style.visibility</p:attrName>
                                        </p:attrNameLst>
                                      </p:cBhvr>
                                      <p:to>
                                        <p:strVal val="visible"/>
                                      </p:to>
                                    </p:set>
                                    <p:animEffect filter="fade" transition="in">
                                      <p:cBhvr>
                                        <p:cTn dur="1000"/>
                                        <p:tgtEl>
                                          <p:spTgt spid="6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2" st="2"/>
                                            </p:txEl>
                                          </p:spTgt>
                                        </p:tgtEl>
                                        <p:attrNameLst>
                                          <p:attrName>style.visibility</p:attrName>
                                        </p:attrNameLst>
                                      </p:cBhvr>
                                      <p:to>
                                        <p:strVal val="visible"/>
                                      </p:to>
                                    </p:set>
                                    <p:animEffect filter="fade" transition="in">
                                      <p:cBhvr>
                                        <p:cTn dur="1000"/>
                                        <p:tgtEl>
                                          <p:spTgt spid="6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3" st="3"/>
                                            </p:txEl>
                                          </p:spTgt>
                                        </p:tgtEl>
                                        <p:attrNameLst>
                                          <p:attrName>style.visibility</p:attrName>
                                        </p:attrNameLst>
                                      </p:cBhvr>
                                      <p:to>
                                        <p:strVal val="visible"/>
                                      </p:to>
                                    </p:set>
                                    <p:animEffect filter="fade" transition="in">
                                      <p:cBhvr>
                                        <p:cTn dur="1000"/>
                                        <p:tgtEl>
                                          <p:spTgt spid="6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4" st="4"/>
                                            </p:txEl>
                                          </p:spTgt>
                                        </p:tgtEl>
                                        <p:attrNameLst>
                                          <p:attrName>style.visibility</p:attrName>
                                        </p:attrNameLst>
                                      </p:cBhvr>
                                      <p:to>
                                        <p:strVal val="visible"/>
                                      </p:to>
                                    </p:set>
                                    <p:animEffect filter="fade" transition="in">
                                      <p:cBhvr>
                                        <p:cTn dur="1000"/>
                                        <p:tgtEl>
                                          <p:spTgt spid="6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5" st="5"/>
                                            </p:txEl>
                                          </p:spTgt>
                                        </p:tgtEl>
                                        <p:attrNameLst>
                                          <p:attrName>style.visibility</p:attrName>
                                        </p:attrNameLst>
                                      </p:cBhvr>
                                      <p:to>
                                        <p:strVal val="visible"/>
                                      </p:to>
                                    </p:set>
                                    <p:animEffect filter="fade" transition="in">
                                      <p:cBhvr>
                                        <p:cTn dur="1000"/>
                                        <p:tgtEl>
                                          <p:spTgt spid="6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6" st="6"/>
                                            </p:txEl>
                                          </p:spTgt>
                                        </p:tgtEl>
                                        <p:attrNameLst>
                                          <p:attrName>style.visibility</p:attrName>
                                        </p:attrNameLst>
                                      </p:cBhvr>
                                      <p:to>
                                        <p:strVal val="visible"/>
                                      </p:to>
                                    </p:set>
                                    <p:animEffect filter="fade" transition="in">
                                      <p:cBhvr>
                                        <p:cTn dur="1000"/>
                                        <p:tgtEl>
                                          <p:spTgt spid="6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7" st="7"/>
                                            </p:txEl>
                                          </p:spTgt>
                                        </p:tgtEl>
                                        <p:attrNameLst>
                                          <p:attrName>style.visibility</p:attrName>
                                        </p:attrNameLst>
                                      </p:cBhvr>
                                      <p:to>
                                        <p:strVal val="visible"/>
                                      </p:to>
                                    </p:set>
                                    <p:animEffect filter="fade" transition="in">
                                      <p:cBhvr>
                                        <p:cTn dur="1000"/>
                                        <p:tgtEl>
                                          <p:spTgt spid="6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8" st="8"/>
                                            </p:txEl>
                                          </p:spTgt>
                                        </p:tgtEl>
                                        <p:attrNameLst>
                                          <p:attrName>style.visibility</p:attrName>
                                        </p:attrNameLst>
                                      </p:cBhvr>
                                      <p:to>
                                        <p:strVal val="visible"/>
                                      </p:to>
                                    </p:set>
                                    <p:animEffect filter="fade" transition="in">
                                      <p:cBhvr>
                                        <p:cTn dur="1000"/>
                                        <p:tgtEl>
                                          <p:spTgt spid="62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9" st="9"/>
                                            </p:txEl>
                                          </p:spTgt>
                                        </p:tgtEl>
                                        <p:attrNameLst>
                                          <p:attrName>style.visibility</p:attrName>
                                        </p:attrNameLst>
                                      </p:cBhvr>
                                      <p:to>
                                        <p:strVal val="visible"/>
                                      </p:to>
                                    </p:set>
                                    <p:animEffect filter="fade" transition="in">
                                      <p:cBhvr>
                                        <p:cTn dur="1000"/>
                                        <p:tgtEl>
                                          <p:spTgt spid="62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0" st="10"/>
                                            </p:txEl>
                                          </p:spTgt>
                                        </p:tgtEl>
                                        <p:attrNameLst>
                                          <p:attrName>style.visibility</p:attrName>
                                        </p:attrNameLst>
                                      </p:cBhvr>
                                      <p:to>
                                        <p:strVal val="visible"/>
                                      </p:to>
                                    </p:set>
                                    <p:animEffect filter="fade" transition="in">
                                      <p:cBhvr>
                                        <p:cTn dur="1000"/>
                                        <p:tgtEl>
                                          <p:spTgt spid="62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1" st="11"/>
                                            </p:txEl>
                                          </p:spTgt>
                                        </p:tgtEl>
                                        <p:attrNameLst>
                                          <p:attrName>style.visibility</p:attrName>
                                        </p:attrNameLst>
                                      </p:cBhvr>
                                      <p:to>
                                        <p:strVal val="visible"/>
                                      </p:to>
                                    </p:set>
                                    <p:animEffect filter="fade" transition="in">
                                      <p:cBhvr>
                                        <p:cTn dur="1000"/>
                                        <p:tgtEl>
                                          <p:spTgt spid="628">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2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rPr>
              <a:t>Continued..</a:t>
            </a:r>
            <a:endParaRPr/>
          </a:p>
        </p:txBody>
      </p:sp>
      <p:sp>
        <p:nvSpPr>
          <p:cNvPr id="635" name="Google Shape;635;p29"/>
          <p:cNvSpPr txBox="1"/>
          <p:nvPr>
            <p:ph idx="1" type="body"/>
          </p:nvPr>
        </p:nvSpPr>
        <p:spPr>
          <a:xfrm>
            <a:off x="476100" y="812171"/>
            <a:ext cx="8244000" cy="1365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b="1" lang="en-US" sz="1200">
                <a:solidFill>
                  <a:srgbClr val="000000"/>
                </a:solidFill>
              </a:rPr>
              <a:t>chown:</a:t>
            </a:r>
            <a:r>
              <a:rPr lang="en-US" sz="1200">
                <a:solidFill>
                  <a:srgbClr val="000000"/>
                </a:solidFill>
              </a:rPr>
              <a:t> The Linux “chown” command stands for (change file owner and group). Every file belongs to a group of user and a owner.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457200" rtl="0" algn="l">
              <a:spcBef>
                <a:spcPts val="0"/>
              </a:spcBef>
              <a:spcAft>
                <a:spcPts val="0"/>
              </a:spcAft>
              <a:buNone/>
            </a:pPr>
            <a:r>
              <a:rPr lang="en-US" sz="1200">
                <a:solidFill>
                  <a:srgbClr val="000000"/>
                </a:solidFill>
              </a:rPr>
              <a:t>This “chown” command is used to change the file ownership and thus is useful in managing and providing file to authorised user and usergroup only.</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457200" lvl="0" marL="0" rtl="0" algn="l">
              <a:spcBef>
                <a:spcPts val="0"/>
              </a:spcBef>
              <a:spcAft>
                <a:spcPts val="0"/>
              </a:spcAft>
              <a:buNone/>
            </a:pPr>
            <a:r>
              <a:rPr lang="en-US" sz="1200">
                <a:solidFill>
                  <a:srgbClr val="000000"/>
                </a:solidFill>
                <a:highlight>
                  <a:srgbClr val="FFFFFF"/>
                </a:highlight>
              </a:rPr>
              <a:t>lets Do ‘ls -l‘ into your directory and you will see something like this.</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272727"/>
              </a:solidFill>
              <a:highlight>
                <a:srgbClr val="FFFFFF"/>
              </a:highlight>
            </a:endParaRPr>
          </a:p>
        </p:txBody>
      </p:sp>
      <p:pic>
        <p:nvPicPr>
          <p:cNvPr descr="Screen Shot 2016-01-12 at 2.44.55 PM.png" id="636" name="Google Shape;636;p29"/>
          <p:cNvPicPr preferRelativeResize="0"/>
          <p:nvPr/>
        </p:nvPicPr>
        <p:blipFill>
          <a:blip r:embed="rId3">
            <a:alphaModFix/>
          </a:blip>
          <a:stretch>
            <a:fillRect/>
          </a:stretch>
        </p:blipFill>
        <p:spPr>
          <a:xfrm>
            <a:off x="686150" y="2341788"/>
            <a:ext cx="7505650" cy="930900"/>
          </a:xfrm>
          <a:prstGeom prst="rect">
            <a:avLst/>
          </a:prstGeom>
          <a:noFill/>
          <a:ln>
            <a:noFill/>
          </a:ln>
        </p:spPr>
      </p:pic>
      <p:pic>
        <p:nvPicPr>
          <p:cNvPr descr="Screen Shot 2016-01-12 at 2.47.28 PM.png" id="637" name="Google Shape;637;p29"/>
          <p:cNvPicPr preferRelativeResize="0"/>
          <p:nvPr/>
        </p:nvPicPr>
        <p:blipFill>
          <a:blip r:embed="rId4">
            <a:alphaModFix/>
          </a:blip>
          <a:stretch>
            <a:fillRect/>
          </a:stretch>
        </p:blipFill>
        <p:spPr>
          <a:xfrm>
            <a:off x="686150" y="3436700"/>
            <a:ext cx="7505650" cy="1111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0" st="0"/>
                                            </p:txEl>
                                          </p:spTgt>
                                        </p:tgtEl>
                                        <p:attrNameLst>
                                          <p:attrName>style.visibility</p:attrName>
                                        </p:attrNameLst>
                                      </p:cBhvr>
                                      <p:to>
                                        <p:strVal val="visible"/>
                                      </p:to>
                                    </p:set>
                                    <p:animEffect filter="fade" transition="in">
                                      <p:cBhvr>
                                        <p:cTn dur="1000"/>
                                        <p:tgtEl>
                                          <p:spTgt spid="6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1" st="1"/>
                                            </p:txEl>
                                          </p:spTgt>
                                        </p:tgtEl>
                                        <p:attrNameLst>
                                          <p:attrName>style.visibility</p:attrName>
                                        </p:attrNameLst>
                                      </p:cBhvr>
                                      <p:to>
                                        <p:strVal val="visible"/>
                                      </p:to>
                                    </p:set>
                                    <p:animEffect filter="fade" transition="in">
                                      <p:cBhvr>
                                        <p:cTn dur="1000"/>
                                        <p:tgtEl>
                                          <p:spTgt spid="6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2" st="2"/>
                                            </p:txEl>
                                          </p:spTgt>
                                        </p:tgtEl>
                                        <p:attrNameLst>
                                          <p:attrName>style.visibility</p:attrName>
                                        </p:attrNameLst>
                                      </p:cBhvr>
                                      <p:to>
                                        <p:strVal val="visible"/>
                                      </p:to>
                                    </p:set>
                                    <p:animEffect filter="fade" transition="in">
                                      <p:cBhvr>
                                        <p:cTn dur="1000"/>
                                        <p:tgtEl>
                                          <p:spTgt spid="6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3" st="3"/>
                                            </p:txEl>
                                          </p:spTgt>
                                        </p:tgtEl>
                                        <p:attrNameLst>
                                          <p:attrName>style.visibility</p:attrName>
                                        </p:attrNameLst>
                                      </p:cBhvr>
                                      <p:to>
                                        <p:strVal val="visible"/>
                                      </p:to>
                                    </p:set>
                                    <p:animEffect filter="fade" transition="in">
                                      <p:cBhvr>
                                        <p:cTn dur="1000"/>
                                        <p:tgtEl>
                                          <p:spTgt spid="6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4" st="4"/>
                                            </p:txEl>
                                          </p:spTgt>
                                        </p:tgtEl>
                                        <p:attrNameLst>
                                          <p:attrName>style.visibility</p:attrName>
                                        </p:attrNameLst>
                                      </p:cBhvr>
                                      <p:to>
                                        <p:strVal val="visible"/>
                                      </p:to>
                                    </p:set>
                                    <p:animEffect filter="fade" transition="in">
                                      <p:cBhvr>
                                        <p:cTn dur="1000"/>
                                        <p:tgtEl>
                                          <p:spTgt spid="6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5" st="5"/>
                                            </p:txEl>
                                          </p:spTgt>
                                        </p:tgtEl>
                                        <p:attrNameLst>
                                          <p:attrName>style.visibility</p:attrName>
                                        </p:attrNameLst>
                                      </p:cBhvr>
                                      <p:to>
                                        <p:strVal val="visible"/>
                                      </p:to>
                                    </p:set>
                                    <p:animEffect filter="fade" transition="in">
                                      <p:cBhvr>
                                        <p:cTn dur="1000"/>
                                        <p:tgtEl>
                                          <p:spTgt spid="6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3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44" name="Google Shape;644;p30"/>
          <p:cNvSpPr txBox="1"/>
          <p:nvPr>
            <p:ph idx="1" type="body"/>
          </p:nvPr>
        </p:nvSpPr>
        <p:spPr>
          <a:xfrm>
            <a:off x="672150" y="666821"/>
            <a:ext cx="8219700" cy="1769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US" sz="1200">
                <a:solidFill>
                  <a:srgbClr val="000000"/>
                </a:solidFill>
              </a:rPr>
              <a:t>chmod: The Linux “chmod” command stands for (change file mode bits). chmod changes the file mode (permission) of each given file, folder, script, etc.. according to mode asked for.</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US" sz="1200">
                <a:solidFill>
                  <a:srgbClr val="000000"/>
                </a:solidFill>
              </a:rPr>
              <a:t>There exist 3 types of permission on a file (folder or anything but to keep things simple we will be using file).</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pic>
        <p:nvPicPr>
          <p:cNvPr descr="Screen Shot 2016-01-12 at 2.57.59 PM.png" id="645" name="Google Shape;645;p30"/>
          <p:cNvPicPr preferRelativeResize="0"/>
          <p:nvPr/>
        </p:nvPicPr>
        <p:blipFill>
          <a:blip r:embed="rId3">
            <a:alphaModFix/>
          </a:blip>
          <a:stretch>
            <a:fillRect/>
          </a:stretch>
        </p:blipFill>
        <p:spPr>
          <a:xfrm>
            <a:off x="798163" y="1563425"/>
            <a:ext cx="6840174" cy="859100"/>
          </a:xfrm>
          <a:prstGeom prst="rect">
            <a:avLst/>
          </a:prstGeom>
          <a:noFill/>
          <a:ln>
            <a:noFill/>
          </a:ln>
        </p:spPr>
      </p:pic>
      <p:sp>
        <p:nvSpPr>
          <p:cNvPr id="646" name="Google Shape;646;p30"/>
          <p:cNvSpPr txBox="1"/>
          <p:nvPr/>
        </p:nvSpPr>
        <p:spPr>
          <a:xfrm>
            <a:off x="798175" y="2498725"/>
            <a:ext cx="7921800" cy="23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lets try some combinations</a:t>
            </a:r>
            <a:endParaRPr/>
          </a:p>
          <a:p>
            <a:pPr indent="0" lvl="0" marL="0" rtl="0" algn="l">
              <a:spcBef>
                <a:spcPts val="0"/>
              </a:spcBef>
              <a:spcAft>
                <a:spcPts val="0"/>
              </a:spcAft>
              <a:buNone/>
            </a:pPr>
            <a:r>
              <a:rPr lang="en-US">
                <a:solidFill>
                  <a:srgbClr val="F07B27"/>
                </a:solidFill>
              </a:rPr>
              <a:t>$ chmod 666 abc.txt</a:t>
            </a:r>
            <a:endParaRPr>
              <a:solidFill>
                <a:srgbClr val="F07B27"/>
              </a:solidFill>
            </a:endParaRPr>
          </a:p>
          <a:p>
            <a:pPr indent="0" lvl="0" marL="0" rtl="0" algn="l">
              <a:spcBef>
                <a:spcPts val="0"/>
              </a:spcBef>
              <a:spcAft>
                <a:spcPts val="0"/>
              </a:spcAft>
              <a:buNone/>
            </a:pPr>
            <a:r>
              <a:rPr lang="en-US"/>
              <a:t> </a:t>
            </a:r>
            <a:r>
              <a:rPr lang="en-US">
                <a:solidFill>
                  <a:schemeClr val="dk1"/>
                </a:solidFill>
                <a:latin typeface="Questrial"/>
                <a:ea typeface="Questrial"/>
                <a:cs typeface="Questrial"/>
                <a:sym typeface="Questrial"/>
              </a:rPr>
              <a:t>-rw-rw-rw-+ 15 staff  staff   510 Jan 11 22:08</a:t>
            </a:r>
            <a:endParaRPr/>
          </a:p>
          <a:p>
            <a:pPr indent="0" lvl="0" marL="0" rtl="0" algn="l">
              <a:spcBef>
                <a:spcPts val="0"/>
              </a:spcBef>
              <a:spcAft>
                <a:spcPts val="0"/>
              </a:spcAft>
              <a:buNone/>
            </a:pPr>
            <a:r>
              <a:rPr lang="en-US">
                <a:solidFill>
                  <a:srgbClr val="F07B27"/>
                </a:solidFill>
              </a:rPr>
              <a:t>$ chmod 777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-rwxrwxrwx+ 15 staff  staff   510 Jan 11 22:08</a:t>
            </a:r>
            <a:endParaRPr/>
          </a:p>
          <a:p>
            <a:pPr indent="0" lvl="0" marL="0" rtl="0" algn="l">
              <a:spcBef>
                <a:spcPts val="0"/>
              </a:spcBef>
              <a:spcAft>
                <a:spcPts val="0"/>
              </a:spcAft>
              <a:buNone/>
            </a:pPr>
            <a:r>
              <a:rPr lang="en-US">
                <a:solidFill>
                  <a:srgbClr val="F07B27"/>
                </a:solidFill>
              </a:rPr>
              <a:t>$ chmod 555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-r-xr-xr-x+ 15 staff  staff   510 Jan 11 22:08</a:t>
            </a:r>
            <a:endParaRPr/>
          </a:p>
          <a:p>
            <a:pPr indent="0" lvl="0" marL="0" rtl="0" algn="l">
              <a:spcBef>
                <a:spcPts val="0"/>
              </a:spcBef>
              <a:spcAft>
                <a:spcPts val="0"/>
              </a:spcAft>
              <a:buNone/>
            </a:pPr>
            <a:r>
              <a:rPr lang="en-US">
                <a:solidFill>
                  <a:srgbClr val="F07B27"/>
                </a:solidFill>
              </a:rPr>
              <a:t>$ chmod 333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-wx-wx-wx-+ 15 staff  staff   510 Jan 11 22:08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0" st="0"/>
                                            </p:txEl>
                                          </p:spTgt>
                                        </p:tgtEl>
                                        <p:attrNameLst>
                                          <p:attrName>style.visibility</p:attrName>
                                        </p:attrNameLst>
                                      </p:cBhvr>
                                      <p:to>
                                        <p:strVal val="visible"/>
                                      </p:to>
                                    </p:set>
                                    <p:animEffect filter="fade" transition="in">
                                      <p:cBhvr>
                                        <p:cTn dur="1000"/>
                                        <p:tgtEl>
                                          <p:spTgt spid="6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1" st="1"/>
                                            </p:txEl>
                                          </p:spTgt>
                                        </p:tgtEl>
                                        <p:attrNameLst>
                                          <p:attrName>style.visibility</p:attrName>
                                        </p:attrNameLst>
                                      </p:cBhvr>
                                      <p:to>
                                        <p:strVal val="visible"/>
                                      </p:to>
                                    </p:set>
                                    <p:animEffect filter="fade" transition="in">
                                      <p:cBhvr>
                                        <p:cTn dur="1000"/>
                                        <p:tgtEl>
                                          <p:spTgt spid="6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2" st="2"/>
                                            </p:txEl>
                                          </p:spTgt>
                                        </p:tgtEl>
                                        <p:attrNameLst>
                                          <p:attrName>style.visibility</p:attrName>
                                        </p:attrNameLst>
                                      </p:cBhvr>
                                      <p:to>
                                        <p:strVal val="visible"/>
                                      </p:to>
                                    </p:set>
                                    <p:animEffect filter="fade" transition="in">
                                      <p:cBhvr>
                                        <p:cTn dur="1000"/>
                                        <p:tgtEl>
                                          <p:spTgt spid="6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3" st="3"/>
                                            </p:txEl>
                                          </p:spTgt>
                                        </p:tgtEl>
                                        <p:attrNameLst>
                                          <p:attrName>style.visibility</p:attrName>
                                        </p:attrNameLst>
                                      </p:cBhvr>
                                      <p:to>
                                        <p:strVal val="visible"/>
                                      </p:to>
                                    </p:set>
                                    <p:animEffect filter="fade" transition="in">
                                      <p:cBhvr>
                                        <p:cTn dur="1000"/>
                                        <p:tgtEl>
                                          <p:spTgt spid="6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0" st="0"/>
                                            </p:txEl>
                                          </p:spTgt>
                                        </p:tgtEl>
                                        <p:attrNameLst>
                                          <p:attrName>style.visibility</p:attrName>
                                        </p:attrNameLst>
                                      </p:cBhvr>
                                      <p:to>
                                        <p:strVal val="visible"/>
                                      </p:to>
                                    </p:set>
                                    <p:animEffect filter="fade" transition="in">
                                      <p:cBhvr>
                                        <p:cTn dur="1000"/>
                                        <p:tgtEl>
                                          <p:spTgt spid="6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1" st="1"/>
                                            </p:txEl>
                                          </p:spTgt>
                                        </p:tgtEl>
                                        <p:attrNameLst>
                                          <p:attrName>style.visibility</p:attrName>
                                        </p:attrNameLst>
                                      </p:cBhvr>
                                      <p:to>
                                        <p:strVal val="visible"/>
                                      </p:to>
                                    </p:set>
                                    <p:animEffect filter="fade" transition="in">
                                      <p:cBhvr>
                                        <p:cTn dur="1000"/>
                                        <p:tgtEl>
                                          <p:spTgt spid="6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2" st="2"/>
                                            </p:txEl>
                                          </p:spTgt>
                                        </p:tgtEl>
                                        <p:attrNameLst>
                                          <p:attrName>style.visibility</p:attrName>
                                        </p:attrNameLst>
                                      </p:cBhvr>
                                      <p:to>
                                        <p:strVal val="visible"/>
                                      </p:to>
                                    </p:set>
                                    <p:animEffect filter="fade" transition="in">
                                      <p:cBhvr>
                                        <p:cTn dur="1000"/>
                                        <p:tgtEl>
                                          <p:spTgt spid="6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3" st="3"/>
                                            </p:txEl>
                                          </p:spTgt>
                                        </p:tgtEl>
                                        <p:attrNameLst>
                                          <p:attrName>style.visibility</p:attrName>
                                        </p:attrNameLst>
                                      </p:cBhvr>
                                      <p:to>
                                        <p:strVal val="visible"/>
                                      </p:to>
                                    </p:set>
                                    <p:animEffect filter="fade" transition="in">
                                      <p:cBhvr>
                                        <p:cTn dur="1000"/>
                                        <p:tgtEl>
                                          <p:spTgt spid="6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4" st="4"/>
                                            </p:txEl>
                                          </p:spTgt>
                                        </p:tgtEl>
                                        <p:attrNameLst>
                                          <p:attrName>style.visibility</p:attrName>
                                        </p:attrNameLst>
                                      </p:cBhvr>
                                      <p:to>
                                        <p:strVal val="visible"/>
                                      </p:to>
                                    </p:set>
                                    <p:animEffect filter="fade" transition="in">
                                      <p:cBhvr>
                                        <p:cTn dur="1000"/>
                                        <p:tgtEl>
                                          <p:spTgt spid="6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5" st="5"/>
                                            </p:txEl>
                                          </p:spTgt>
                                        </p:tgtEl>
                                        <p:attrNameLst>
                                          <p:attrName>style.visibility</p:attrName>
                                        </p:attrNameLst>
                                      </p:cBhvr>
                                      <p:to>
                                        <p:strVal val="visible"/>
                                      </p:to>
                                    </p:set>
                                    <p:animEffect filter="fade" transition="in">
                                      <p:cBhvr>
                                        <p:cTn dur="1000"/>
                                        <p:tgtEl>
                                          <p:spTgt spid="6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6" st="6"/>
                                            </p:txEl>
                                          </p:spTgt>
                                        </p:tgtEl>
                                        <p:attrNameLst>
                                          <p:attrName>style.visibility</p:attrName>
                                        </p:attrNameLst>
                                      </p:cBhvr>
                                      <p:to>
                                        <p:strVal val="visible"/>
                                      </p:to>
                                    </p:set>
                                    <p:animEffect filter="fade" transition="in">
                                      <p:cBhvr>
                                        <p:cTn dur="1000"/>
                                        <p:tgtEl>
                                          <p:spTgt spid="6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7" st="7"/>
                                            </p:txEl>
                                          </p:spTgt>
                                        </p:tgtEl>
                                        <p:attrNameLst>
                                          <p:attrName>style.visibility</p:attrName>
                                        </p:attrNameLst>
                                      </p:cBhvr>
                                      <p:to>
                                        <p:strVal val="visible"/>
                                      </p:to>
                                    </p:set>
                                    <p:animEffect filter="fade" transition="in">
                                      <p:cBhvr>
                                        <p:cTn dur="1000"/>
                                        <p:tgtEl>
                                          <p:spTgt spid="6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8" st="8"/>
                                            </p:txEl>
                                          </p:spTgt>
                                        </p:tgtEl>
                                        <p:attrNameLst>
                                          <p:attrName>style.visibility</p:attrName>
                                        </p:attrNameLst>
                                      </p:cBhvr>
                                      <p:to>
                                        <p:strVal val="visible"/>
                                      </p:to>
                                    </p:set>
                                    <p:animEffect filter="fade" transition="in">
                                      <p:cBhvr>
                                        <p:cTn dur="1000"/>
                                        <p:tgtEl>
                                          <p:spTgt spid="6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9" st="9"/>
                                            </p:txEl>
                                          </p:spTgt>
                                        </p:tgtEl>
                                        <p:attrNameLst>
                                          <p:attrName>style.visibility</p:attrName>
                                        </p:attrNameLst>
                                      </p:cBhvr>
                                      <p:to>
                                        <p:strVal val="visible"/>
                                      </p:to>
                                    </p:set>
                                    <p:animEffect filter="fade" transition="in">
                                      <p:cBhvr>
                                        <p:cTn dur="1000"/>
                                        <p:tgtEl>
                                          <p:spTgt spid="64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1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What is Linux?</a:t>
            </a:r>
            <a:endParaRPr/>
          </a:p>
        </p:txBody>
      </p:sp>
      <p:sp>
        <p:nvSpPr>
          <p:cNvPr id="487" name="Google Shape;487;p13"/>
          <p:cNvSpPr txBox="1"/>
          <p:nvPr>
            <p:ph idx="1" type="body"/>
          </p:nvPr>
        </p:nvSpPr>
        <p:spPr>
          <a:xfrm>
            <a:off x="576875" y="962520"/>
            <a:ext cx="8143200" cy="366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US">
                <a:solidFill>
                  <a:schemeClr val="dk1"/>
                </a:solidFill>
              </a:rPr>
              <a:t>Linux(Kernel) + Utilities ( GNU, others) = Linux Distribution</a:t>
            </a:r>
            <a:endParaRPr>
              <a:solidFill>
                <a:schemeClr val="dk1"/>
              </a:solidFill>
            </a:endParaRPr>
          </a:p>
          <a:p>
            <a:pPr indent="0" lvl="0" marL="0" rtl="0" algn="l">
              <a:spcBef>
                <a:spcPts val="0"/>
              </a:spcBef>
              <a:spcAft>
                <a:spcPts val="0"/>
              </a:spcAft>
              <a:buNone/>
            </a:pPr>
            <a:r>
              <a:rPr lang="en-US">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Linux(Distribution) is, in simplest terms, an operating system. Just like any other operating system, it provides an interface between the user and the computer, enabling communication between them, and executing various tasks,  but there are some features that make it more extensible and a lot more developer-friendly, some of these feature are –</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Very powerful command line</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Extensibility</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Open source and great community support</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Stability and robustness (reason most servers and high computing machines run on linux).</a:t>
            </a:r>
            <a:endParaRPr>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Effect filter="fade" transition="in">
                                      <p:cBhvr>
                                        <p:cTn dur="1000"/>
                                        <p:tgtEl>
                                          <p:spTgt spid="4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Effect filter="fade" transition="in">
                                      <p:cBhvr>
                                        <p:cTn dur="1000"/>
                                        <p:tgtEl>
                                          <p:spTgt spid="4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animEffect filter="fade" transition="in">
                                      <p:cBhvr>
                                        <p:cTn dur="1000"/>
                                        <p:tgtEl>
                                          <p:spTgt spid="4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3" st="3"/>
                                            </p:txEl>
                                          </p:spTgt>
                                        </p:tgtEl>
                                        <p:attrNameLst>
                                          <p:attrName>style.visibility</p:attrName>
                                        </p:attrNameLst>
                                      </p:cBhvr>
                                      <p:to>
                                        <p:strVal val="visible"/>
                                      </p:to>
                                    </p:set>
                                    <p:animEffect filter="fade" transition="in">
                                      <p:cBhvr>
                                        <p:cTn dur="1000"/>
                                        <p:tgtEl>
                                          <p:spTgt spid="4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4" st="4"/>
                                            </p:txEl>
                                          </p:spTgt>
                                        </p:tgtEl>
                                        <p:attrNameLst>
                                          <p:attrName>style.visibility</p:attrName>
                                        </p:attrNameLst>
                                      </p:cBhvr>
                                      <p:to>
                                        <p:strVal val="visible"/>
                                      </p:to>
                                    </p:set>
                                    <p:animEffect filter="fade" transition="in">
                                      <p:cBhvr>
                                        <p:cTn dur="1000"/>
                                        <p:tgtEl>
                                          <p:spTgt spid="4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5" st="5"/>
                                            </p:txEl>
                                          </p:spTgt>
                                        </p:tgtEl>
                                        <p:attrNameLst>
                                          <p:attrName>style.visibility</p:attrName>
                                        </p:attrNameLst>
                                      </p:cBhvr>
                                      <p:to>
                                        <p:strVal val="visible"/>
                                      </p:to>
                                    </p:set>
                                    <p:animEffect filter="fade" transition="in">
                                      <p:cBhvr>
                                        <p:cTn dur="1000"/>
                                        <p:tgtEl>
                                          <p:spTgt spid="4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6" st="6"/>
                                            </p:txEl>
                                          </p:spTgt>
                                        </p:tgtEl>
                                        <p:attrNameLst>
                                          <p:attrName>style.visibility</p:attrName>
                                        </p:attrNameLst>
                                      </p:cBhvr>
                                      <p:to>
                                        <p:strVal val="visible"/>
                                      </p:to>
                                    </p:set>
                                    <p:animEffect filter="fade" transition="in">
                                      <p:cBhvr>
                                        <p:cTn dur="1000"/>
                                        <p:tgtEl>
                                          <p:spTgt spid="4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7" st="7"/>
                                            </p:txEl>
                                          </p:spTgt>
                                        </p:tgtEl>
                                        <p:attrNameLst>
                                          <p:attrName>style.visibility</p:attrName>
                                        </p:attrNameLst>
                                      </p:cBhvr>
                                      <p:to>
                                        <p:strVal val="visible"/>
                                      </p:to>
                                    </p:set>
                                    <p:animEffect filter="fade" transition="in">
                                      <p:cBhvr>
                                        <p:cTn dur="1000"/>
                                        <p:tgtEl>
                                          <p:spTgt spid="48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3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53" name="Google Shape;653;p31"/>
          <p:cNvSpPr txBox="1"/>
          <p:nvPr>
            <p:ph idx="1" type="body"/>
          </p:nvPr>
        </p:nvSpPr>
        <p:spPr>
          <a:xfrm>
            <a:off x="686150" y="819995"/>
            <a:ext cx="8143200" cy="38508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cal</a:t>
            </a:r>
            <a:r>
              <a:rPr lang="en-US" sz="1350">
                <a:solidFill>
                  <a:srgbClr val="000000"/>
                </a:solidFill>
                <a:highlight>
                  <a:srgbClr val="FFFFFF"/>
                </a:highlight>
                <a:latin typeface="Arial"/>
                <a:ea typeface="Arial"/>
                <a:cs typeface="Arial"/>
                <a:sym typeface="Arial"/>
              </a:rPr>
              <a:t>: The “cal” (Calendar), it is used to displays calendar of the present month or any other month of any year that is advancing or passed.</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echo</a:t>
            </a:r>
            <a:r>
              <a:rPr lang="en-US" sz="1350">
                <a:solidFill>
                  <a:srgbClr val="000000"/>
                </a:solidFill>
                <a:highlight>
                  <a:srgbClr val="FFFFFF"/>
                </a:highlight>
                <a:latin typeface="Arial"/>
                <a:ea typeface="Arial"/>
                <a:cs typeface="Arial"/>
                <a:sym typeface="Arial"/>
              </a:rPr>
              <a:t>: The echo command is used to print content on the screen</a:t>
            </a:r>
            <a:endParaRPr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US" sz="1350">
                <a:solidFill>
                  <a:srgbClr val="000000"/>
                </a:solidFill>
                <a:highlight>
                  <a:srgbClr val="FFFFFF"/>
                </a:highlight>
                <a:latin typeface="Arial"/>
                <a:ea typeface="Arial"/>
                <a:cs typeface="Arial"/>
                <a:sym typeface="Arial"/>
              </a:rPr>
              <a:t>$echo “hello world”</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date</a:t>
            </a:r>
            <a:r>
              <a:rPr lang="en-US" sz="1350">
                <a:solidFill>
                  <a:srgbClr val="000000"/>
                </a:solidFill>
                <a:highlight>
                  <a:srgbClr val="FFFFFF"/>
                </a:highlight>
                <a:latin typeface="Arial"/>
                <a:ea typeface="Arial"/>
                <a:cs typeface="Arial"/>
                <a:sym typeface="Arial"/>
              </a:rPr>
              <a:t>: The “date” (Date) command print the current date and time on the standard output, and can further be set.</a:t>
            </a:r>
            <a:endParaRPr sz="1350">
              <a:solidFill>
                <a:srgbClr val="000000"/>
              </a:solidFill>
              <a:highlight>
                <a:srgbClr val="FFFFFF"/>
              </a:highlight>
              <a:latin typeface="Arial"/>
              <a:ea typeface="Arial"/>
              <a:cs typeface="Arial"/>
              <a:sym typeface="Arial"/>
            </a:endParaRPr>
          </a:p>
        </p:txBody>
      </p:sp>
      <p:pic>
        <p:nvPicPr>
          <p:cNvPr descr="Screen Shot 2016-01-12 at 2.52.32 PM.png" id="654" name="Google Shape;654;p31"/>
          <p:cNvPicPr preferRelativeResize="0"/>
          <p:nvPr/>
        </p:nvPicPr>
        <p:blipFill>
          <a:blip r:embed="rId3">
            <a:alphaModFix/>
          </a:blip>
          <a:stretch>
            <a:fillRect/>
          </a:stretch>
        </p:blipFill>
        <p:spPr>
          <a:xfrm>
            <a:off x="819663" y="3084376"/>
            <a:ext cx="7504675" cy="836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0" st="0"/>
                                            </p:txEl>
                                          </p:spTgt>
                                        </p:tgtEl>
                                        <p:attrNameLst>
                                          <p:attrName>style.visibility</p:attrName>
                                        </p:attrNameLst>
                                      </p:cBhvr>
                                      <p:to>
                                        <p:strVal val="visible"/>
                                      </p:to>
                                    </p:set>
                                    <p:animEffect filter="fade" transition="in">
                                      <p:cBhvr>
                                        <p:cTn dur="1000"/>
                                        <p:tgtEl>
                                          <p:spTgt spid="6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1" st="1"/>
                                            </p:txEl>
                                          </p:spTgt>
                                        </p:tgtEl>
                                        <p:attrNameLst>
                                          <p:attrName>style.visibility</p:attrName>
                                        </p:attrNameLst>
                                      </p:cBhvr>
                                      <p:to>
                                        <p:strVal val="visible"/>
                                      </p:to>
                                    </p:set>
                                    <p:animEffect filter="fade" transition="in">
                                      <p:cBhvr>
                                        <p:cTn dur="1000"/>
                                        <p:tgtEl>
                                          <p:spTgt spid="6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2" st="2"/>
                                            </p:txEl>
                                          </p:spTgt>
                                        </p:tgtEl>
                                        <p:attrNameLst>
                                          <p:attrName>style.visibility</p:attrName>
                                        </p:attrNameLst>
                                      </p:cBhvr>
                                      <p:to>
                                        <p:strVal val="visible"/>
                                      </p:to>
                                    </p:set>
                                    <p:animEffect filter="fade" transition="in">
                                      <p:cBhvr>
                                        <p:cTn dur="1000"/>
                                        <p:tgtEl>
                                          <p:spTgt spid="6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3" st="3"/>
                                            </p:txEl>
                                          </p:spTgt>
                                        </p:tgtEl>
                                        <p:attrNameLst>
                                          <p:attrName>style.visibility</p:attrName>
                                        </p:attrNameLst>
                                      </p:cBhvr>
                                      <p:to>
                                        <p:strVal val="visible"/>
                                      </p:to>
                                    </p:set>
                                    <p:animEffect filter="fade" transition="in">
                                      <p:cBhvr>
                                        <p:cTn dur="1000"/>
                                        <p:tgtEl>
                                          <p:spTgt spid="6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4" st="4"/>
                                            </p:txEl>
                                          </p:spTgt>
                                        </p:tgtEl>
                                        <p:attrNameLst>
                                          <p:attrName>style.visibility</p:attrName>
                                        </p:attrNameLst>
                                      </p:cBhvr>
                                      <p:to>
                                        <p:strVal val="visible"/>
                                      </p:to>
                                    </p:set>
                                    <p:animEffect filter="fade" transition="in">
                                      <p:cBhvr>
                                        <p:cTn dur="1000"/>
                                        <p:tgtEl>
                                          <p:spTgt spid="6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5" st="5"/>
                                            </p:txEl>
                                          </p:spTgt>
                                        </p:tgtEl>
                                        <p:attrNameLst>
                                          <p:attrName>style.visibility</p:attrName>
                                        </p:attrNameLst>
                                      </p:cBhvr>
                                      <p:to>
                                        <p:strVal val="visible"/>
                                      </p:to>
                                    </p:set>
                                    <p:animEffect filter="fade" transition="in">
                                      <p:cBhvr>
                                        <p:cTn dur="1000"/>
                                        <p:tgtEl>
                                          <p:spTgt spid="6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32"/>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Creating User/group</a:t>
            </a:r>
            <a:endParaRPr/>
          </a:p>
        </p:txBody>
      </p:sp>
      <p:sp>
        <p:nvSpPr>
          <p:cNvPr id="661" name="Google Shape;661;p32"/>
          <p:cNvSpPr txBox="1"/>
          <p:nvPr>
            <p:ph idx="1" type="body"/>
          </p:nvPr>
        </p:nvSpPr>
        <p:spPr>
          <a:xfrm>
            <a:off x="576875" y="957747"/>
            <a:ext cx="7936500" cy="374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Create user</a:t>
            </a:r>
            <a:r>
              <a:rPr lang="en-US" sz="1400">
                <a:solidFill>
                  <a:schemeClr val="dk1"/>
                </a:solidFill>
                <a:latin typeface="Arial"/>
                <a:ea typeface="Arial"/>
                <a:cs typeface="Arial"/>
                <a:sym typeface="Arial"/>
              </a:rPr>
              <a:t> : </a:t>
            </a:r>
            <a:r>
              <a:rPr lang="en-US" sz="1400">
                <a:solidFill>
                  <a:schemeClr val="dk1"/>
                </a:solidFill>
                <a:uFill>
                  <a:noFill/>
                </a:uFill>
                <a:latin typeface="Arial"/>
                <a:ea typeface="Arial"/>
                <a:cs typeface="Arial"/>
                <a:sym typeface="Arial"/>
                <a:hlinkClick r:id="rId3"/>
              </a:rPr>
              <a:t> </a:t>
            </a:r>
            <a:r>
              <a:rPr lang="en-US" sz="1400" u="sng">
                <a:solidFill>
                  <a:schemeClr val="hlink"/>
                </a:solidFill>
                <a:latin typeface="Arial"/>
                <a:ea typeface="Arial"/>
                <a:cs typeface="Arial"/>
                <a:sym typeface="Arial"/>
                <a:hlinkClick r:id="rId4"/>
              </a:rPr>
              <a:t>u</a:t>
            </a:r>
            <a:r>
              <a:rPr lang="en-US" sz="1400" u="sng">
                <a:solidFill>
                  <a:schemeClr val="hlink"/>
                </a:solidFill>
                <a:latin typeface="Arial"/>
                <a:ea typeface="Arial"/>
                <a:cs typeface="Arial"/>
                <a:sym typeface="Arial"/>
                <a:hlinkClick r:id="rId5"/>
              </a:rPr>
              <a:t>seradd</a:t>
            </a:r>
            <a:r>
              <a:rPr lang="en-US" sz="1400">
                <a:solidFill>
                  <a:schemeClr val="dk1"/>
                </a:solidFill>
                <a:latin typeface="Arial"/>
                <a:ea typeface="Arial"/>
                <a:cs typeface="Arial"/>
                <a:sym typeface="Arial"/>
              </a:rPr>
              <a:t> –g</a:t>
            </a:r>
            <a:r>
              <a:rPr lang="en-US" sz="1400">
                <a:solidFill>
                  <a:schemeClr val="dk1"/>
                </a:solidFill>
                <a:latin typeface="Arial"/>
                <a:ea typeface="Arial"/>
                <a:cs typeface="Arial"/>
                <a:sym typeface="Arial"/>
              </a:rPr>
              <a:t> &lt;group&gt; -d &lt;home directory&gt; -c &lt;comment&gt; -s &lt;shell&gt; username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Set password </a:t>
            </a:r>
            <a:r>
              <a:rPr lang="en-US" sz="1400">
                <a:solidFill>
                  <a:schemeClr val="dk1"/>
                </a:solidFill>
                <a:latin typeface="Arial"/>
                <a:ea typeface="Arial"/>
                <a:cs typeface="Arial"/>
                <a:sym typeface="Arial"/>
              </a:rPr>
              <a:t>: passwd username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Lock user account</a:t>
            </a:r>
            <a:r>
              <a:rPr lang="en-US" sz="1400">
                <a:solidFill>
                  <a:schemeClr val="dk1"/>
                </a:solidFill>
                <a:latin typeface="Arial"/>
                <a:ea typeface="Arial"/>
                <a:cs typeface="Arial"/>
                <a:sym typeface="Arial"/>
              </a:rPr>
              <a:t> : passwd -l &lt;username&gt;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Delete user account</a:t>
            </a:r>
            <a:r>
              <a:rPr lang="en-US" sz="1400">
                <a:solidFill>
                  <a:schemeClr val="dk1"/>
                </a:solidFill>
                <a:latin typeface="Arial"/>
                <a:ea typeface="Arial"/>
                <a:cs typeface="Arial"/>
                <a:sym typeface="Arial"/>
              </a:rPr>
              <a:t>: userdel -r &lt;username&gt;</a:t>
            </a:r>
            <a:endParaRPr sz="14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chemeClr val="dk1"/>
              </a:solidFill>
              <a:latin typeface="Arial"/>
              <a:ea typeface="Arial"/>
              <a:cs typeface="Arial"/>
              <a:sym typeface="Arial"/>
            </a:endParaRPr>
          </a:p>
          <a:p>
            <a:pPr indent="457200" lvl="0" marL="0" rtl="0" algn="l">
              <a:lnSpc>
                <a:spcPct val="115000"/>
              </a:lnSpc>
              <a:spcBef>
                <a:spcPts val="0"/>
              </a:spcBef>
              <a:spcAft>
                <a:spcPts val="0"/>
              </a:spcAft>
              <a:buNone/>
            </a:pPr>
            <a:r>
              <a:rPr lang="en-US" sz="1400">
                <a:solidFill>
                  <a:schemeClr val="dk1"/>
                </a:solidFill>
                <a:latin typeface="Arial"/>
                <a:ea typeface="Arial"/>
                <a:cs typeface="Arial"/>
                <a:sym typeface="Arial"/>
              </a:rPr>
              <a:t>Groups are great way to share your work</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Add group</a:t>
            </a:r>
            <a:r>
              <a:rPr lang="en-US" sz="1400">
                <a:solidFill>
                  <a:schemeClr val="dk1"/>
                </a:solidFill>
                <a:latin typeface="Arial"/>
                <a:ea typeface="Arial"/>
                <a:cs typeface="Arial"/>
                <a:sym typeface="Arial"/>
              </a:rPr>
              <a:t>: groupadd &lt;groupname&gt;</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Group Types</a:t>
            </a:r>
            <a:r>
              <a:rPr lang="en-US" sz="1400">
                <a:solidFill>
                  <a:schemeClr val="dk1"/>
                </a:solidFill>
                <a:latin typeface="Arial"/>
                <a:ea typeface="Arial"/>
                <a:cs typeface="Arial"/>
                <a:sym typeface="Arial"/>
              </a:rPr>
              <a:t> : Primary(user private group) and secondary groups.</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Modify user account</a:t>
            </a:r>
            <a:r>
              <a:rPr lang="en-US" sz="1400">
                <a:solidFill>
                  <a:schemeClr val="dk1"/>
                </a:solidFill>
                <a:latin typeface="Arial"/>
                <a:ea typeface="Arial"/>
                <a:cs typeface="Arial"/>
                <a:sym typeface="Arial"/>
              </a:rPr>
              <a:t> :</a:t>
            </a:r>
            <a:r>
              <a:rPr lang="en-US" sz="1400">
                <a:solidFill>
                  <a:schemeClr val="dk1"/>
                </a:solidFill>
                <a:uFill>
                  <a:noFill/>
                </a:uFill>
                <a:latin typeface="Arial"/>
                <a:ea typeface="Arial"/>
                <a:cs typeface="Arial"/>
                <a:sym typeface="Arial"/>
                <a:hlinkClick r:id="rId6"/>
              </a:rPr>
              <a:t> </a:t>
            </a:r>
            <a:r>
              <a:rPr lang="en-US" sz="1400" u="sng">
                <a:solidFill>
                  <a:schemeClr val="hlink"/>
                </a:solidFill>
                <a:latin typeface="Arial"/>
                <a:ea typeface="Arial"/>
                <a:cs typeface="Arial"/>
                <a:sym typeface="Arial"/>
                <a:hlinkClick r:id="rId7"/>
              </a:rPr>
              <a:t>usermod</a:t>
            </a:r>
            <a:r>
              <a:rPr lang="en-US" sz="1400">
                <a:solidFill>
                  <a:schemeClr val="dk1"/>
                </a:solidFill>
                <a:latin typeface="Arial"/>
                <a:ea typeface="Arial"/>
                <a:cs typeface="Arial"/>
                <a:sym typeface="Arial"/>
              </a:rPr>
              <a:t> -G &lt;secondaryGroup&gt; -a &lt;username&gt;</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0" st="0"/>
                                            </p:txEl>
                                          </p:spTgt>
                                        </p:tgtEl>
                                        <p:attrNameLst>
                                          <p:attrName>style.visibility</p:attrName>
                                        </p:attrNameLst>
                                      </p:cBhvr>
                                      <p:to>
                                        <p:strVal val="visible"/>
                                      </p:to>
                                    </p:set>
                                    <p:animEffect filter="fade" transition="in">
                                      <p:cBhvr>
                                        <p:cTn dur="1000"/>
                                        <p:tgtEl>
                                          <p:spTgt spid="6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1" st="1"/>
                                            </p:txEl>
                                          </p:spTgt>
                                        </p:tgtEl>
                                        <p:attrNameLst>
                                          <p:attrName>style.visibility</p:attrName>
                                        </p:attrNameLst>
                                      </p:cBhvr>
                                      <p:to>
                                        <p:strVal val="visible"/>
                                      </p:to>
                                    </p:set>
                                    <p:animEffect filter="fade" transition="in">
                                      <p:cBhvr>
                                        <p:cTn dur="1000"/>
                                        <p:tgtEl>
                                          <p:spTgt spid="6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2" st="2"/>
                                            </p:txEl>
                                          </p:spTgt>
                                        </p:tgtEl>
                                        <p:attrNameLst>
                                          <p:attrName>style.visibility</p:attrName>
                                        </p:attrNameLst>
                                      </p:cBhvr>
                                      <p:to>
                                        <p:strVal val="visible"/>
                                      </p:to>
                                    </p:set>
                                    <p:animEffect filter="fade" transition="in">
                                      <p:cBhvr>
                                        <p:cTn dur="1000"/>
                                        <p:tgtEl>
                                          <p:spTgt spid="6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3" st="3"/>
                                            </p:txEl>
                                          </p:spTgt>
                                        </p:tgtEl>
                                        <p:attrNameLst>
                                          <p:attrName>style.visibility</p:attrName>
                                        </p:attrNameLst>
                                      </p:cBhvr>
                                      <p:to>
                                        <p:strVal val="visible"/>
                                      </p:to>
                                    </p:set>
                                    <p:animEffect filter="fade" transition="in">
                                      <p:cBhvr>
                                        <p:cTn dur="1000"/>
                                        <p:tgtEl>
                                          <p:spTgt spid="6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4" st="4"/>
                                            </p:txEl>
                                          </p:spTgt>
                                        </p:tgtEl>
                                        <p:attrNameLst>
                                          <p:attrName>style.visibility</p:attrName>
                                        </p:attrNameLst>
                                      </p:cBhvr>
                                      <p:to>
                                        <p:strVal val="visible"/>
                                      </p:to>
                                    </p:set>
                                    <p:animEffect filter="fade" transition="in">
                                      <p:cBhvr>
                                        <p:cTn dur="1000"/>
                                        <p:tgtEl>
                                          <p:spTgt spid="6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5" st="5"/>
                                            </p:txEl>
                                          </p:spTgt>
                                        </p:tgtEl>
                                        <p:attrNameLst>
                                          <p:attrName>style.visibility</p:attrName>
                                        </p:attrNameLst>
                                      </p:cBhvr>
                                      <p:to>
                                        <p:strVal val="visible"/>
                                      </p:to>
                                    </p:set>
                                    <p:animEffect filter="fade" transition="in">
                                      <p:cBhvr>
                                        <p:cTn dur="1000"/>
                                        <p:tgtEl>
                                          <p:spTgt spid="6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6" st="6"/>
                                            </p:txEl>
                                          </p:spTgt>
                                        </p:tgtEl>
                                        <p:attrNameLst>
                                          <p:attrName>style.visibility</p:attrName>
                                        </p:attrNameLst>
                                      </p:cBhvr>
                                      <p:to>
                                        <p:strVal val="visible"/>
                                      </p:to>
                                    </p:set>
                                    <p:animEffect filter="fade" transition="in">
                                      <p:cBhvr>
                                        <p:cTn dur="1000"/>
                                        <p:tgtEl>
                                          <p:spTgt spid="6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7" st="7"/>
                                            </p:txEl>
                                          </p:spTgt>
                                        </p:tgtEl>
                                        <p:attrNameLst>
                                          <p:attrName>style.visibility</p:attrName>
                                        </p:attrNameLst>
                                      </p:cBhvr>
                                      <p:to>
                                        <p:strVal val="visible"/>
                                      </p:to>
                                    </p:set>
                                    <p:animEffect filter="fade" transition="in">
                                      <p:cBhvr>
                                        <p:cTn dur="1000"/>
                                        <p:tgtEl>
                                          <p:spTgt spid="6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8" st="8"/>
                                            </p:txEl>
                                          </p:spTgt>
                                        </p:tgtEl>
                                        <p:attrNameLst>
                                          <p:attrName>style.visibility</p:attrName>
                                        </p:attrNameLst>
                                      </p:cBhvr>
                                      <p:to>
                                        <p:strVal val="visible"/>
                                      </p:to>
                                    </p:set>
                                    <p:animEffect filter="fade" transition="in">
                                      <p:cBhvr>
                                        <p:cTn dur="1000"/>
                                        <p:tgtEl>
                                          <p:spTgt spid="66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3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dk1"/>
                </a:solidFill>
              </a:rPr>
              <a:t>Standard Redirections</a:t>
            </a:r>
            <a:endParaRPr/>
          </a:p>
        </p:txBody>
      </p:sp>
      <p:sp>
        <p:nvSpPr>
          <p:cNvPr id="668" name="Google Shape;668;p33"/>
          <p:cNvSpPr txBox="1"/>
          <p:nvPr>
            <p:ph idx="1" type="body"/>
          </p:nvPr>
        </p:nvSpPr>
        <p:spPr>
          <a:xfrm>
            <a:off x="446950" y="912524"/>
            <a:ext cx="8045100" cy="3575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By default, standard output directs its contents to the display. To redirect standard output to a file, the "&gt;" character is used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&gt; abc.txt</a:t>
            </a:r>
            <a:endParaRPr sz="1100">
              <a:solidFill>
                <a:srgbClr val="F07B27"/>
              </a:solidFill>
              <a:highlight>
                <a:srgbClr val="FFFFFF"/>
              </a:highlight>
              <a:latin typeface="Verdana"/>
              <a:ea typeface="Verdana"/>
              <a:cs typeface="Verdana"/>
              <a:sym typeface="Verdana"/>
            </a:endParaRPr>
          </a:p>
          <a:p>
            <a:pPr indent="45720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Each time the command above is repeated, file_list.txt is overwritten (from the beginning) with the output of the command </a:t>
            </a:r>
            <a:r>
              <a:rPr b="1" lang="en-US" sz="1100">
                <a:solidFill>
                  <a:schemeClr val="dk1"/>
                </a:solidFill>
                <a:highlight>
                  <a:srgbClr val="FFFFFF"/>
                </a:highlight>
                <a:latin typeface="Verdana"/>
                <a:ea typeface="Verdana"/>
                <a:cs typeface="Verdana"/>
                <a:sym typeface="Verdana"/>
              </a:rPr>
              <a:t>ls</a:t>
            </a:r>
            <a:r>
              <a:rPr lang="en-US" sz="1100">
                <a:solidFill>
                  <a:schemeClr val="dk1"/>
                </a:solidFill>
                <a:highlight>
                  <a:srgbClr val="FFFFFF"/>
                </a:highlight>
                <a:latin typeface="Verdana"/>
                <a:ea typeface="Verdana"/>
                <a:cs typeface="Verdana"/>
                <a:sym typeface="Verdana"/>
              </a:rPr>
              <a:t>. If you want the new results to be </a:t>
            </a:r>
            <a:r>
              <a:rPr i="1" lang="en-US" sz="1100">
                <a:solidFill>
                  <a:schemeClr val="dk1"/>
                </a:solidFill>
                <a:highlight>
                  <a:srgbClr val="FFFFFF"/>
                </a:highlight>
                <a:latin typeface="Verdana"/>
                <a:ea typeface="Verdana"/>
                <a:cs typeface="Verdana"/>
                <a:sym typeface="Verdana"/>
              </a:rPr>
              <a:t>appended</a:t>
            </a:r>
            <a:r>
              <a:rPr lang="en-US" sz="1100">
                <a:solidFill>
                  <a:schemeClr val="dk1"/>
                </a:solidFill>
                <a:highlight>
                  <a:srgbClr val="FFFFFF"/>
                </a:highlight>
                <a:latin typeface="Verdana"/>
                <a:ea typeface="Verdana"/>
                <a:cs typeface="Verdana"/>
                <a:sym typeface="Verdana"/>
              </a:rPr>
              <a:t> to the file instead, use "&gt;&gt;"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&gt;&gt; abc.txt</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Many commands can accept input from a facility called </a:t>
            </a:r>
            <a:r>
              <a:rPr i="1" lang="en-US" sz="1100">
                <a:solidFill>
                  <a:schemeClr val="dk1"/>
                </a:solidFill>
                <a:highlight>
                  <a:srgbClr val="FFFFFF"/>
                </a:highlight>
                <a:latin typeface="Verdana"/>
                <a:ea typeface="Verdana"/>
                <a:cs typeface="Verdana"/>
                <a:sym typeface="Verdana"/>
              </a:rPr>
              <a:t>standard input</a:t>
            </a:r>
            <a:r>
              <a:rPr lang="en-US" sz="1100">
                <a:solidFill>
                  <a:schemeClr val="dk1"/>
                </a:solidFill>
                <a:highlight>
                  <a:srgbClr val="FFFFFF"/>
                </a:highlight>
                <a:latin typeface="Verdana"/>
                <a:ea typeface="Verdana"/>
                <a:cs typeface="Verdana"/>
                <a:sym typeface="Verdana"/>
              </a:rPr>
              <a:t>. By default, standard input gets its contents from the keyboard, but like standard output, it can be redirected. To redirect standard input from a file instead of the keyboard, the "&lt;" character is used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sort &lt; abc.t</a:t>
            </a:r>
            <a:r>
              <a:rPr lang="en-US" sz="1100">
                <a:solidFill>
                  <a:srgbClr val="F07B27"/>
                </a:solidFill>
                <a:highlight>
                  <a:srgbClr val="FFFFFF"/>
                </a:highlight>
                <a:latin typeface="Verdana"/>
                <a:ea typeface="Verdana"/>
                <a:cs typeface="Verdana"/>
                <a:sym typeface="Verdana"/>
              </a:rPr>
              <a:t>xt</a:t>
            </a:r>
            <a:endParaRPr sz="1100">
              <a:solidFill>
                <a:srgbClr val="F07B27"/>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sort &lt; abc.txt &gt; new.txt</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The most useful and powerful thing you can do with I/O redirection is to connect multiple commands together with what are called </a:t>
            </a:r>
            <a:r>
              <a:rPr i="1" lang="en-US" sz="1100">
                <a:solidFill>
                  <a:schemeClr val="dk1"/>
                </a:solidFill>
                <a:highlight>
                  <a:srgbClr val="FFFFFF"/>
                </a:highlight>
                <a:latin typeface="Verdana"/>
                <a:ea typeface="Verdana"/>
                <a:cs typeface="Verdana"/>
                <a:sym typeface="Verdana"/>
              </a:rPr>
              <a:t>pipes</a:t>
            </a:r>
            <a:r>
              <a:rPr lang="en-US" sz="1100">
                <a:solidFill>
                  <a:schemeClr val="dk1"/>
                </a:solidFill>
                <a:highlight>
                  <a:srgbClr val="FFFFFF"/>
                </a:highlight>
                <a:latin typeface="Verdana"/>
                <a:ea typeface="Verdana"/>
                <a:cs typeface="Verdana"/>
                <a:sym typeface="Verdana"/>
              </a:rPr>
              <a:t>. With pipes, the standard output of one command is fed into the standard input of another.</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-l | less </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0" st="0"/>
                                            </p:txEl>
                                          </p:spTgt>
                                        </p:tgtEl>
                                        <p:attrNameLst>
                                          <p:attrName>style.visibility</p:attrName>
                                        </p:attrNameLst>
                                      </p:cBhvr>
                                      <p:to>
                                        <p:strVal val="visible"/>
                                      </p:to>
                                    </p:set>
                                    <p:animEffect filter="fade" transition="in">
                                      <p:cBhvr>
                                        <p:cTn dur="1000"/>
                                        <p:tgtEl>
                                          <p:spTgt spid="6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 st="1"/>
                                            </p:txEl>
                                          </p:spTgt>
                                        </p:tgtEl>
                                        <p:attrNameLst>
                                          <p:attrName>style.visibility</p:attrName>
                                        </p:attrNameLst>
                                      </p:cBhvr>
                                      <p:to>
                                        <p:strVal val="visible"/>
                                      </p:to>
                                    </p:set>
                                    <p:animEffect filter="fade" transition="in">
                                      <p:cBhvr>
                                        <p:cTn dur="1000"/>
                                        <p:tgtEl>
                                          <p:spTgt spid="6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2" st="2"/>
                                            </p:txEl>
                                          </p:spTgt>
                                        </p:tgtEl>
                                        <p:attrNameLst>
                                          <p:attrName>style.visibility</p:attrName>
                                        </p:attrNameLst>
                                      </p:cBhvr>
                                      <p:to>
                                        <p:strVal val="visible"/>
                                      </p:to>
                                    </p:set>
                                    <p:animEffect filter="fade" transition="in">
                                      <p:cBhvr>
                                        <p:cTn dur="1000"/>
                                        <p:tgtEl>
                                          <p:spTgt spid="6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3" st="3"/>
                                            </p:txEl>
                                          </p:spTgt>
                                        </p:tgtEl>
                                        <p:attrNameLst>
                                          <p:attrName>style.visibility</p:attrName>
                                        </p:attrNameLst>
                                      </p:cBhvr>
                                      <p:to>
                                        <p:strVal val="visible"/>
                                      </p:to>
                                    </p:set>
                                    <p:animEffect filter="fade" transition="in">
                                      <p:cBhvr>
                                        <p:cTn dur="1000"/>
                                        <p:tgtEl>
                                          <p:spTgt spid="6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4" st="4"/>
                                            </p:txEl>
                                          </p:spTgt>
                                        </p:tgtEl>
                                        <p:attrNameLst>
                                          <p:attrName>style.visibility</p:attrName>
                                        </p:attrNameLst>
                                      </p:cBhvr>
                                      <p:to>
                                        <p:strVal val="visible"/>
                                      </p:to>
                                    </p:set>
                                    <p:animEffect filter="fade" transition="in">
                                      <p:cBhvr>
                                        <p:cTn dur="1000"/>
                                        <p:tgtEl>
                                          <p:spTgt spid="6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5" st="5"/>
                                            </p:txEl>
                                          </p:spTgt>
                                        </p:tgtEl>
                                        <p:attrNameLst>
                                          <p:attrName>style.visibility</p:attrName>
                                        </p:attrNameLst>
                                      </p:cBhvr>
                                      <p:to>
                                        <p:strVal val="visible"/>
                                      </p:to>
                                    </p:set>
                                    <p:animEffect filter="fade" transition="in">
                                      <p:cBhvr>
                                        <p:cTn dur="1000"/>
                                        <p:tgtEl>
                                          <p:spTgt spid="6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6" st="6"/>
                                            </p:txEl>
                                          </p:spTgt>
                                        </p:tgtEl>
                                        <p:attrNameLst>
                                          <p:attrName>style.visibility</p:attrName>
                                        </p:attrNameLst>
                                      </p:cBhvr>
                                      <p:to>
                                        <p:strVal val="visible"/>
                                      </p:to>
                                    </p:set>
                                    <p:animEffect filter="fade" transition="in">
                                      <p:cBhvr>
                                        <p:cTn dur="1000"/>
                                        <p:tgtEl>
                                          <p:spTgt spid="6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7" st="7"/>
                                            </p:txEl>
                                          </p:spTgt>
                                        </p:tgtEl>
                                        <p:attrNameLst>
                                          <p:attrName>style.visibility</p:attrName>
                                        </p:attrNameLst>
                                      </p:cBhvr>
                                      <p:to>
                                        <p:strVal val="visible"/>
                                      </p:to>
                                    </p:set>
                                    <p:animEffect filter="fade" transition="in">
                                      <p:cBhvr>
                                        <p:cTn dur="1000"/>
                                        <p:tgtEl>
                                          <p:spTgt spid="66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8" st="8"/>
                                            </p:txEl>
                                          </p:spTgt>
                                        </p:tgtEl>
                                        <p:attrNameLst>
                                          <p:attrName>style.visibility</p:attrName>
                                        </p:attrNameLst>
                                      </p:cBhvr>
                                      <p:to>
                                        <p:strVal val="visible"/>
                                      </p:to>
                                    </p:set>
                                    <p:animEffect filter="fade" transition="in">
                                      <p:cBhvr>
                                        <p:cTn dur="1000"/>
                                        <p:tgtEl>
                                          <p:spTgt spid="66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9" st="9"/>
                                            </p:txEl>
                                          </p:spTgt>
                                        </p:tgtEl>
                                        <p:attrNameLst>
                                          <p:attrName>style.visibility</p:attrName>
                                        </p:attrNameLst>
                                      </p:cBhvr>
                                      <p:to>
                                        <p:strVal val="visible"/>
                                      </p:to>
                                    </p:set>
                                    <p:animEffect filter="fade" transition="in">
                                      <p:cBhvr>
                                        <p:cTn dur="1000"/>
                                        <p:tgtEl>
                                          <p:spTgt spid="66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0" st="10"/>
                                            </p:txEl>
                                          </p:spTgt>
                                        </p:tgtEl>
                                        <p:attrNameLst>
                                          <p:attrName>style.visibility</p:attrName>
                                        </p:attrNameLst>
                                      </p:cBhvr>
                                      <p:to>
                                        <p:strVal val="visible"/>
                                      </p:to>
                                    </p:set>
                                    <p:animEffect filter="fade" transition="in">
                                      <p:cBhvr>
                                        <p:cTn dur="1000"/>
                                        <p:tgtEl>
                                          <p:spTgt spid="66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1" st="11"/>
                                            </p:txEl>
                                          </p:spTgt>
                                        </p:tgtEl>
                                        <p:attrNameLst>
                                          <p:attrName>style.visibility</p:attrName>
                                        </p:attrNameLst>
                                      </p:cBhvr>
                                      <p:to>
                                        <p:strVal val="visible"/>
                                      </p:to>
                                    </p:set>
                                    <p:animEffect filter="fade" transition="in">
                                      <p:cBhvr>
                                        <p:cTn dur="1000"/>
                                        <p:tgtEl>
                                          <p:spTgt spid="66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2" st="12"/>
                                            </p:txEl>
                                          </p:spTgt>
                                        </p:tgtEl>
                                        <p:attrNameLst>
                                          <p:attrName>style.visibility</p:attrName>
                                        </p:attrNameLst>
                                      </p:cBhvr>
                                      <p:to>
                                        <p:strVal val="visible"/>
                                      </p:to>
                                    </p:set>
                                    <p:animEffect filter="fade" transition="in">
                                      <p:cBhvr>
                                        <p:cTn dur="1000"/>
                                        <p:tgtEl>
                                          <p:spTgt spid="66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3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Basic Commands</a:t>
            </a:r>
            <a:endParaRPr/>
          </a:p>
        </p:txBody>
      </p:sp>
      <p:sp>
        <p:nvSpPr>
          <p:cNvPr id="675" name="Google Shape;675;p34"/>
          <p:cNvSpPr txBox="1"/>
          <p:nvPr>
            <p:ph idx="1" type="body"/>
          </p:nvPr>
        </p:nvSpPr>
        <p:spPr>
          <a:xfrm>
            <a:off x="576900" y="886797"/>
            <a:ext cx="8143200" cy="37128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head</a:t>
            </a:r>
            <a:r>
              <a:rPr lang="en-US" sz="1200">
                <a:solidFill>
                  <a:srgbClr val="000000"/>
                </a:solidFill>
              </a:rPr>
              <a:t> - </a:t>
            </a:r>
            <a:r>
              <a:rPr lang="en-US" sz="1200">
                <a:solidFill>
                  <a:srgbClr val="000000"/>
                </a:solidFill>
                <a:highlight>
                  <a:srgbClr val="FFFFFF"/>
                </a:highlight>
              </a:rPr>
              <a:t>The </a:t>
            </a:r>
            <a:r>
              <a:rPr i="1" lang="en-US" sz="1200">
                <a:solidFill>
                  <a:srgbClr val="000000"/>
                </a:solidFill>
                <a:highlight>
                  <a:srgbClr val="FFFFFF"/>
                </a:highlight>
              </a:rPr>
              <a:t>head</a:t>
            </a:r>
            <a:r>
              <a:rPr lang="en-US" sz="1200">
                <a:solidFill>
                  <a:srgbClr val="000000"/>
                </a:solidFill>
                <a:highlight>
                  <a:srgbClr val="FFFFFF"/>
                </a:highlight>
              </a:rPr>
              <a:t> </a:t>
            </a:r>
            <a:r>
              <a:rPr lang="en-US" sz="1200">
                <a:solidFill>
                  <a:srgbClr val="000000"/>
                </a:solidFill>
                <a:highlight>
                  <a:srgbClr val="FFFFFF"/>
                </a:highlight>
                <a:uFill>
                  <a:noFill/>
                </a:uFill>
                <a:hlinkClick r:id="rId3"/>
              </a:rPr>
              <a:t>command</a:t>
            </a:r>
            <a:r>
              <a:rPr lang="en-US" sz="1200">
                <a:solidFill>
                  <a:srgbClr val="000000"/>
                </a:solidFill>
                <a:highlight>
                  <a:srgbClr val="FFFFFF"/>
                </a:highlight>
              </a:rPr>
              <a:t> reads the first 10  lines of any file  given to it. If it is desired to obtain some number of lines other than the default ten, the </a:t>
            </a:r>
            <a:r>
              <a:rPr i="1" lang="en-US" sz="1200">
                <a:solidFill>
                  <a:srgbClr val="000000"/>
                </a:solidFill>
                <a:highlight>
                  <a:srgbClr val="FFFFFF"/>
                </a:highlight>
              </a:rPr>
              <a:t>-n </a:t>
            </a:r>
            <a:r>
              <a:rPr lang="en-US" sz="1200">
                <a:solidFill>
                  <a:srgbClr val="000000"/>
                </a:solidFill>
                <a:highlight>
                  <a:srgbClr val="FFFFFF"/>
                </a:highlight>
                <a:uFill>
                  <a:noFill/>
                </a:uFill>
                <a:hlinkClick r:id="rId4"/>
              </a:rPr>
              <a:t>option</a:t>
            </a:r>
            <a:r>
              <a:rPr lang="en-US" sz="1200">
                <a:solidFill>
                  <a:srgbClr val="000000"/>
                </a:solidFill>
                <a:highlight>
                  <a:srgbClr val="FFFFFF"/>
                </a:highlight>
              </a:rPr>
              <a:t> can be used followed by an integer indicating the number of lines desired</a:t>
            </a:r>
            <a:endParaRPr sz="1200">
              <a:solidFill>
                <a:srgbClr val="000000"/>
              </a:solidFill>
              <a:highlight>
                <a:srgbClr val="FFFFFF"/>
              </a:highlight>
            </a:endParaRPr>
          </a:p>
          <a:p>
            <a:pPr indent="457200" lvl="0" marL="0" rtl="0" algn="l">
              <a:lnSpc>
                <a:spcPct val="115000"/>
              </a:lnSpc>
              <a:spcBef>
                <a:spcPts val="0"/>
              </a:spcBef>
              <a:spcAft>
                <a:spcPts val="0"/>
              </a:spcAft>
              <a:buNone/>
            </a:pPr>
            <a:r>
              <a:rPr lang="en-US" sz="1200">
                <a:solidFill>
                  <a:srgbClr val="F07B27"/>
                </a:solidFill>
                <a:highlight>
                  <a:srgbClr val="FFFFFF"/>
                </a:highlight>
              </a:rPr>
              <a:t>$ head -n 15 abc.txt</a:t>
            </a:r>
            <a:endParaRPr sz="1200">
              <a:solidFill>
                <a:srgbClr val="F07B27"/>
              </a:solidFill>
              <a:highlight>
                <a:srgbClr val="FFFFFF"/>
              </a:highlight>
            </a:endParaRPr>
          </a:p>
          <a:p>
            <a:pPr indent="457200" lvl="0" marL="0" rtl="0" algn="l">
              <a:lnSpc>
                <a:spcPct val="115000"/>
              </a:lnSpc>
              <a:spcBef>
                <a:spcPts val="0"/>
              </a:spcBef>
              <a:spcAft>
                <a:spcPts val="0"/>
              </a:spcAft>
              <a:buNone/>
            </a:pPr>
            <a:r>
              <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tail</a:t>
            </a:r>
            <a:r>
              <a:rPr lang="en-US" sz="1200">
                <a:solidFill>
                  <a:srgbClr val="000000"/>
                </a:solidFill>
              </a:rPr>
              <a:t> - </a:t>
            </a:r>
            <a:r>
              <a:rPr lang="en-US" sz="1200">
                <a:solidFill>
                  <a:srgbClr val="000000"/>
                </a:solidFill>
                <a:highlight>
                  <a:srgbClr val="FFFFFF"/>
                </a:highlight>
              </a:rPr>
              <a:t>The “</a:t>
            </a:r>
            <a:r>
              <a:rPr i="1" lang="en-US" sz="1200">
                <a:solidFill>
                  <a:srgbClr val="000000"/>
                </a:solidFill>
                <a:highlight>
                  <a:srgbClr val="FFFFFF"/>
                </a:highlight>
              </a:rPr>
              <a:t>tail”</a:t>
            </a:r>
            <a:r>
              <a:rPr lang="en-US" sz="1200">
                <a:solidFill>
                  <a:srgbClr val="000000"/>
                </a:solidFill>
                <a:highlight>
                  <a:srgbClr val="FFFFFF"/>
                </a:highlight>
              </a:rPr>
              <a:t> </a:t>
            </a:r>
            <a:r>
              <a:rPr lang="en-US" sz="1200">
                <a:solidFill>
                  <a:srgbClr val="000000"/>
                </a:solidFill>
                <a:highlight>
                  <a:srgbClr val="FFFFFF"/>
                </a:highlight>
                <a:uFill>
                  <a:noFill/>
                </a:uFill>
                <a:hlinkClick r:id="rId5"/>
              </a:rPr>
              <a:t>command</a:t>
            </a:r>
            <a:r>
              <a:rPr lang="en-US" sz="1200">
                <a:solidFill>
                  <a:srgbClr val="000000"/>
                </a:solidFill>
                <a:highlight>
                  <a:srgbClr val="FFFFFF"/>
                </a:highlight>
              </a:rPr>
              <a:t> reads the last 10  lines of any file  given to it. If it is desired to obtain some number of lines other than the default ten, the </a:t>
            </a:r>
            <a:r>
              <a:rPr i="1" lang="en-US" sz="1200">
                <a:solidFill>
                  <a:srgbClr val="000000"/>
                </a:solidFill>
                <a:highlight>
                  <a:srgbClr val="FFFFFF"/>
                </a:highlight>
              </a:rPr>
              <a:t>-n </a:t>
            </a:r>
            <a:r>
              <a:rPr lang="en-US" sz="1200">
                <a:solidFill>
                  <a:srgbClr val="000000"/>
                </a:solidFill>
                <a:highlight>
                  <a:srgbClr val="FFFFFF"/>
                </a:highlight>
                <a:uFill>
                  <a:noFill/>
                </a:uFill>
                <a:hlinkClick r:id="rId6"/>
              </a:rPr>
              <a:t>option</a:t>
            </a:r>
            <a:r>
              <a:rPr lang="en-US" sz="1200">
                <a:solidFill>
                  <a:srgbClr val="000000"/>
                </a:solidFill>
                <a:highlight>
                  <a:srgbClr val="FFFFFF"/>
                </a:highlight>
              </a:rPr>
              <a:t> can be used followed by an integer indicating the number of lines desired</a:t>
            </a:r>
            <a:endParaRPr sz="1200">
              <a:solidFill>
                <a:srgbClr val="000000"/>
              </a:solidFill>
              <a:highlight>
                <a:srgbClr val="FFFFFF"/>
              </a:highlight>
            </a:endParaRPr>
          </a:p>
          <a:p>
            <a:pPr indent="457200" lvl="0" marL="0" rtl="0" algn="l">
              <a:lnSpc>
                <a:spcPct val="115000"/>
              </a:lnSpc>
              <a:spcBef>
                <a:spcPts val="0"/>
              </a:spcBef>
              <a:spcAft>
                <a:spcPts val="0"/>
              </a:spcAft>
              <a:buNone/>
            </a:pPr>
            <a:r>
              <a:rPr lang="en-US" sz="1200">
                <a:solidFill>
                  <a:srgbClr val="F07B27"/>
                </a:solidFill>
                <a:highlight>
                  <a:srgbClr val="FFFFFF"/>
                </a:highlight>
              </a:rPr>
              <a:t>$ tail -n 15 abc.txt</a:t>
            </a:r>
            <a:endParaRPr sz="1200">
              <a:solidFill>
                <a:srgbClr val="F07B27"/>
              </a:solidFill>
              <a:highlight>
                <a:srgbClr val="FFFFFF"/>
              </a:highlight>
            </a:endParaRPr>
          </a:p>
          <a:p>
            <a:pPr indent="457200" lvl="0" marL="0" rtl="0" algn="l">
              <a:lnSpc>
                <a:spcPct val="115000"/>
              </a:lnSpc>
              <a:spcBef>
                <a:spcPts val="0"/>
              </a:spcBef>
              <a:spcAft>
                <a:spcPts val="0"/>
              </a:spcAft>
              <a:buNone/>
            </a:pPr>
            <a:r>
              <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Pagers</a:t>
            </a:r>
            <a:r>
              <a:rPr lang="en-US" sz="1200">
                <a:solidFill>
                  <a:srgbClr val="000000"/>
                </a:solidFill>
              </a:rPr>
              <a:t> – </a:t>
            </a:r>
            <a:r>
              <a:rPr lang="en-US" sz="1200">
                <a:solidFill>
                  <a:srgbClr val="000000"/>
                </a:solidFill>
                <a:highlight>
                  <a:srgbClr val="FFFFFF"/>
                </a:highlight>
                <a:latin typeface="Arial"/>
                <a:ea typeface="Arial"/>
                <a:cs typeface="Arial"/>
                <a:sym typeface="Arial"/>
              </a:rPr>
              <a:t>As the name implies, roughly a pager is a piece of software that helps the user get the output one page at a time</a:t>
            </a:r>
            <a:endParaRPr sz="1200">
              <a:solidFill>
                <a:srgbClr val="000000"/>
              </a:solidFill>
              <a:highlight>
                <a:srgbClr val="FFFFFF"/>
              </a:highlight>
              <a:latin typeface="Arial"/>
              <a:ea typeface="Arial"/>
              <a:cs typeface="Arial"/>
              <a:sym typeface="Arial"/>
            </a:endParaRPr>
          </a:p>
          <a:p>
            <a:pPr indent="457200" lvl="0" marL="0" rtl="0" algn="l">
              <a:lnSpc>
                <a:spcPct val="115000"/>
              </a:lnSpc>
              <a:spcBef>
                <a:spcPts val="0"/>
              </a:spcBef>
              <a:spcAft>
                <a:spcPts val="0"/>
              </a:spcAft>
              <a:buNone/>
            </a:pPr>
            <a:r>
              <a:rPr lang="en-US" sz="1200">
                <a:solidFill>
                  <a:srgbClr val="F07B27"/>
                </a:solidFill>
              </a:rPr>
              <a:t>$ less</a:t>
            </a:r>
            <a:endParaRPr sz="1200">
              <a:solidFill>
                <a:srgbClr val="F07B27"/>
              </a:solidFill>
            </a:endParaRPr>
          </a:p>
          <a:p>
            <a:pPr indent="457200" lvl="0" marL="0" rtl="0" algn="l">
              <a:lnSpc>
                <a:spcPct val="115000"/>
              </a:lnSpc>
              <a:spcBef>
                <a:spcPts val="0"/>
              </a:spcBef>
              <a:spcAft>
                <a:spcPts val="0"/>
              </a:spcAft>
              <a:buNone/>
            </a:pPr>
            <a:r>
              <a:rPr lang="en-US" sz="1200">
                <a:solidFill>
                  <a:srgbClr val="F07B27"/>
                </a:solidFill>
              </a:rPr>
              <a:t>$ more</a:t>
            </a:r>
            <a:endParaRPr>
              <a:solidFill>
                <a:srgbClr val="F07B2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0" st="0"/>
                                            </p:txEl>
                                          </p:spTgt>
                                        </p:tgtEl>
                                        <p:attrNameLst>
                                          <p:attrName>style.visibility</p:attrName>
                                        </p:attrNameLst>
                                      </p:cBhvr>
                                      <p:to>
                                        <p:strVal val="visible"/>
                                      </p:to>
                                    </p:set>
                                    <p:animEffect filter="fade" transition="in">
                                      <p:cBhvr>
                                        <p:cTn dur="1000"/>
                                        <p:tgtEl>
                                          <p:spTgt spid="6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1" st="1"/>
                                            </p:txEl>
                                          </p:spTgt>
                                        </p:tgtEl>
                                        <p:attrNameLst>
                                          <p:attrName>style.visibility</p:attrName>
                                        </p:attrNameLst>
                                      </p:cBhvr>
                                      <p:to>
                                        <p:strVal val="visible"/>
                                      </p:to>
                                    </p:set>
                                    <p:animEffect filter="fade" transition="in">
                                      <p:cBhvr>
                                        <p:cTn dur="1000"/>
                                        <p:tgtEl>
                                          <p:spTgt spid="6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2" st="2"/>
                                            </p:txEl>
                                          </p:spTgt>
                                        </p:tgtEl>
                                        <p:attrNameLst>
                                          <p:attrName>style.visibility</p:attrName>
                                        </p:attrNameLst>
                                      </p:cBhvr>
                                      <p:to>
                                        <p:strVal val="visible"/>
                                      </p:to>
                                    </p:set>
                                    <p:animEffect filter="fade" transition="in">
                                      <p:cBhvr>
                                        <p:cTn dur="1000"/>
                                        <p:tgtEl>
                                          <p:spTgt spid="6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3" st="3"/>
                                            </p:txEl>
                                          </p:spTgt>
                                        </p:tgtEl>
                                        <p:attrNameLst>
                                          <p:attrName>style.visibility</p:attrName>
                                        </p:attrNameLst>
                                      </p:cBhvr>
                                      <p:to>
                                        <p:strVal val="visible"/>
                                      </p:to>
                                    </p:set>
                                    <p:animEffect filter="fade" transition="in">
                                      <p:cBhvr>
                                        <p:cTn dur="1000"/>
                                        <p:tgtEl>
                                          <p:spTgt spid="6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4" st="4"/>
                                            </p:txEl>
                                          </p:spTgt>
                                        </p:tgtEl>
                                        <p:attrNameLst>
                                          <p:attrName>style.visibility</p:attrName>
                                        </p:attrNameLst>
                                      </p:cBhvr>
                                      <p:to>
                                        <p:strVal val="visible"/>
                                      </p:to>
                                    </p:set>
                                    <p:animEffect filter="fade" transition="in">
                                      <p:cBhvr>
                                        <p:cTn dur="1000"/>
                                        <p:tgtEl>
                                          <p:spTgt spid="6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5" st="5"/>
                                            </p:txEl>
                                          </p:spTgt>
                                        </p:tgtEl>
                                        <p:attrNameLst>
                                          <p:attrName>style.visibility</p:attrName>
                                        </p:attrNameLst>
                                      </p:cBhvr>
                                      <p:to>
                                        <p:strVal val="visible"/>
                                      </p:to>
                                    </p:set>
                                    <p:animEffect filter="fade" transition="in">
                                      <p:cBhvr>
                                        <p:cTn dur="1000"/>
                                        <p:tgtEl>
                                          <p:spTgt spid="6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6" st="6"/>
                                            </p:txEl>
                                          </p:spTgt>
                                        </p:tgtEl>
                                        <p:attrNameLst>
                                          <p:attrName>style.visibility</p:attrName>
                                        </p:attrNameLst>
                                      </p:cBhvr>
                                      <p:to>
                                        <p:strVal val="visible"/>
                                      </p:to>
                                    </p:set>
                                    <p:animEffect filter="fade" transition="in">
                                      <p:cBhvr>
                                        <p:cTn dur="1000"/>
                                        <p:tgtEl>
                                          <p:spTgt spid="6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7" st="7"/>
                                            </p:txEl>
                                          </p:spTgt>
                                        </p:tgtEl>
                                        <p:attrNameLst>
                                          <p:attrName>style.visibility</p:attrName>
                                        </p:attrNameLst>
                                      </p:cBhvr>
                                      <p:to>
                                        <p:strVal val="visible"/>
                                      </p:to>
                                    </p:set>
                                    <p:animEffect filter="fade" transition="in">
                                      <p:cBhvr>
                                        <p:cTn dur="1000"/>
                                        <p:tgtEl>
                                          <p:spTgt spid="6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8" st="8"/>
                                            </p:txEl>
                                          </p:spTgt>
                                        </p:tgtEl>
                                        <p:attrNameLst>
                                          <p:attrName>style.visibility</p:attrName>
                                        </p:attrNameLst>
                                      </p:cBhvr>
                                      <p:to>
                                        <p:strVal val="visible"/>
                                      </p:to>
                                    </p:set>
                                    <p:animEffect filter="fade" transition="in">
                                      <p:cBhvr>
                                        <p:cTn dur="1000"/>
                                        <p:tgtEl>
                                          <p:spTgt spid="67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3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82" name="Google Shape;682;p35"/>
          <p:cNvSpPr txBox="1"/>
          <p:nvPr>
            <p:ph idx="1" type="body"/>
          </p:nvPr>
        </p:nvSpPr>
        <p:spPr>
          <a:xfrm>
            <a:off x="576875" y="949770"/>
            <a:ext cx="7999800" cy="354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US" sz="1600">
                <a:solidFill>
                  <a:srgbClr val="000000"/>
                </a:solidFill>
              </a:rPr>
              <a:t>diff</a:t>
            </a:r>
            <a:r>
              <a:rPr lang="en-US" sz="1600">
                <a:solidFill>
                  <a:srgbClr val="000000"/>
                </a:solidFill>
              </a:rPr>
              <a:t>:- The “diff” analyzes two files and prints the lines that are different. Essentially, it outputs a set of instructions for how to change one file in order to make it identical to the second file.</a:t>
            </a:r>
            <a:endParaRPr sz="1600">
              <a:solidFill>
                <a:srgbClr val="000000"/>
              </a:solidFill>
            </a:endParaRPr>
          </a:p>
          <a:p>
            <a:pPr indent="457200" lvl="0" marL="0" rtl="0" algn="l">
              <a:spcBef>
                <a:spcPts val="0"/>
              </a:spcBef>
              <a:spcAft>
                <a:spcPts val="0"/>
              </a:spcAft>
              <a:buNone/>
            </a:pPr>
            <a:r>
              <a:rPr lang="en-US" sz="1600">
                <a:solidFill>
                  <a:srgbClr val="F07B27"/>
                </a:solidFill>
              </a:rPr>
              <a:t>$ diff abc.txt xyz.txt</a:t>
            </a:r>
            <a:endParaRPr sz="1600">
              <a:solidFill>
                <a:srgbClr val="F07B27"/>
              </a:solidFill>
            </a:endParaRPr>
          </a:p>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b="1" lang="en-US" sz="1600">
                <a:solidFill>
                  <a:srgbClr val="000000"/>
                </a:solidFill>
              </a:rPr>
              <a:t>wc</a:t>
            </a:r>
            <a:r>
              <a:rPr lang="en-US" sz="1600">
                <a:solidFill>
                  <a:srgbClr val="000000"/>
                </a:solidFill>
              </a:rPr>
              <a:t>: The w	c (word count) command in Unix/Linux operating systems is used to find out number of newline count, word count, byte and characters count in a files specified by the file arguments.</a:t>
            </a:r>
            <a:endParaRPr sz="1600">
              <a:solidFill>
                <a:srgbClr val="000000"/>
              </a:solidFill>
            </a:endParaRPr>
          </a:p>
          <a:p>
            <a:pPr indent="0" lvl="0" marL="0" rtl="0" algn="l">
              <a:spcBef>
                <a:spcPts val="0"/>
              </a:spcBef>
              <a:spcAft>
                <a:spcPts val="0"/>
              </a:spcAft>
              <a:buNone/>
            </a:pPr>
            <a:r>
              <a:rPr lang="en-US" sz="1600">
                <a:solidFill>
                  <a:srgbClr val="000000"/>
                </a:solidFill>
              </a:rPr>
              <a:t>	</a:t>
            </a:r>
            <a:endParaRPr sz="1600">
              <a:solidFill>
                <a:srgbClr val="000000"/>
              </a:solidFill>
            </a:endParaRPr>
          </a:p>
          <a:p>
            <a:pPr indent="457200" lvl="0" marL="0" rtl="0" algn="l">
              <a:spcBef>
                <a:spcPts val="0"/>
              </a:spcBef>
              <a:spcAft>
                <a:spcPts val="0"/>
              </a:spcAft>
              <a:buNone/>
            </a:pPr>
            <a:r>
              <a:rPr lang="en-US" sz="1600">
                <a:solidFill>
                  <a:srgbClr val="F07B27"/>
                </a:solidFill>
              </a:rPr>
              <a:t>$ wc -l</a:t>
            </a:r>
            <a:r>
              <a:rPr lang="en-US" sz="1600">
                <a:solidFill>
                  <a:srgbClr val="000000"/>
                </a:solidFill>
              </a:rPr>
              <a:t> : Prints the number of lines in a file.</a:t>
            </a:r>
            <a:br>
              <a:rPr lang="en-US" sz="1600">
                <a:solidFill>
                  <a:srgbClr val="000000"/>
                </a:solidFill>
              </a:rPr>
            </a:br>
            <a:r>
              <a:rPr lang="en-US" sz="1600">
                <a:solidFill>
                  <a:srgbClr val="000000"/>
                </a:solidFill>
              </a:rPr>
              <a:t>	</a:t>
            </a:r>
            <a:r>
              <a:rPr lang="en-US" sz="1600">
                <a:solidFill>
                  <a:srgbClr val="FF9900"/>
                </a:solidFill>
              </a:rPr>
              <a:t>$ wc -w </a:t>
            </a:r>
            <a:r>
              <a:rPr lang="en-US" sz="1600">
                <a:solidFill>
                  <a:srgbClr val="000000"/>
                </a:solidFill>
              </a:rPr>
              <a:t>: prints the number of words in a file.</a:t>
            </a:r>
            <a:br>
              <a:rPr lang="en-US" sz="1600">
                <a:solidFill>
                  <a:srgbClr val="000000"/>
                </a:solidFill>
              </a:rPr>
            </a:br>
            <a:r>
              <a:rPr lang="en-US" sz="1600">
                <a:solidFill>
                  <a:srgbClr val="000000"/>
                </a:solidFill>
              </a:rPr>
              <a:t>	</a:t>
            </a:r>
            <a:r>
              <a:rPr lang="en-US" sz="1600">
                <a:solidFill>
                  <a:srgbClr val="F07B27"/>
                </a:solidFill>
              </a:rPr>
              <a:t>$ wc -c </a:t>
            </a:r>
            <a:r>
              <a:rPr lang="en-US" sz="1600">
                <a:solidFill>
                  <a:srgbClr val="000000"/>
                </a:solidFill>
              </a:rPr>
              <a:t>: Displays the count of bytes in a file.</a:t>
            </a:r>
            <a:br>
              <a:rPr lang="en-US" sz="1600">
                <a:solidFill>
                  <a:srgbClr val="000000"/>
                </a:solidFill>
              </a:rPr>
            </a:br>
            <a:r>
              <a:rPr lang="en-US" sz="1600">
                <a:solidFill>
                  <a:srgbClr val="000000"/>
                </a:solidFill>
              </a:rPr>
              <a:t>	</a:t>
            </a:r>
            <a:r>
              <a:rPr lang="en-US" sz="1600">
                <a:solidFill>
                  <a:srgbClr val="F07B27"/>
                </a:solidFill>
              </a:rPr>
              <a:t>$ wc -m</a:t>
            </a:r>
            <a:r>
              <a:rPr lang="en-US" sz="1600">
                <a:solidFill>
                  <a:srgbClr val="000000"/>
                </a:solidFill>
              </a:rPr>
              <a:t> : prints the count of characters from a file.</a:t>
            </a:r>
            <a:br>
              <a:rPr lang="en-US" sz="1600">
                <a:solidFill>
                  <a:srgbClr val="000000"/>
                </a:solidFill>
              </a:rPr>
            </a:br>
            <a:r>
              <a:rPr lang="en-US" sz="1600">
                <a:solidFill>
                  <a:srgbClr val="000000"/>
                </a:solidFill>
              </a:rPr>
              <a:t>	</a:t>
            </a:r>
            <a:r>
              <a:rPr lang="en-US" sz="1600">
                <a:solidFill>
                  <a:srgbClr val="F07B27"/>
                </a:solidFill>
              </a:rPr>
              <a:t>$ wc -L</a:t>
            </a:r>
            <a:r>
              <a:rPr lang="en-US" sz="1600">
                <a:solidFill>
                  <a:srgbClr val="000000"/>
                </a:solidFill>
              </a:rPr>
              <a:t> : prints only the length of the longest line in a file.m</a:t>
            </a:r>
            <a:endParaRPr sz="1600">
              <a:solidFill>
                <a:srgbClr val="000000"/>
              </a:solidFill>
            </a:endParaRPr>
          </a:p>
          <a:p>
            <a:pPr indent="457200" lvl="0" marL="0" rtl="0" algn="l">
              <a:spcBef>
                <a:spcPts val="0"/>
              </a:spcBef>
              <a:spcAft>
                <a:spcPts val="0"/>
              </a:spcAft>
              <a:buNone/>
            </a:pPr>
            <a:r>
              <a:t/>
            </a:r>
            <a:endParaRPr sz="16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3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rPr lang="en-US"/>
              <a:t> </a:t>
            </a:r>
            <a:endParaRPr/>
          </a:p>
        </p:txBody>
      </p:sp>
      <p:sp>
        <p:nvSpPr>
          <p:cNvPr id="689" name="Google Shape;689;p36"/>
          <p:cNvSpPr txBox="1"/>
          <p:nvPr>
            <p:ph idx="1" type="body"/>
          </p:nvPr>
        </p:nvSpPr>
        <p:spPr>
          <a:xfrm>
            <a:off x="726300" y="987021"/>
            <a:ext cx="79938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000000"/>
                </a:solidFill>
                <a:highlight>
                  <a:srgbClr val="FFFFFF"/>
                </a:highlight>
              </a:rPr>
              <a:t>grep:</a:t>
            </a:r>
            <a:r>
              <a:rPr lang="en-US" sz="1200">
                <a:solidFill>
                  <a:srgbClr val="000000"/>
                </a:solidFill>
                <a:highlight>
                  <a:srgbClr val="FFFFFF"/>
                </a:highlight>
              </a:rPr>
              <a:t> It stands for "global regular expression print," processes text line by line and prints any lines which match a specified pattern.</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000000"/>
              </a:solidFill>
              <a:highlight>
                <a:srgbClr val="FFFFFF"/>
              </a:highlight>
            </a:endParaRPr>
          </a:p>
        </p:txBody>
      </p:sp>
      <p:pic>
        <p:nvPicPr>
          <p:cNvPr descr="Screen Shot 2016-01-12 at 6.57.57 PM.png" id="690" name="Google Shape;690;p36"/>
          <p:cNvPicPr preferRelativeResize="0"/>
          <p:nvPr/>
        </p:nvPicPr>
        <p:blipFill>
          <a:blip r:embed="rId3">
            <a:alphaModFix/>
          </a:blip>
          <a:stretch>
            <a:fillRect/>
          </a:stretch>
        </p:blipFill>
        <p:spPr>
          <a:xfrm>
            <a:off x="651600" y="1783451"/>
            <a:ext cx="8143201" cy="1576587"/>
          </a:xfrm>
          <a:prstGeom prst="rect">
            <a:avLst/>
          </a:prstGeom>
          <a:noFill/>
          <a:ln>
            <a:noFill/>
          </a:ln>
        </p:spPr>
      </p:pic>
      <p:sp>
        <p:nvSpPr>
          <p:cNvPr id="691" name="Google Shape;691;p36"/>
          <p:cNvSpPr txBox="1"/>
          <p:nvPr/>
        </p:nvSpPr>
        <p:spPr>
          <a:xfrm>
            <a:off x="800800" y="3463925"/>
            <a:ext cx="79938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highlight>
                <a:srgbClr val="FAFBFC"/>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a:t>
            </a:r>
            <a:r>
              <a:rPr lang="en-US" sz="1200">
                <a:solidFill>
                  <a:srgbClr val="F07B27"/>
                </a:solidFill>
                <a:highlight>
                  <a:srgbClr val="FAFBFC"/>
                </a:highlight>
                <a:latin typeface="Questrial"/>
                <a:ea typeface="Questrial"/>
                <a:cs typeface="Questrial"/>
                <a:sym typeface="Questrial"/>
              </a:rPr>
              <a:t>grep -i "boo" /etc/passwd</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force grep to </a:t>
            </a:r>
            <a:r>
              <a:rPr b="1" lang="en-US" sz="1200">
                <a:highlight>
                  <a:srgbClr val="FFFFFF"/>
                </a:highlight>
                <a:latin typeface="Questrial"/>
                <a:ea typeface="Questrial"/>
                <a:cs typeface="Questrial"/>
                <a:sym typeface="Questrial"/>
              </a:rPr>
              <a:t>ignore</a:t>
            </a:r>
            <a:r>
              <a:rPr lang="en-US" sz="1200">
                <a:highlight>
                  <a:srgbClr val="FFFFFF"/>
                </a:highlight>
                <a:latin typeface="Questrial"/>
                <a:ea typeface="Questrial"/>
                <a:cs typeface="Questrial"/>
                <a:sym typeface="Questrial"/>
              </a:rPr>
              <a:t> word case</a:t>
            </a:r>
            <a:endParaRPr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-r "192.168.1.5" /etc/</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search </a:t>
            </a:r>
            <a:r>
              <a:rPr b="1" lang="en-US" sz="1200">
                <a:highlight>
                  <a:srgbClr val="FFFFFF"/>
                </a:highlight>
                <a:latin typeface="Questrial"/>
                <a:ea typeface="Questrial"/>
                <a:cs typeface="Questrial"/>
                <a:sym typeface="Questrial"/>
              </a:rPr>
              <a:t>recursively</a:t>
            </a:r>
            <a:endParaRPr b="1"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-v bar /path/to/file  </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use -v option to print </a:t>
            </a:r>
            <a:r>
              <a:rPr b="1" lang="en-US" sz="1200">
                <a:highlight>
                  <a:srgbClr val="FFFFFF"/>
                </a:highlight>
                <a:latin typeface="Questrial"/>
                <a:ea typeface="Questrial"/>
                <a:cs typeface="Questrial"/>
                <a:sym typeface="Questrial"/>
              </a:rPr>
              <a:t>inverts</a:t>
            </a:r>
            <a:r>
              <a:rPr lang="en-US" sz="1200">
                <a:highlight>
                  <a:srgbClr val="FFFFFF"/>
                </a:highlight>
                <a:latin typeface="Questrial"/>
                <a:ea typeface="Questrial"/>
                <a:cs typeface="Questrial"/>
                <a:sym typeface="Questrial"/>
              </a:rPr>
              <a:t> the match</a:t>
            </a:r>
            <a:endParaRPr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--color vivek /etc/passwd</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force grep to display output in </a:t>
            </a:r>
            <a:r>
              <a:rPr b="1" lang="en-US" sz="1200">
                <a:highlight>
                  <a:srgbClr val="FFFFFF"/>
                </a:highlight>
                <a:latin typeface="Questrial"/>
                <a:ea typeface="Questrial"/>
                <a:cs typeface="Questrial"/>
                <a:sym typeface="Questrial"/>
              </a:rPr>
              <a:t>colors</a:t>
            </a:r>
            <a:endParaRPr b="1" sz="1200">
              <a:highlight>
                <a:srgbClr val="FAFBFC"/>
              </a:highlight>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000"/>
                                        <p:tgtEl>
                                          <p:spTgt spid="6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0" st="0"/>
                                            </p:txEl>
                                          </p:spTgt>
                                        </p:tgtEl>
                                        <p:attrNameLst>
                                          <p:attrName>style.visibility</p:attrName>
                                        </p:attrNameLst>
                                      </p:cBhvr>
                                      <p:to>
                                        <p:strVal val="visible"/>
                                      </p:to>
                                    </p:set>
                                    <p:animEffect filter="fade" transition="in">
                                      <p:cBhvr>
                                        <p:cTn dur="1000"/>
                                        <p:tgtEl>
                                          <p:spTgt spid="6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1" st="1"/>
                                            </p:txEl>
                                          </p:spTgt>
                                        </p:tgtEl>
                                        <p:attrNameLst>
                                          <p:attrName>style.visibility</p:attrName>
                                        </p:attrNameLst>
                                      </p:cBhvr>
                                      <p:to>
                                        <p:strVal val="visible"/>
                                      </p:to>
                                    </p:set>
                                    <p:animEffect filter="fade" transition="in">
                                      <p:cBhvr>
                                        <p:cTn dur="1000"/>
                                        <p:tgtEl>
                                          <p:spTgt spid="6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2" st="2"/>
                                            </p:txEl>
                                          </p:spTgt>
                                        </p:tgtEl>
                                        <p:attrNameLst>
                                          <p:attrName>style.visibility</p:attrName>
                                        </p:attrNameLst>
                                      </p:cBhvr>
                                      <p:to>
                                        <p:strVal val="visible"/>
                                      </p:to>
                                    </p:set>
                                    <p:animEffect filter="fade" transition="in">
                                      <p:cBhvr>
                                        <p:cTn dur="1000"/>
                                        <p:tgtEl>
                                          <p:spTgt spid="6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3" st="3"/>
                                            </p:txEl>
                                          </p:spTgt>
                                        </p:tgtEl>
                                        <p:attrNameLst>
                                          <p:attrName>style.visibility</p:attrName>
                                        </p:attrNameLst>
                                      </p:cBhvr>
                                      <p:to>
                                        <p:strVal val="visible"/>
                                      </p:to>
                                    </p:set>
                                    <p:animEffect filter="fade" transition="in">
                                      <p:cBhvr>
                                        <p:cTn dur="1000"/>
                                        <p:tgtEl>
                                          <p:spTgt spid="6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4" st="4"/>
                                            </p:txEl>
                                          </p:spTgt>
                                        </p:tgtEl>
                                        <p:attrNameLst>
                                          <p:attrName>style.visibility</p:attrName>
                                        </p:attrNameLst>
                                      </p:cBhvr>
                                      <p:to>
                                        <p:strVal val="visible"/>
                                      </p:to>
                                    </p:set>
                                    <p:animEffect filter="fade" transition="in">
                                      <p:cBhvr>
                                        <p:cTn dur="1000"/>
                                        <p:tgtEl>
                                          <p:spTgt spid="6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3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Continued..</a:t>
            </a:r>
            <a:endParaRPr/>
          </a:p>
        </p:txBody>
      </p:sp>
      <p:sp>
        <p:nvSpPr>
          <p:cNvPr id="698" name="Google Shape;698;p37"/>
          <p:cNvSpPr txBox="1"/>
          <p:nvPr>
            <p:ph idx="1" type="body"/>
          </p:nvPr>
        </p:nvSpPr>
        <p:spPr>
          <a:xfrm>
            <a:off x="733100" y="1005047"/>
            <a:ext cx="8075700" cy="3712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US" sz="1200">
                <a:solidFill>
                  <a:srgbClr val="000000"/>
                </a:solidFill>
              </a:rPr>
              <a:t>Symbolic links</a:t>
            </a:r>
            <a:r>
              <a:rPr lang="en-US" sz="1200">
                <a:solidFill>
                  <a:srgbClr val="000000"/>
                </a:solidFill>
              </a:rPr>
              <a:t> - They are kind of shortcuts in the Linux/Unix world.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Soft Link</a:t>
            </a:r>
            <a:r>
              <a:rPr lang="en-US" sz="1200">
                <a:solidFill>
                  <a:srgbClr val="000000"/>
                </a:solidFill>
              </a:rPr>
              <a:t> :-  Soft links are very similar to what we say “Shortcut” in windows, is a way to link to a file or directory. It creates new file pointing to original file but with different inode.</a:t>
            </a:r>
            <a:endParaRPr sz="1200">
              <a:solidFill>
                <a:srgbClr val="000000"/>
              </a:solidFill>
            </a:endParaRPr>
          </a:p>
          <a:p>
            <a:pPr indent="0" lvl="0" marL="457200" rtl="0" algn="l">
              <a:spcBef>
                <a:spcPts val="0"/>
              </a:spcBef>
              <a:spcAft>
                <a:spcPts val="0"/>
              </a:spcAft>
              <a:buNone/>
            </a:pPr>
            <a:r>
              <a:rPr lang="en-US" sz="1200">
                <a:solidFill>
                  <a:srgbClr val="F07B27"/>
                </a:solidFill>
              </a:rPr>
              <a:t>$ ln -s /home/abc/abc.txt /home/user/Desktop/abc.txt</a:t>
            </a:r>
            <a:endParaRPr sz="1200">
              <a:solidFill>
                <a:srgbClr val="F07B27"/>
              </a:solidFill>
            </a:endParaRPr>
          </a:p>
          <a:p>
            <a:pPr indent="0" lvl="0" marL="45720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Hard Link</a:t>
            </a:r>
            <a:r>
              <a:rPr lang="en-US" sz="1200">
                <a:solidFill>
                  <a:srgbClr val="000000"/>
                </a:solidFill>
              </a:rPr>
              <a:t> : Hard link is a bit different from soft link. It create new file with the same inode reference. </a:t>
            </a:r>
            <a:endParaRPr sz="1200">
              <a:solidFill>
                <a:srgbClr val="000000"/>
              </a:solidFill>
            </a:endParaRPr>
          </a:p>
          <a:p>
            <a:pPr indent="457200" lvl="0" marL="0" rtl="0" algn="l">
              <a:spcBef>
                <a:spcPts val="0"/>
              </a:spcBef>
              <a:spcAft>
                <a:spcPts val="0"/>
              </a:spcAft>
              <a:buNone/>
            </a:pPr>
            <a:r>
              <a:rPr lang="en-US" sz="1200">
                <a:solidFill>
                  <a:srgbClr val="F07B27"/>
                </a:solidFill>
              </a:rPr>
              <a:t>$ln /home/abc/abc.txt /home/user/Desktop/abc.txt</a:t>
            </a:r>
            <a:endParaRPr sz="1200">
              <a:solidFill>
                <a:srgbClr val="F07B27"/>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b="1" lang="en-US" sz="1200">
                <a:solidFill>
                  <a:srgbClr val="000000"/>
                </a:solidFill>
              </a:rPr>
              <a:t>Which one should I use?</a:t>
            </a:r>
            <a:endParaRPr b="1"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Link across filesystems: If you want to link files across the filesystems, you can only use symlinks/soft links.</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Links to directory: If you want to link directories, then you must be using Soft links, as you can’t create a hard link to a directory.</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Storage Space: Hard links takes very negligible amount of space, as there are no new inodes created while creating hard links. In soft links we create a file which consumes space (usually 4KB, depending upon the filesystem)</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Moving file location: If you move the source file to some other location on the same filesystem, the hard link will still work, but soft link will fail.</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Redundancy: If you want to make sure safety of your data, you should be using hard link, as in hard link, the data is safe, until all the links to the files are deleted, instead of that in soft link, you will lose the data if the master instance of the file is deleted.</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0" st="0"/>
                                            </p:txEl>
                                          </p:spTgt>
                                        </p:tgtEl>
                                        <p:attrNameLst>
                                          <p:attrName>style.visibility</p:attrName>
                                        </p:attrNameLst>
                                      </p:cBhvr>
                                      <p:to>
                                        <p:strVal val="visible"/>
                                      </p:to>
                                    </p:set>
                                    <p:animEffect filter="fade" transition="in">
                                      <p:cBhvr>
                                        <p:cTn dur="1000"/>
                                        <p:tgtEl>
                                          <p:spTgt spid="6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 st="1"/>
                                            </p:txEl>
                                          </p:spTgt>
                                        </p:tgtEl>
                                        <p:attrNameLst>
                                          <p:attrName>style.visibility</p:attrName>
                                        </p:attrNameLst>
                                      </p:cBhvr>
                                      <p:to>
                                        <p:strVal val="visible"/>
                                      </p:to>
                                    </p:set>
                                    <p:animEffect filter="fade" transition="in">
                                      <p:cBhvr>
                                        <p:cTn dur="1000"/>
                                        <p:tgtEl>
                                          <p:spTgt spid="6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2" st="2"/>
                                            </p:txEl>
                                          </p:spTgt>
                                        </p:tgtEl>
                                        <p:attrNameLst>
                                          <p:attrName>style.visibility</p:attrName>
                                        </p:attrNameLst>
                                      </p:cBhvr>
                                      <p:to>
                                        <p:strVal val="visible"/>
                                      </p:to>
                                    </p:set>
                                    <p:animEffect filter="fade" transition="in">
                                      <p:cBhvr>
                                        <p:cTn dur="1000"/>
                                        <p:tgtEl>
                                          <p:spTgt spid="6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3" st="3"/>
                                            </p:txEl>
                                          </p:spTgt>
                                        </p:tgtEl>
                                        <p:attrNameLst>
                                          <p:attrName>style.visibility</p:attrName>
                                        </p:attrNameLst>
                                      </p:cBhvr>
                                      <p:to>
                                        <p:strVal val="visible"/>
                                      </p:to>
                                    </p:set>
                                    <p:animEffect filter="fade" transition="in">
                                      <p:cBhvr>
                                        <p:cTn dur="1000"/>
                                        <p:tgtEl>
                                          <p:spTgt spid="6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4" st="4"/>
                                            </p:txEl>
                                          </p:spTgt>
                                        </p:tgtEl>
                                        <p:attrNameLst>
                                          <p:attrName>style.visibility</p:attrName>
                                        </p:attrNameLst>
                                      </p:cBhvr>
                                      <p:to>
                                        <p:strVal val="visible"/>
                                      </p:to>
                                    </p:set>
                                    <p:animEffect filter="fade" transition="in">
                                      <p:cBhvr>
                                        <p:cTn dur="1000"/>
                                        <p:tgtEl>
                                          <p:spTgt spid="6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5" st="5"/>
                                            </p:txEl>
                                          </p:spTgt>
                                        </p:tgtEl>
                                        <p:attrNameLst>
                                          <p:attrName>style.visibility</p:attrName>
                                        </p:attrNameLst>
                                      </p:cBhvr>
                                      <p:to>
                                        <p:strVal val="visible"/>
                                      </p:to>
                                    </p:set>
                                    <p:animEffect filter="fade" transition="in">
                                      <p:cBhvr>
                                        <p:cTn dur="1000"/>
                                        <p:tgtEl>
                                          <p:spTgt spid="6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6" st="6"/>
                                            </p:txEl>
                                          </p:spTgt>
                                        </p:tgtEl>
                                        <p:attrNameLst>
                                          <p:attrName>style.visibility</p:attrName>
                                        </p:attrNameLst>
                                      </p:cBhvr>
                                      <p:to>
                                        <p:strVal val="visible"/>
                                      </p:to>
                                    </p:set>
                                    <p:animEffect filter="fade" transition="in">
                                      <p:cBhvr>
                                        <p:cTn dur="1000"/>
                                        <p:tgtEl>
                                          <p:spTgt spid="6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7" st="7"/>
                                            </p:txEl>
                                          </p:spTgt>
                                        </p:tgtEl>
                                        <p:attrNameLst>
                                          <p:attrName>style.visibility</p:attrName>
                                        </p:attrNameLst>
                                      </p:cBhvr>
                                      <p:to>
                                        <p:strVal val="visible"/>
                                      </p:to>
                                    </p:set>
                                    <p:animEffect filter="fade" transition="in">
                                      <p:cBhvr>
                                        <p:cTn dur="1000"/>
                                        <p:tgtEl>
                                          <p:spTgt spid="6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8" st="8"/>
                                            </p:txEl>
                                          </p:spTgt>
                                        </p:tgtEl>
                                        <p:attrNameLst>
                                          <p:attrName>style.visibility</p:attrName>
                                        </p:attrNameLst>
                                      </p:cBhvr>
                                      <p:to>
                                        <p:strVal val="visible"/>
                                      </p:to>
                                    </p:set>
                                    <p:animEffect filter="fade" transition="in">
                                      <p:cBhvr>
                                        <p:cTn dur="1000"/>
                                        <p:tgtEl>
                                          <p:spTgt spid="6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9" st="9"/>
                                            </p:txEl>
                                          </p:spTgt>
                                        </p:tgtEl>
                                        <p:attrNameLst>
                                          <p:attrName>style.visibility</p:attrName>
                                        </p:attrNameLst>
                                      </p:cBhvr>
                                      <p:to>
                                        <p:strVal val="visible"/>
                                      </p:to>
                                    </p:set>
                                    <p:animEffect filter="fade" transition="in">
                                      <p:cBhvr>
                                        <p:cTn dur="1000"/>
                                        <p:tgtEl>
                                          <p:spTgt spid="6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0" st="10"/>
                                            </p:txEl>
                                          </p:spTgt>
                                        </p:tgtEl>
                                        <p:attrNameLst>
                                          <p:attrName>style.visibility</p:attrName>
                                        </p:attrNameLst>
                                      </p:cBhvr>
                                      <p:to>
                                        <p:strVal val="visible"/>
                                      </p:to>
                                    </p:set>
                                    <p:animEffect filter="fade" transition="in">
                                      <p:cBhvr>
                                        <p:cTn dur="1000"/>
                                        <p:tgtEl>
                                          <p:spTgt spid="6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1" st="11"/>
                                            </p:txEl>
                                          </p:spTgt>
                                        </p:tgtEl>
                                        <p:attrNameLst>
                                          <p:attrName>style.visibility</p:attrName>
                                        </p:attrNameLst>
                                      </p:cBhvr>
                                      <p:to>
                                        <p:strVal val="visible"/>
                                      </p:to>
                                    </p:set>
                                    <p:animEffect filter="fade" transition="in">
                                      <p:cBhvr>
                                        <p:cTn dur="1000"/>
                                        <p:tgtEl>
                                          <p:spTgt spid="6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2" st="12"/>
                                            </p:txEl>
                                          </p:spTgt>
                                        </p:tgtEl>
                                        <p:attrNameLst>
                                          <p:attrName>style.visibility</p:attrName>
                                        </p:attrNameLst>
                                      </p:cBhvr>
                                      <p:to>
                                        <p:strVal val="visible"/>
                                      </p:to>
                                    </p:set>
                                    <p:animEffect filter="fade" transition="in">
                                      <p:cBhvr>
                                        <p:cTn dur="1000"/>
                                        <p:tgtEl>
                                          <p:spTgt spid="69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3" st="13"/>
                                            </p:txEl>
                                          </p:spTgt>
                                        </p:tgtEl>
                                        <p:attrNameLst>
                                          <p:attrName>style.visibility</p:attrName>
                                        </p:attrNameLst>
                                      </p:cBhvr>
                                      <p:to>
                                        <p:strVal val="visible"/>
                                      </p:to>
                                    </p:set>
                                    <p:animEffect filter="fade" transition="in">
                                      <p:cBhvr>
                                        <p:cTn dur="1000"/>
                                        <p:tgtEl>
                                          <p:spTgt spid="698">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3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Environment Variables</a:t>
            </a:r>
            <a:endParaRPr/>
          </a:p>
        </p:txBody>
      </p:sp>
      <p:sp>
        <p:nvSpPr>
          <p:cNvPr id="705" name="Google Shape;705;p38"/>
          <p:cNvSpPr txBox="1"/>
          <p:nvPr>
            <p:ph idx="1" type="body"/>
          </p:nvPr>
        </p:nvSpPr>
        <p:spPr>
          <a:xfrm>
            <a:off x="576875" y="1055075"/>
            <a:ext cx="7919400" cy="3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00000"/>
                </a:solidFill>
              </a:rPr>
              <a:t>env is a shell command for Linux, Unix, and Unix-like operating systems. It can be used to print a list of the current environment variables, or to run another program in a custom environment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If env is run without any options, it prints the variables of the current environment. Otherwise,env sets each NAME to VALUE and executes COMMAND.</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Below is brief description of some commonly-used environment variables: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$HOME</a:t>
            </a:r>
            <a:r>
              <a:rPr lang="en-US" sz="1400">
                <a:solidFill>
                  <a:srgbClr val="000000"/>
                </a:solidFill>
              </a:rPr>
              <a:t> : The current user's home directory.</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$LOGNAME </a:t>
            </a:r>
            <a:r>
              <a:rPr lang="en-US" sz="1400">
                <a:solidFill>
                  <a:srgbClr val="000000"/>
                </a:solidFill>
              </a:rPr>
              <a:t>: The name of the current user.</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$PATH </a:t>
            </a:r>
            <a:r>
              <a:rPr lang="en-US" sz="1400">
                <a:solidFill>
                  <a:srgbClr val="000000"/>
                </a:solidFill>
              </a:rPr>
              <a:t>: Pathnames to be searched when executing commands.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env TZ=MST7MDT date</a:t>
            </a:r>
            <a:r>
              <a:rPr lang="en-US" sz="1400">
                <a:solidFill>
                  <a:srgbClr val="000000"/>
                </a:solidFill>
              </a:rPr>
              <a:t> :  To set env variable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a:t>
            </a:r>
            <a:r>
              <a:rPr b="1" lang="en-US" sz="1400">
                <a:solidFill>
                  <a:srgbClr val="000000"/>
                </a:solidFill>
              </a:rPr>
              <a:t> env  –unset=NAME</a:t>
            </a:r>
            <a:r>
              <a:rPr lang="en-US" sz="1400">
                <a:solidFill>
                  <a:srgbClr val="000000"/>
                </a:solidFill>
              </a:rPr>
              <a:t> :  remove variable from the environment</a:t>
            </a:r>
            <a:endParaRPr sz="1400">
              <a:solidFill>
                <a:srgbClr val="000000"/>
              </a:solidFill>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0" st="0"/>
                                            </p:txEl>
                                          </p:spTgt>
                                        </p:tgtEl>
                                        <p:attrNameLst>
                                          <p:attrName>style.visibility</p:attrName>
                                        </p:attrNameLst>
                                      </p:cBhvr>
                                      <p:to>
                                        <p:strVal val="visible"/>
                                      </p:to>
                                    </p:set>
                                    <p:animEffect filter="fade" transition="in">
                                      <p:cBhvr>
                                        <p:cTn dur="1000"/>
                                        <p:tgtEl>
                                          <p:spTgt spid="7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 st="1"/>
                                            </p:txEl>
                                          </p:spTgt>
                                        </p:tgtEl>
                                        <p:attrNameLst>
                                          <p:attrName>style.visibility</p:attrName>
                                        </p:attrNameLst>
                                      </p:cBhvr>
                                      <p:to>
                                        <p:strVal val="visible"/>
                                      </p:to>
                                    </p:set>
                                    <p:animEffect filter="fade" transition="in">
                                      <p:cBhvr>
                                        <p:cTn dur="1000"/>
                                        <p:tgtEl>
                                          <p:spTgt spid="7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2" st="2"/>
                                            </p:txEl>
                                          </p:spTgt>
                                        </p:tgtEl>
                                        <p:attrNameLst>
                                          <p:attrName>style.visibility</p:attrName>
                                        </p:attrNameLst>
                                      </p:cBhvr>
                                      <p:to>
                                        <p:strVal val="visible"/>
                                      </p:to>
                                    </p:set>
                                    <p:animEffect filter="fade" transition="in">
                                      <p:cBhvr>
                                        <p:cTn dur="1000"/>
                                        <p:tgtEl>
                                          <p:spTgt spid="7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3" st="3"/>
                                            </p:txEl>
                                          </p:spTgt>
                                        </p:tgtEl>
                                        <p:attrNameLst>
                                          <p:attrName>style.visibility</p:attrName>
                                        </p:attrNameLst>
                                      </p:cBhvr>
                                      <p:to>
                                        <p:strVal val="visible"/>
                                      </p:to>
                                    </p:set>
                                    <p:animEffect filter="fade" transition="in">
                                      <p:cBhvr>
                                        <p:cTn dur="1000"/>
                                        <p:tgtEl>
                                          <p:spTgt spid="7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4" st="4"/>
                                            </p:txEl>
                                          </p:spTgt>
                                        </p:tgtEl>
                                        <p:attrNameLst>
                                          <p:attrName>style.visibility</p:attrName>
                                        </p:attrNameLst>
                                      </p:cBhvr>
                                      <p:to>
                                        <p:strVal val="visible"/>
                                      </p:to>
                                    </p:set>
                                    <p:animEffect filter="fade" transition="in">
                                      <p:cBhvr>
                                        <p:cTn dur="1000"/>
                                        <p:tgtEl>
                                          <p:spTgt spid="7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5" st="5"/>
                                            </p:txEl>
                                          </p:spTgt>
                                        </p:tgtEl>
                                        <p:attrNameLst>
                                          <p:attrName>style.visibility</p:attrName>
                                        </p:attrNameLst>
                                      </p:cBhvr>
                                      <p:to>
                                        <p:strVal val="visible"/>
                                      </p:to>
                                    </p:set>
                                    <p:animEffect filter="fade" transition="in">
                                      <p:cBhvr>
                                        <p:cTn dur="1000"/>
                                        <p:tgtEl>
                                          <p:spTgt spid="7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6" st="6"/>
                                            </p:txEl>
                                          </p:spTgt>
                                        </p:tgtEl>
                                        <p:attrNameLst>
                                          <p:attrName>style.visibility</p:attrName>
                                        </p:attrNameLst>
                                      </p:cBhvr>
                                      <p:to>
                                        <p:strVal val="visible"/>
                                      </p:to>
                                    </p:set>
                                    <p:animEffect filter="fade" transition="in">
                                      <p:cBhvr>
                                        <p:cTn dur="1000"/>
                                        <p:tgtEl>
                                          <p:spTgt spid="7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7" st="7"/>
                                            </p:txEl>
                                          </p:spTgt>
                                        </p:tgtEl>
                                        <p:attrNameLst>
                                          <p:attrName>style.visibility</p:attrName>
                                        </p:attrNameLst>
                                      </p:cBhvr>
                                      <p:to>
                                        <p:strVal val="visible"/>
                                      </p:to>
                                    </p:set>
                                    <p:animEffect filter="fade" transition="in">
                                      <p:cBhvr>
                                        <p:cTn dur="1000"/>
                                        <p:tgtEl>
                                          <p:spTgt spid="7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8" st="8"/>
                                            </p:txEl>
                                          </p:spTgt>
                                        </p:tgtEl>
                                        <p:attrNameLst>
                                          <p:attrName>style.visibility</p:attrName>
                                        </p:attrNameLst>
                                      </p:cBhvr>
                                      <p:to>
                                        <p:strVal val="visible"/>
                                      </p:to>
                                    </p:set>
                                    <p:animEffect filter="fade" transition="in">
                                      <p:cBhvr>
                                        <p:cTn dur="1000"/>
                                        <p:tgtEl>
                                          <p:spTgt spid="7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9" st="9"/>
                                            </p:txEl>
                                          </p:spTgt>
                                        </p:tgtEl>
                                        <p:attrNameLst>
                                          <p:attrName>style.visibility</p:attrName>
                                        </p:attrNameLst>
                                      </p:cBhvr>
                                      <p:to>
                                        <p:strVal val="visible"/>
                                      </p:to>
                                    </p:set>
                                    <p:animEffect filter="fade" transition="in">
                                      <p:cBhvr>
                                        <p:cTn dur="1000"/>
                                        <p:tgtEl>
                                          <p:spTgt spid="7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0" st="10"/>
                                            </p:txEl>
                                          </p:spTgt>
                                        </p:tgtEl>
                                        <p:attrNameLst>
                                          <p:attrName>style.visibility</p:attrName>
                                        </p:attrNameLst>
                                      </p:cBhvr>
                                      <p:to>
                                        <p:strVal val="visible"/>
                                      </p:to>
                                    </p:set>
                                    <p:animEffect filter="fade" transition="in">
                                      <p:cBhvr>
                                        <p:cTn dur="1000"/>
                                        <p:tgtEl>
                                          <p:spTgt spid="70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1" st="11"/>
                                            </p:txEl>
                                          </p:spTgt>
                                        </p:tgtEl>
                                        <p:attrNameLst>
                                          <p:attrName>style.visibility</p:attrName>
                                        </p:attrNameLst>
                                      </p:cBhvr>
                                      <p:to>
                                        <p:strVal val="visible"/>
                                      </p:to>
                                    </p:set>
                                    <p:animEffect filter="fade" transition="in">
                                      <p:cBhvr>
                                        <p:cTn dur="1000"/>
                                        <p:tgtEl>
                                          <p:spTgt spid="70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2" st="12"/>
                                            </p:txEl>
                                          </p:spTgt>
                                        </p:tgtEl>
                                        <p:attrNameLst>
                                          <p:attrName>style.visibility</p:attrName>
                                        </p:attrNameLst>
                                      </p:cBhvr>
                                      <p:to>
                                        <p:strVal val="visible"/>
                                      </p:to>
                                    </p:set>
                                    <p:animEffect filter="fade" transition="in">
                                      <p:cBhvr>
                                        <p:cTn dur="1000"/>
                                        <p:tgtEl>
                                          <p:spTgt spid="70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3" st="13"/>
                                            </p:txEl>
                                          </p:spTgt>
                                        </p:tgtEl>
                                        <p:attrNameLst>
                                          <p:attrName>style.visibility</p:attrName>
                                        </p:attrNameLst>
                                      </p:cBhvr>
                                      <p:to>
                                        <p:strVal val="visible"/>
                                      </p:to>
                                    </p:set>
                                    <p:animEffect filter="fade" transition="in">
                                      <p:cBhvr>
                                        <p:cTn dur="1000"/>
                                        <p:tgtEl>
                                          <p:spTgt spid="70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4" st="14"/>
                                            </p:txEl>
                                          </p:spTgt>
                                        </p:tgtEl>
                                        <p:attrNameLst>
                                          <p:attrName>style.visibility</p:attrName>
                                        </p:attrNameLst>
                                      </p:cBhvr>
                                      <p:to>
                                        <p:strVal val="visible"/>
                                      </p:to>
                                    </p:set>
                                    <p:animEffect filter="fade" transition="in">
                                      <p:cBhvr>
                                        <p:cTn dur="1000"/>
                                        <p:tgtEl>
                                          <p:spTgt spid="705">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3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VI</a:t>
            </a:r>
            <a:endParaRPr/>
          </a:p>
        </p:txBody>
      </p:sp>
      <p:sp>
        <p:nvSpPr>
          <p:cNvPr id="712" name="Google Shape;712;p39"/>
          <p:cNvSpPr txBox="1"/>
          <p:nvPr/>
        </p:nvSpPr>
        <p:spPr>
          <a:xfrm>
            <a:off x="94600" y="768575"/>
            <a:ext cx="3417300" cy="39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t>2 modes:</a:t>
            </a:r>
            <a:endParaRPr b="1"/>
          </a:p>
          <a:p>
            <a:pPr indent="-317500" lvl="0" marL="457200" rtl="0" algn="l">
              <a:spcBef>
                <a:spcPts val="0"/>
              </a:spcBef>
              <a:spcAft>
                <a:spcPts val="0"/>
              </a:spcAft>
              <a:buSzPts val="1400"/>
              <a:buChar char="●"/>
            </a:pPr>
            <a:r>
              <a:rPr lang="en-US"/>
              <a:t>Input mode</a:t>
            </a:r>
            <a:endParaRPr/>
          </a:p>
          <a:p>
            <a:pPr indent="-317500" lvl="0" marL="457200" rtl="0" algn="l">
              <a:spcBef>
                <a:spcPts val="0"/>
              </a:spcBef>
              <a:spcAft>
                <a:spcPts val="0"/>
              </a:spcAft>
              <a:buSzPts val="1400"/>
              <a:buChar char="●"/>
            </a:pPr>
            <a:r>
              <a:rPr lang="en-US"/>
              <a:t>Command mode</a:t>
            </a:r>
            <a:endParaRPr/>
          </a:p>
          <a:p>
            <a:pPr indent="0" lvl="0" marL="0" rtl="0" algn="l">
              <a:spcBef>
                <a:spcPts val="0"/>
              </a:spcBef>
              <a:spcAft>
                <a:spcPts val="0"/>
              </a:spcAft>
              <a:buNone/>
            </a:pPr>
            <a:r>
              <a:rPr b="1" lang="en-US"/>
              <a:t>Cursor movement:</a:t>
            </a:r>
            <a:endParaRPr b="1"/>
          </a:p>
          <a:p>
            <a:pPr indent="-317500" lvl="0" marL="457200" rtl="0" algn="l">
              <a:spcBef>
                <a:spcPts val="0"/>
              </a:spcBef>
              <a:spcAft>
                <a:spcPts val="0"/>
              </a:spcAft>
              <a:buSzPts val="1400"/>
              <a:buChar char="●"/>
            </a:pPr>
            <a:r>
              <a:rPr lang="en-US"/>
              <a:t>h (left), j (down), k (up), l (right)</a:t>
            </a:r>
            <a:endParaRPr/>
          </a:p>
          <a:p>
            <a:pPr indent="-317500" lvl="0" marL="457200" rtl="0" algn="l">
              <a:spcBef>
                <a:spcPts val="0"/>
              </a:spcBef>
              <a:spcAft>
                <a:spcPts val="0"/>
              </a:spcAft>
              <a:buSzPts val="1400"/>
              <a:buChar char="●"/>
            </a:pPr>
            <a:r>
              <a:rPr lang="en-US"/>
              <a:t>^f (page down)</a:t>
            </a:r>
            <a:endParaRPr/>
          </a:p>
          <a:p>
            <a:pPr indent="-317500" lvl="0" marL="457200" rtl="0" algn="l">
              <a:spcBef>
                <a:spcPts val="0"/>
              </a:spcBef>
              <a:spcAft>
                <a:spcPts val="0"/>
              </a:spcAft>
              <a:buSzPts val="1400"/>
              <a:buChar char="●"/>
            </a:pPr>
            <a:r>
              <a:rPr lang="en-US"/>
              <a:t>^b (page up)</a:t>
            </a:r>
            <a:endParaRPr/>
          </a:p>
          <a:p>
            <a:pPr indent="-317500" lvl="0" marL="457200" rtl="0" algn="l">
              <a:spcBef>
                <a:spcPts val="0"/>
              </a:spcBef>
              <a:spcAft>
                <a:spcPts val="0"/>
              </a:spcAft>
              <a:buSzPts val="1400"/>
              <a:buChar char="●"/>
            </a:pPr>
            <a:r>
              <a:rPr lang="en-US"/>
              <a:t>^ (first char.)</a:t>
            </a:r>
            <a:endParaRPr/>
          </a:p>
          <a:p>
            <a:pPr indent="-317500" lvl="0" marL="457200" rtl="0" algn="l">
              <a:spcBef>
                <a:spcPts val="0"/>
              </a:spcBef>
              <a:spcAft>
                <a:spcPts val="0"/>
              </a:spcAft>
              <a:buSzPts val="1400"/>
              <a:buChar char="●"/>
            </a:pPr>
            <a:r>
              <a:rPr lang="en-US"/>
              <a:t>$ (last char.)</a:t>
            </a:r>
            <a:endParaRPr/>
          </a:p>
          <a:p>
            <a:pPr indent="-317500" lvl="0" marL="457200" rtl="0" algn="l">
              <a:spcBef>
                <a:spcPts val="0"/>
              </a:spcBef>
              <a:spcAft>
                <a:spcPts val="0"/>
              </a:spcAft>
              <a:buSzPts val="1400"/>
              <a:buChar char="●"/>
            </a:pPr>
            <a:r>
              <a:rPr lang="en-US"/>
              <a:t>G (bottom page)</a:t>
            </a:r>
            <a:endParaRPr/>
          </a:p>
          <a:p>
            <a:pPr indent="-317500" lvl="0" marL="457200" rtl="0" algn="l">
              <a:spcBef>
                <a:spcPts val="0"/>
              </a:spcBef>
              <a:spcAft>
                <a:spcPts val="0"/>
              </a:spcAft>
              <a:buSzPts val="1400"/>
              <a:buChar char="●"/>
            </a:pPr>
            <a:r>
              <a:rPr lang="en-US"/>
              <a:t>:1 (goto first line)</a:t>
            </a:r>
            <a:endParaRPr/>
          </a:p>
          <a:p>
            <a:pPr indent="0" lvl="0" marL="0" rtl="0" algn="l">
              <a:spcBef>
                <a:spcPts val="0"/>
              </a:spcBef>
              <a:spcAft>
                <a:spcPts val="0"/>
              </a:spcAft>
              <a:buNone/>
            </a:pPr>
            <a:r>
              <a:rPr b="1" lang="en-US"/>
              <a:t>Switch to input mode:</a:t>
            </a:r>
            <a:endParaRPr b="1"/>
          </a:p>
          <a:p>
            <a:pPr indent="-317500" lvl="0" marL="457200" rtl="0" algn="l">
              <a:spcBef>
                <a:spcPts val="0"/>
              </a:spcBef>
              <a:spcAft>
                <a:spcPts val="0"/>
              </a:spcAft>
              <a:buSzPts val="1400"/>
              <a:buChar char="●"/>
            </a:pPr>
            <a:r>
              <a:rPr lang="en-US"/>
              <a:t>a (append)</a:t>
            </a:r>
            <a:endParaRPr/>
          </a:p>
          <a:p>
            <a:pPr indent="-317500" lvl="0" marL="457200" rtl="0" algn="l">
              <a:spcBef>
                <a:spcPts val="0"/>
              </a:spcBef>
              <a:spcAft>
                <a:spcPts val="0"/>
              </a:spcAft>
              <a:buSzPts val="1400"/>
              <a:buChar char="●"/>
            </a:pPr>
            <a:r>
              <a:rPr lang="en-US"/>
              <a:t>i (insert)</a:t>
            </a:r>
            <a:endParaRPr/>
          </a:p>
          <a:p>
            <a:pPr indent="-317500" lvl="0" marL="457200" rtl="0" algn="l">
              <a:spcBef>
                <a:spcPts val="0"/>
              </a:spcBef>
              <a:spcAft>
                <a:spcPts val="0"/>
              </a:spcAft>
              <a:buSzPts val="1400"/>
              <a:buChar char="●"/>
            </a:pPr>
            <a:r>
              <a:rPr lang="en-US"/>
              <a:t>o (insert line after)</a:t>
            </a:r>
            <a:endParaRPr/>
          </a:p>
          <a:p>
            <a:pPr indent="-317500" lvl="0" marL="457200" rtl="0" algn="l">
              <a:spcBef>
                <a:spcPts val="0"/>
              </a:spcBef>
              <a:spcAft>
                <a:spcPts val="0"/>
              </a:spcAft>
              <a:buSzPts val="1400"/>
              <a:buChar char="●"/>
            </a:pPr>
            <a:r>
              <a:rPr lang="en-US"/>
              <a:t>O (insert line before)</a:t>
            </a:r>
            <a:endParaRPr/>
          </a:p>
        </p:txBody>
      </p:sp>
      <p:sp>
        <p:nvSpPr>
          <p:cNvPr id="713" name="Google Shape;713;p39"/>
          <p:cNvSpPr txBox="1"/>
          <p:nvPr/>
        </p:nvSpPr>
        <p:spPr>
          <a:xfrm>
            <a:off x="4469525" y="1372100"/>
            <a:ext cx="3000000" cy="289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t>Delete:</a:t>
            </a:r>
            <a:endParaRPr b="1"/>
          </a:p>
          <a:p>
            <a:pPr indent="-317500" lvl="0" marL="457200" rtl="0" algn="l">
              <a:spcBef>
                <a:spcPts val="0"/>
              </a:spcBef>
              <a:spcAft>
                <a:spcPts val="0"/>
              </a:spcAft>
              <a:buSzPts val="1400"/>
              <a:buChar char="●"/>
            </a:pPr>
            <a:r>
              <a:rPr lang="en-US"/>
              <a:t>dd (delete a line)</a:t>
            </a:r>
            <a:endParaRPr/>
          </a:p>
          <a:p>
            <a:pPr indent="-317500" lvl="0" marL="457200" rtl="0" algn="l">
              <a:spcBef>
                <a:spcPts val="0"/>
              </a:spcBef>
              <a:spcAft>
                <a:spcPts val="0"/>
              </a:spcAft>
              <a:buSzPts val="1400"/>
              <a:buChar char="●"/>
            </a:pPr>
            <a:r>
              <a:rPr lang="en-US"/>
              <a:t>d10d (delete 10 lines)</a:t>
            </a:r>
            <a:endParaRPr/>
          </a:p>
          <a:p>
            <a:pPr indent="-317500" lvl="0" marL="457200" rtl="0" algn="l">
              <a:spcBef>
                <a:spcPts val="0"/>
              </a:spcBef>
              <a:spcAft>
                <a:spcPts val="0"/>
              </a:spcAft>
              <a:buSzPts val="1400"/>
              <a:buChar char="●"/>
            </a:pPr>
            <a:r>
              <a:rPr lang="en-US"/>
              <a:t>d$ (delete till end of line)</a:t>
            </a:r>
            <a:endParaRPr/>
          </a:p>
          <a:p>
            <a:pPr indent="-317500" lvl="0" marL="457200" rtl="0" algn="l">
              <a:spcBef>
                <a:spcPts val="0"/>
              </a:spcBef>
              <a:spcAft>
                <a:spcPts val="0"/>
              </a:spcAft>
              <a:buSzPts val="1400"/>
              <a:buChar char="●"/>
            </a:pPr>
            <a:r>
              <a:rPr lang="en-US"/>
              <a:t>dG (delete till end of file)</a:t>
            </a:r>
            <a:endParaRPr/>
          </a:p>
          <a:p>
            <a:pPr indent="-317500" lvl="0" marL="457200" rtl="0" algn="l">
              <a:spcBef>
                <a:spcPts val="0"/>
              </a:spcBef>
              <a:spcAft>
                <a:spcPts val="0"/>
              </a:spcAft>
              <a:buSzPts val="1400"/>
              <a:buChar char="●"/>
            </a:pPr>
            <a:r>
              <a:rPr lang="en-US"/>
              <a:t>x (current char.)</a:t>
            </a:r>
            <a:endParaRPr/>
          </a:p>
          <a:p>
            <a:pPr indent="0" lvl="0" marL="0" rtl="0" algn="l">
              <a:spcBef>
                <a:spcPts val="0"/>
              </a:spcBef>
              <a:spcAft>
                <a:spcPts val="0"/>
              </a:spcAft>
              <a:buNone/>
            </a:pPr>
            <a:r>
              <a:rPr b="1" lang="en-US"/>
              <a:t>Paste:</a:t>
            </a:r>
            <a:endParaRPr b="1"/>
          </a:p>
          <a:p>
            <a:pPr indent="-317500" lvl="0" marL="457200" rtl="0" algn="l">
              <a:spcBef>
                <a:spcPts val="0"/>
              </a:spcBef>
              <a:spcAft>
                <a:spcPts val="0"/>
              </a:spcAft>
              <a:buSzPts val="1400"/>
              <a:buChar char="●"/>
            </a:pPr>
            <a:r>
              <a:rPr lang="en-US"/>
              <a:t>p (paste after)</a:t>
            </a:r>
            <a:endParaRPr/>
          </a:p>
          <a:p>
            <a:pPr indent="-317500" lvl="0" marL="457200" rtl="0" algn="l">
              <a:spcBef>
                <a:spcPts val="0"/>
              </a:spcBef>
              <a:spcAft>
                <a:spcPts val="0"/>
              </a:spcAft>
              <a:buSzPts val="1400"/>
              <a:buChar char="●"/>
            </a:pPr>
            <a:r>
              <a:rPr lang="en-US"/>
              <a:t>P (paste before)</a:t>
            </a:r>
            <a:endParaRPr/>
          </a:p>
          <a:p>
            <a:pPr indent="0" lvl="0" marL="0" rtl="0" algn="l">
              <a:spcBef>
                <a:spcPts val="0"/>
              </a:spcBef>
              <a:spcAft>
                <a:spcPts val="0"/>
              </a:spcAft>
              <a:buNone/>
            </a:pPr>
            <a:r>
              <a:rPr b="1" lang="en-US"/>
              <a:t>Undo:</a:t>
            </a:r>
            <a:endParaRPr b="1"/>
          </a:p>
          <a:p>
            <a:pPr indent="-317500" lvl="0" marL="457200" rtl="0" algn="l">
              <a:spcBef>
                <a:spcPts val="0"/>
              </a:spcBef>
              <a:spcAft>
                <a:spcPts val="0"/>
              </a:spcAft>
              <a:buSzPts val="1400"/>
              <a:buChar char="●"/>
            </a:pPr>
            <a:r>
              <a:rPr lang="en-US"/>
              <a:t>u</a:t>
            </a:r>
            <a:endParaRPr/>
          </a:p>
          <a:p>
            <a:pPr indent="0" lvl="0" marL="0" rtl="0" algn="l">
              <a:spcBef>
                <a:spcPts val="0"/>
              </a:spcBef>
              <a:spcAft>
                <a:spcPts val="0"/>
              </a:spcAft>
              <a:buNone/>
            </a:pPr>
            <a:r>
              <a:rPr b="1" lang="en-US"/>
              <a:t>Search:</a:t>
            </a:r>
            <a:endParaRPr b="1"/>
          </a:p>
          <a:p>
            <a:pPr indent="-317500" lvl="0" marL="457200" rtl="0" algn="l">
              <a:spcBef>
                <a:spcPts val="0"/>
              </a:spcBef>
              <a:spcAft>
                <a:spcPts val="0"/>
              </a:spcAft>
              <a:buSzPts val="1400"/>
              <a:buChar char="●"/>
            </a:pPr>
            <a:r>
              <a:rPr lang="en-US"/>
              <a:t>/</a:t>
            </a:r>
            <a:endParaRPr/>
          </a:p>
          <a:p>
            <a:pPr indent="0" lvl="0" marL="0" rtl="0" algn="l">
              <a:spcBef>
                <a:spcPts val="0"/>
              </a:spcBef>
              <a:spcAft>
                <a:spcPts val="0"/>
              </a:spcAft>
              <a:buNone/>
            </a:pPr>
            <a:r>
              <a:rPr b="1" lang="en-US"/>
              <a:t>Save/Quit:</a:t>
            </a:r>
            <a:endParaRPr b="1"/>
          </a:p>
          <a:p>
            <a:pPr indent="-317500" lvl="0" marL="457200" rtl="0" algn="l">
              <a:spcBef>
                <a:spcPts val="0"/>
              </a:spcBef>
              <a:spcAft>
                <a:spcPts val="0"/>
              </a:spcAft>
              <a:buSzPts val="1400"/>
              <a:buChar char="●"/>
            </a:pPr>
            <a:r>
              <a:rPr lang="en-US"/>
              <a:t>:w (write)</a:t>
            </a:r>
            <a:endParaRPr/>
          </a:p>
          <a:p>
            <a:pPr indent="-317500" lvl="0" marL="457200" rtl="0" algn="l">
              <a:spcBef>
                <a:spcPts val="0"/>
              </a:spcBef>
              <a:spcAft>
                <a:spcPts val="0"/>
              </a:spcAft>
              <a:buSzPts val="1400"/>
              <a:buChar char="●"/>
            </a:pPr>
            <a:r>
              <a:rPr lang="en-US"/>
              <a:t>:q (quit)</a:t>
            </a:r>
            <a:endParaRPr/>
          </a:p>
          <a:p>
            <a:pPr indent="-317500" lvl="0" marL="457200" rtl="0" algn="l">
              <a:spcBef>
                <a:spcPts val="0"/>
              </a:spcBef>
              <a:spcAft>
                <a:spcPts val="0"/>
              </a:spcAft>
              <a:buSzPts val="1400"/>
              <a:buChar char="●"/>
            </a:pPr>
            <a:r>
              <a:rPr lang="en-US"/>
              <a:t>:wq (write and quit)</a:t>
            </a:r>
            <a:endParaRPr/>
          </a:p>
          <a:p>
            <a:pPr indent="-317500" lvl="0" marL="457200" rtl="0" algn="l">
              <a:spcBef>
                <a:spcPts val="0"/>
              </a:spcBef>
              <a:spcAft>
                <a:spcPts val="0"/>
              </a:spcAft>
              <a:buSzPts val="1400"/>
              <a:buChar char="●"/>
            </a:pPr>
            <a:r>
              <a:rPr lang="en-US"/>
              <a:t>:q! (give up changes)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0" st="0"/>
                                            </p:txEl>
                                          </p:spTgt>
                                        </p:tgtEl>
                                        <p:attrNameLst>
                                          <p:attrName>style.visibility</p:attrName>
                                        </p:attrNameLst>
                                      </p:cBhvr>
                                      <p:to>
                                        <p:strVal val="visible"/>
                                      </p:to>
                                    </p:set>
                                    <p:animEffect filter="fade" transition="in">
                                      <p:cBhvr>
                                        <p:cTn dur="1000"/>
                                        <p:tgtEl>
                                          <p:spTgt spid="7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 st="1"/>
                                            </p:txEl>
                                          </p:spTgt>
                                        </p:tgtEl>
                                        <p:attrNameLst>
                                          <p:attrName>style.visibility</p:attrName>
                                        </p:attrNameLst>
                                      </p:cBhvr>
                                      <p:to>
                                        <p:strVal val="visible"/>
                                      </p:to>
                                    </p:set>
                                    <p:animEffect filter="fade" transition="in">
                                      <p:cBhvr>
                                        <p:cTn dur="1000"/>
                                        <p:tgtEl>
                                          <p:spTgt spid="7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2" st="2"/>
                                            </p:txEl>
                                          </p:spTgt>
                                        </p:tgtEl>
                                        <p:attrNameLst>
                                          <p:attrName>style.visibility</p:attrName>
                                        </p:attrNameLst>
                                      </p:cBhvr>
                                      <p:to>
                                        <p:strVal val="visible"/>
                                      </p:to>
                                    </p:set>
                                    <p:animEffect filter="fade" transition="in">
                                      <p:cBhvr>
                                        <p:cTn dur="1000"/>
                                        <p:tgtEl>
                                          <p:spTgt spid="7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3" st="3"/>
                                            </p:txEl>
                                          </p:spTgt>
                                        </p:tgtEl>
                                        <p:attrNameLst>
                                          <p:attrName>style.visibility</p:attrName>
                                        </p:attrNameLst>
                                      </p:cBhvr>
                                      <p:to>
                                        <p:strVal val="visible"/>
                                      </p:to>
                                    </p:set>
                                    <p:animEffect filter="fade" transition="in">
                                      <p:cBhvr>
                                        <p:cTn dur="1000"/>
                                        <p:tgtEl>
                                          <p:spTgt spid="7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4" st="4"/>
                                            </p:txEl>
                                          </p:spTgt>
                                        </p:tgtEl>
                                        <p:attrNameLst>
                                          <p:attrName>style.visibility</p:attrName>
                                        </p:attrNameLst>
                                      </p:cBhvr>
                                      <p:to>
                                        <p:strVal val="visible"/>
                                      </p:to>
                                    </p:set>
                                    <p:animEffect filter="fade" transition="in">
                                      <p:cBhvr>
                                        <p:cTn dur="1000"/>
                                        <p:tgtEl>
                                          <p:spTgt spid="7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5" st="5"/>
                                            </p:txEl>
                                          </p:spTgt>
                                        </p:tgtEl>
                                        <p:attrNameLst>
                                          <p:attrName>style.visibility</p:attrName>
                                        </p:attrNameLst>
                                      </p:cBhvr>
                                      <p:to>
                                        <p:strVal val="visible"/>
                                      </p:to>
                                    </p:set>
                                    <p:animEffect filter="fade" transition="in">
                                      <p:cBhvr>
                                        <p:cTn dur="1000"/>
                                        <p:tgtEl>
                                          <p:spTgt spid="7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6" st="6"/>
                                            </p:txEl>
                                          </p:spTgt>
                                        </p:tgtEl>
                                        <p:attrNameLst>
                                          <p:attrName>style.visibility</p:attrName>
                                        </p:attrNameLst>
                                      </p:cBhvr>
                                      <p:to>
                                        <p:strVal val="visible"/>
                                      </p:to>
                                    </p:set>
                                    <p:animEffect filter="fade" transition="in">
                                      <p:cBhvr>
                                        <p:cTn dur="1000"/>
                                        <p:tgtEl>
                                          <p:spTgt spid="7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7" st="7"/>
                                            </p:txEl>
                                          </p:spTgt>
                                        </p:tgtEl>
                                        <p:attrNameLst>
                                          <p:attrName>style.visibility</p:attrName>
                                        </p:attrNameLst>
                                      </p:cBhvr>
                                      <p:to>
                                        <p:strVal val="visible"/>
                                      </p:to>
                                    </p:set>
                                    <p:animEffect filter="fade" transition="in">
                                      <p:cBhvr>
                                        <p:cTn dur="1000"/>
                                        <p:tgtEl>
                                          <p:spTgt spid="7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8" st="8"/>
                                            </p:txEl>
                                          </p:spTgt>
                                        </p:tgtEl>
                                        <p:attrNameLst>
                                          <p:attrName>style.visibility</p:attrName>
                                        </p:attrNameLst>
                                      </p:cBhvr>
                                      <p:to>
                                        <p:strVal val="visible"/>
                                      </p:to>
                                    </p:set>
                                    <p:animEffect filter="fade" transition="in">
                                      <p:cBhvr>
                                        <p:cTn dur="1000"/>
                                        <p:tgtEl>
                                          <p:spTgt spid="7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9" st="9"/>
                                            </p:txEl>
                                          </p:spTgt>
                                        </p:tgtEl>
                                        <p:attrNameLst>
                                          <p:attrName>style.visibility</p:attrName>
                                        </p:attrNameLst>
                                      </p:cBhvr>
                                      <p:to>
                                        <p:strVal val="visible"/>
                                      </p:to>
                                    </p:set>
                                    <p:animEffect filter="fade" transition="in">
                                      <p:cBhvr>
                                        <p:cTn dur="1000"/>
                                        <p:tgtEl>
                                          <p:spTgt spid="71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0" st="10"/>
                                            </p:txEl>
                                          </p:spTgt>
                                        </p:tgtEl>
                                        <p:attrNameLst>
                                          <p:attrName>style.visibility</p:attrName>
                                        </p:attrNameLst>
                                      </p:cBhvr>
                                      <p:to>
                                        <p:strVal val="visible"/>
                                      </p:to>
                                    </p:set>
                                    <p:animEffect filter="fade" transition="in">
                                      <p:cBhvr>
                                        <p:cTn dur="1000"/>
                                        <p:tgtEl>
                                          <p:spTgt spid="71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1" st="11"/>
                                            </p:txEl>
                                          </p:spTgt>
                                        </p:tgtEl>
                                        <p:attrNameLst>
                                          <p:attrName>style.visibility</p:attrName>
                                        </p:attrNameLst>
                                      </p:cBhvr>
                                      <p:to>
                                        <p:strVal val="visible"/>
                                      </p:to>
                                    </p:set>
                                    <p:animEffect filter="fade" transition="in">
                                      <p:cBhvr>
                                        <p:cTn dur="1000"/>
                                        <p:tgtEl>
                                          <p:spTgt spid="71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2" st="12"/>
                                            </p:txEl>
                                          </p:spTgt>
                                        </p:tgtEl>
                                        <p:attrNameLst>
                                          <p:attrName>style.visibility</p:attrName>
                                        </p:attrNameLst>
                                      </p:cBhvr>
                                      <p:to>
                                        <p:strVal val="visible"/>
                                      </p:to>
                                    </p:set>
                                    <p:animEffect filter="fade" transition="in">
                                      <p:cBhvr>
                                        <p:cTn dur="1000"/>
                                        <p:tgtEl>
                                          <p:spTgt spid="71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3" st="13"/>
                                            </p:txEl>
                                          </p:spTgt>
                                        </p:tgtEl>
                                        <p:attrNameLst>
                                          <p:attrName>style.visibility</p:attrName>
                                        </p:attrNameLst>
                                      </p:cBhvr>
                                      <p:to>
                                        <p:strVal val="visible"/>
                                      </p:to>
                                    </p:set>
                                    <p:animEffect filter="fade" transition="in">
                                      <p:cBhvr>
                                        <p:cTn dur="1000"/>
                                        <p:tgtEl>
                                          <p:spTgt spid="71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4" st="14"/>
                                            </p:txEl>
                                          </p:spTgt>
                                        </p:tgtEl>
                                        <p:attrNameLst>
                                          <p:attrName>style.visibility</p:attrName>
                                        </p:attrNameLst>
                                      </p:cBhvr>
                                      <p:to>
                                        <p:strVal val="visible"/>
                                      </p:to>
                                    </p:set>
                                    <p:animEffect filter="fade" transition="in">
                                      <p:cBhvr>
                                        <p:cTn dur="1000"/>
                                        <p:tgtEl>
                                          <p:spTgt spid="71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5" st="15"/>
                                            </p:txEl>
                                          </p:spTgt>
                                        </p:tgtEl>
                                        <p:attrNameLst>
                                          <p:attrName>style.visibility</p:attrName>
                                        </p:attrNameLst>
                                      </p:cBhvr>
                                      <p:to>
                                        <p:strVal val="visible"/>
                                      </p:to>
                                    </p:set>
                                    <p:animEffect filter="fade" transition="in">
                                      <p:cBhvr>
                                        <p:cTn dur="1000"/>
                                        <p:tgtEl>
                                          <p:spTgt spid="71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0" st="0"/>
                                            </p:txEl>
                                          </p:spTgt>
                                        </p:tgtEl>
                                        <p:attrNameLst>
                                          <p:attrName>style.visibility</p:attrName>
                                        </p:attrNameLst>
                                      </p:cBhvr>
                                      <p:to>
                                        <p:strVal val="visible"/>
                                      </p:to>
                                    </p:set>
                                    <p:animEffect filter="fade" transition="in">
                                      <p:cBhvr>
                                        <p:cTn dur="1000"/>
                                        <p:tgtEl>
                                          <p:spTgt spid="7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 st="1"/>
                                            </p:txEl>
                                          </p:spTgt>
                                        </p:tgtEl>
                                        <p:attrNameLst>
                                          <p:attrName>style.visibility</p:attrName>
                                        </p:attrNameLst>
                                      </p:cBhvr>
                                      <p:to>
                                        <p:strVal val="visible"/>
                                      </p:to>
                                    </p:set>
                                    <p:animEffect filter="fade" transition="in">
                                      <p:cBhvr>
                                        <p:cTn dur="1000"/>
                                        <p:tgtEl>
                                          <p:spTgt spid="7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2" st="2"/>
                                            </p:txEl>
                                          </p:spTgt>
                                        </p:tgtEl>
                                        <p:attrNameLst>
                                          <p:attrName>style.visibility</p:attrName>
                                        </p:attrNameLst>
                                      </p:cBhvr>
                                      <p:to>
                                        <p:strVal val="visible"/>
                                      </p:to>
                                    </p:set>
                                    <p:animEffect filter="fade" transition="in">
                                      <p:cBhvr>
                                        <p:cTn dur="1000"/>
                                        <p:tgtEl>
                                          <p:spTgt spid="7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3" st="3"/>
                                            </p:txEl>
                                          </p:spTgt>
                                        </p:tgtEl>
                                        <p:attrNameLst>
                                          <p:attrName>style.visibility</p:attrName>
                                        </p:attrNameLst>
                                      </p:cBhvr>
                                      <p:to>
                                        <p:strVal val="visible"/>
                                      </p:to>
                                    </p:set>
                                    <p:animEffect filter="fade" transition="in">
                                      <p:cBhvr>
                                        <p:cTn dur="1000"/>
                                        <p:tgtEl>
                                          <p:spTgt spid="7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4" st="4"/>
                                            </p:txEl>
                                          </p:spTgt>
                                        </p:tgtEl>
                                        <p:attrNameLst>
                                          <p:attrName>style.visibility</p:attrName>
                                        </p:attrNameLst>
                                      </p:cBhvr>
                                      <p:to>
                                        <p:strVal val="visible"/>
                                      </p:to>
                                    </p:set>
                                    <p:animEffect filter="fade" transition="in">
                                      <p:cBhvr>
                                        <p:cTn dur="1000"/>
                                        <p:tgtEl>
                                          <p:spTgt spid="7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5" st="5"/>
                                            </p:txEl>
                                          </p:spTgt>
                                        </p:tgtEl>
                                        <p:attrNameLst>
                                          <p:attrName>style.visibility</p:attrName>
                                        </p:attrNameLst>
                                      </p:cBhvr>
                                      <p:to>
                                        <p:strVal val="visible"/>
                                      </p:to>
                                    </p:set>
                                    <p:animEffect filter="fade" transition="in">
                                      <p:cBhvr>
                                        <p:cTn dur="1000"/>
                                        <p:tgtEl>
                                          <p:spTgt spid="7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6" st="6"/>
                                            </p:txEl>
                                          </p:spTgt>
                                        </p:tgtEl>
                                        <p:attrNameLst>
                                          <p:attrName>style.visibility</p:attrName>
                                        </p:attrNameLst>
                                      </p:cBhvr>
                                      <p:to>
                                        <p:strVal val="visible"/>
                                      </p:to>
                                    </p:set>
                                    <p:animEffect filter="fade" transition="in">
                                      <p:cBhvr>
                                        <p:cTn dur="1000"/>
                                        <p:tgtEl>
                                          <p:spTgt spid="7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7" st="7"/>
                                            </p:txEl>
                                          </p:spTgt>
                                        </p:tgtEl>
                                        <p:attrNameLst>
                                          <p:attrName>style.visibility</p:attrName>
                                        </p:attrNameLst>
                                      </p:cBhvr>
                                      <p:to>
                                        <p:strVal val="visible"/>
                                      </p:to>
                                    </p:set>
                                    <p:animEffect filter="fade" transition="in">
                                      <p:cBhvr>
                                        <p:cTn dur="1000"/>
                                        <p:tgtEl>
                                          <p:spTgt spid="7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8" st="8"/>
                                            </p:txEl>
                                          </p:spTgt>
                                        </p:tgtEl>
                                        <p:attrNameLst>
                                          <p:attrName>style.visibility</p:attrName>
                                        </p:attrNameLst>
                                      </p:cBhvr>
                                      <p:to>
                                        <p:strVal val="visible"/>
                                      </p:to>
                                    </p:set>
                                    <p:animEffect filter="fade" transition="in">
                                      <p:cBhvr>
                                        <p:cTn dur="1000"/>
                                        <p:tgtEl>
                                          <p:spTgt spid="71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9" st="9"/>
                                            </p:txEl>
                                          </p:spTgt>
                                        </p:tgtEl>
                                        <p:attrNameLst>
                                          <p:attrName>style.visibility</p:attrName>
                                        </p:attrNameLst>
                                      </p:cBhvr>
                                      <p:to>
                                        <p:strVal val="visible"/>
                                      </p:to>
                                    </p:set>
                                    <p:animEffect filter="fade" transition="in">
                                      <p:cBhvr>
                                        <p:cTn dur="1000"/>
                                        <p:tgtEl>
                                          <p:spTgt spid="71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0" st="10"/>
                                            </p:txEl>
                                          </p:spTgt>
                                        </p:tgtEl>
                                        <p:attrNameLst>
                                          <p:attrName>style.visibility</p:attrName>
                                        </p:attrNameLst>
                                      </p:cBhvr>
                                      <p:to>
                                        <p:strVal val="visible"/>
                                      </p:to>
                                    </p:set>
                                    <p:animEffect filter="fade" transition="in">
                                      <p:cBhvr>
                                        <p:cTn dur="1000"/>
                                        <p:tgtEl>
                                          <p:spTgt spid="71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1" st="11"/>
                                            </p:txEl>
                                          </p:spTgt>
                                        </p:tgtEl>
                                        <p:attrNameLst>
                                          <p:attrName>style.visibility</p:attrName>
                                        </p:attrNameLst>
                                      </p:cBhvr>
                                      <p:to>
                                        <p:strVal val="visible"/>
                                      </p:to>
                                    </p:set>
                                    <p:animEffect filter="fade" transition="in">
                                      <p:cBhvr>
                                        <p:cTn dur="1000"/>
                                        <p:tgtEl>
                                          <p:spTgt spid="71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2" st="12"/>
                                            </p:txEl>
                                          </p:spTgt>
                                        </p:tgtEl>
                                        <p:attrNameLst>
                                          <p:attrName>style.visibility</p:attrName>
                                        </p:attrNameLst>
                                      </p:cBhvr>
                                      <p:to>
                                        <p:strVal val="visible"/>
                                      </p:to>
                                    </p:set>
                                    <p:animEffect filter="fade" transition="in">
                                      <p:cBhvr>
                                        <p:cTn dur="1000"/>
                                        <p:tgtEl>
                                          <p:spTgt spid="71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3" st="13"/>
                                            </p:txEl>
                                          </p:spTgt>
                                        </p:tgtEl>
                                        <p:attrNameLst>
                                          <p:attrName>style.visibility</p:attrName>
                                        </p:attrNameLst>
                                      </p:cBhvr>
                                      <p:to>
                                        <p:strVal val="visible"/>
                                      </p:to>
                                    </p:set>
                                    <p:animEffect filter="fade" transition="in">
                                      <p:cBhvr>
                                        <p:cTn dur="1000"/>
                                        <p:tgtEl>
                                          <p:spTgt spid="71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4" st="14"/>
                                            </p:txEl>
                                          </p:spTgt>
                                        </p:tgtEl>
                                        <p:attrNameLst>
                                          <p:attrName>style.visibility</p:attrName>
                                        </p:attrNameLst>
                                      </p:cBhvr>
                                      <p:to>
                                        <p:strVal val="visible"/>
                                      </p:to>
                                    </p:set>
                                    <p:animEffect filter="fade" transition="in">
                                      <p:cBhvr>
                                        <p:cTn dur="1000"/>
                                        <p:tgtEl>
                                          <p:spTgt spid="71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5" st="15"/>
                                            </p:txEl>
                                          </p:spTgt>
                                        </p:tgtEl>
                                        <p:attrNameLst>
                                          <p:attrName>style.visibility</p:attrName>
                                        </p:attrNameLst>
                                      </p:cBhvr>
                                      <p:to>
                                        <p:strVal val="visible"/>
                                      </p:to>
                                    </p:set>
                                    <p:animEffect filter="fade" transition="in">
                                      <p:cBhvr>
                                        <p:cTn dur="1000"/>
                                        <p:tgtEl>
                                          <p:spTgt spid="71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6" st="16"/>
                                            </p:txEl>
                                          </p:spTgt>
                                        </p:tgtEl>
                                        <p:attrNameLst>
                                          <p:attrName>style.visibility</p:attrName>
                                        </p:attrNameLst>
                                      </p:cBhvr>
                                      <p:to>
                                        <p:strVal val="visible"/>
                                      </p:to>
                                    </p:set>
                                    <p:animEffect filter="fade" transition="in">
                                      <p:cBhvr>
                                        <p:cTn dur="1000"/>
                                        <p:tgtEl>
                                          <p:spTgt spid="713">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7" st="17"/>
                                            </p:txEl>
                                          </p:spTgt>
                                        </p:tgtEl>
                                        <p:attrNameLst>
                                          <p:attrName>style.visibility</p:attrName>
                                        </p:attrNameLst>
                                      </p:cBhvr>
                                      <p:to>
                                        <p:strVal val="visible"/>
                                      </p:to>
                                    </p:set>
                                    <p:animEffect filter="fade" transition="in">
                                      <p:cBhvr>
                                        <p:cTn dur="1000"/>
                                        <p:tgtEl>
                                          <p:spTgt spid="713">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4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Installing Software via command line</a:t>
            </a:r>
            <a:endParaRPr/>
          </a:p>
        </p:txBody>
      </p:sp>
      <p:sp>
        <p:nvSpPr>
          <p:cNvPr id="720" name="Google Shape;720;p40"/>
          <p:cNvSpPr txBox="1"/>
          <p:nvPr>
            <p:ph idx="1" type="body"/>
          </p:nvPr>
        </p:nvSpPr>
        <p:spPr>
          <a:xfrm>
            <a:off x="1123300" y="1170598"/>
            <a:ext cx="7106400" cy="31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Installed Software -  dpkg -i openssh-server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apt-get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apt-cache search “openssh”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apt-get install &lt;</a:t>
            </a:r>
            <a:r>
              <a:rPr i="1" lang="en-US">
                <a:solidFill>
                  <a:schemeClr val="dk1"/>
                </a:solidFill>
              </a:rPr>
              <a:t>packagename</a:t>
            </a:r>
            <a:r>
              <a:rPr lang="en-US">
                <a:solidFill>
                  <a:schemeClr val="dk1"/>
                </a:solidFill>
              </a:rPr>
              <a:t>&gt;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Info about any installed software/command - which</a:t>
            </a:r>
            <a:endParaRPr/>
          </a:p>
        </p:txBody>
      </p:sp>
      <p:sp>
        <p:nvSpPr>
          <p:cNvPr id="721" name="Google Shape;721;p40"/>
          <p:cNvSpPr txBox="1"/>
          <p:nvPr/>
        </p:nvSpPr>
        <p:spPr>
          <a:xfrm>
            <a:off x="3014375" y="952500"/>
            <a:ext cx="18603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Dpkg is filetype and i for install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0" st="0"/>
                                            </p:txEl>
                                          </p:spTgt>
                                        </p:tgtEl>
                                        <p:attrNameLst>
                                          <p:attrName>style.visibility</p:attrName>
                                        </p:attrNameLst>
                                      </p:cBhvr>
                                      <p:to>
                                        <p:strVal val="visible"/>
                                      </p:to>
                                    </p:set>
                                    <p:animEffect filter="fade" transition="in">
                                      <p:cBhvr>
                                        <p:cTn dur="1000"/>
                                        <p:tgtEl>
                                          <p:spTgt spid="7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1" st="1"/>
                                            </p:txEl>
                                          </p:spTgt>
                                        </p:tgtEl>
                                        <p:attrNameLst>
                                          <p:attrName>style.visibility</p:attrName>
                                        </p:attrNameLst>
                                      </p:cBhvr>
                                      <p:to>
                                        <p:strVal val="visible"/>
                                      </p:to>
                                    </p:set>
                                    <p:animEffect filter="fade" transition="in">
                                      <p:cBhvr>
                                        <p:cTn dur="1000"/>
                                        <p:tgtEl>
                                          <p:spTgt spid="7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2" st="2"/>
                                            </p:txEl>
                                          </p:spTgt>
                                        </p:tgtEl>
                                        <p:attrNameLst>
                                          <p:attrName>style.visibility</p:attrName>
                                        </p:attrNameLst>
                                      </p:cBhvr>
                                      <p:to>
                                        <p:strVal val="visible"/>
                                      </p:to>
                                    </p:set>
                                    <p:animEffect filter="fade" transition="in">
                                      <p:cBhvr>
                                        <p:cTn dur="1000"/>
                                        <p:tgtEl>
                                          <p:spTgt spid="7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3" st="3"/>
                                            </p:txEl>
                                          </p:spTgt>
                                        </p:tgtEl>
                                        <p:attrNameLst>
                                          <p:attrName>style.visibility</p:attrName>
                                        </p:attrNameLst>
                                      </p:cBhvr>
                                      <p:to>
                                        <p:strVal val="visible"/>
                                      </p:to>
                                    </p:set>
                                    <p:animEffect filter="fade" transition="in">
                                      <p:cBhvr>
                                        <p:cTn dur="1000"/>
                                        <p:tgtEl>
                                          <p:spTgt spid="7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4" st="4"/>
                                            </p:txEl>
                                          </p:spTgt>
                                        </p:tgtEl>
                                        <p:attrNameLst>
                                          <p:attrName>style.visibility</p:attrName>
                                        </p:attrNameLst>
                                      </p:cBhvr>
                                      <p:to>
                                        <p:strVal val="visible"/>
                                      </p:to>
                                    </p:set>
                                    <p:animEffect filter="fade" transition="in">
                                      <p:cBhvr>
                                        <p:cTn dur="1000"/>
                                        <p:tgtEl>
                                          <p:spTgt spid="7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5" st="5"/>
                                            </p:txEl>
                                          </p:spTgt>
                                        </p:tgtEl>
                                        <p:attrNameLst>
                                          <p:attrName>style.visibility</p:attrName>
                                        </p:attrNameLst>
                                      </p:cBhvr>
                                      <p:to>
                                        <p:strVal val="visible"/>
                                      </p:to>
                                    </p:set>
                                    <p:animEffect filter="fade" transition="in">
                                      <p:cBhvr>
                                        <p:cTn dur="1000"/>
                                        <p:tgtEl>
                                          <p:spTgt spid="7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1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Tahoma"/>
              <a:buNone/>
            </a:pPr>
            <a:r>
              <a:rPr lang="en-US">
                <a:solidFill>
                  <a:schemeClr val="dk1"/>
                </a:solidFill>
              </a:rPr>
              <a:t>Agenda</a:t>
            </a:r>
            <a:endParaRPr/>
          </a:p>
        </p:txBody>
      </p:sp>
      <p:sp>
        <p:nvSpPr>
          <p:cNvPr id="494" name="Google Shape;494;p14"/>
          <p:cNvSpPr txBox="1"/>
          <p:nvPr>
            <p:ph idx="1" type="body"/>
          </p:nvPr>
        </p:nvSpPr>
        <p:spPr>
          <a:xfrm>
            <a:off x="662775" y="1134295"/>
            <a:ext cx="8057400" cy="360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sz="1200">
              <a:solidFill>
                <a:schemeClr val="dk1"/>
              </a:solidFill>
              <a:latin typeface="Arial"/>
              <a:ea typeface="Arial"/>
              <a:cs typeface="Arial"/>
              <a:sym typeface="Arial"/>
            </a:endParaRPr>
          </a:p>
          <a:p>
            <a:pPr indent="-317500" lvl="0" marL="457200" rtl="0" algn="l">
              <a:spcBef>
                <a:spcPts val="0"/>
              </a:spcBef>
              <a:spcAft>
                <a:spcPts val="0"/>
              </a:spcAft>
              <a:buClr>
                <a:srgbClr val="000000"/>
              </a:buClr>
              <a:buSzPts val="1400"/>
              <a:buChar char="●"/>
            </a:pPr>
            <a:r>
              <a:rPr lang="en-US">
                <a:solidFill>
                  <a:srgbClr val="000000"/>
                </a:solidFill>
              </a:rPr>
              <a:t>History</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Linux Introduction</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Basic features of Linux</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Linux Flavors and  System Architecture</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Getting started :-</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Connecting to the system</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Basic commands</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Linux help</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Editors</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Understanding and managing processes</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Demo</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4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process management </a:t>
            </a:r>
            <a:endParaRPr/>
          </a:p>
        </p:txBody>
      </p:sp>
      <p:sp>
        <p:nvSpPr>
          <p:cNvPr id="728" name="Google Shape;728;p41"/>
          <p:cNvSpPr txBox="1"/>
          <p:nvPr>
            <p:ph idx="1" type="body"/>
          </p:nvPr>
        </p:nvSpPr>
        <p:spPr>
          <a:xfrm>
            <a:off x="576875" y="875294"/>
            <a:ext cx="8492700" cy="3929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sz="1400">
                <a:solidFill>
                  <a:srgbClr val="000000"/>
                </a:solidFill>
              </a:rPr>
              <a:t>top</a:t>
            </a:r>
            <a:r>
              <a:rPr lang="en-US" sz="1400">
                <a:solidFill>
                  <a:srgbClr val="000000"/>
                </a:solidFill>
              </a:rPr>
              <a:t>: The “</a:t>
            </a:r>
            <a:r>
              <a:rPr lang="en-US" sz="1400">
                <a:solidFill>
                  <a:srgbClr val="333333"/>
                </a:solidFill>
                <a:highlight>
                  <a:srgbClr val="FFFFFF"/>
                </a:highlight>
              </a:rPr>
              <a:t>top”</a:t>
            </a:r>
            <a:r>
              <a:rPr lang="en-US" sz="1400">
                <a:solidFill>
                  <a:srgbClr val="272727"/>
                </a:solidFill>
                <a:highlight>
                  <a:srgbClr val="FFFFFF"/>
                </a:highlight>
              </a:rPr>
              <a:t> command  is one of the most frequently used commands in our daily system administrative jobs.</a:t>
            </a:r>
            <a:r>
              <a:rPr lang="en-US" sz="1400">
                <a:solidFill>
                  <a:srgbClr val="333333"/>
                </a:solidFill>
                <a:highlight>
                  <a:srgbClr val="FFFFFF"/>
                </a:highlight>
              </a:rPr>
              <a:t>top</a:t>
            </a:r>
            <a:r>
              <a:rPr lang="en-US" sz="1400">
                <a:solidFill>
                  <a:srgbClr val="272727"/>
                </a:solidFill>
                <a:highlight>
                  <a:srgbClr val="FFFFFF"/>
                </a:highlight>
              </a:rPr>
              <a:t> command displays processor activity of your Linux box and also displays tasks managed by kernel in real-time. It’ll show processor and memory are being used and other information like running processes. This may help you to take correct action</a:t>
            </a:r>
            <a:endParaRPr sz="1400">
              <a:solidFill>
                <a:srgbClr val="272727"/>
              </a:solidFill>
              <a:highlight>
                <a:srgbClr val="FFFFFF"/>
              </a:highlight>
            </a:endParaRPr>
          </a:p>
          <a:p>
            <a:pPr indent="0" lvl="0" marL="0" rtl="0" algn="just">
              <a:spcBef>
                <a:spcPts val="0"/>
              </a:spcBef>
              <a:spcAft>
                <a:spcPts val="0"/>
              </a:spcAft>
              <a:buNone/>
            </a:pPr>
            <a:r>
              <a:t/>
            </a:r>
            <a:endParaRPr sz="1400">
              <a:solidFill>
                <a:srgbClr val="272727"/>
              </a:solidFill>
              <a:highlight>
                <a:srgbClr val="FFFFFF"/>
              </a:highlight>
            </a:endParaRPr>
          </a:p>
          <a:p>
            <a:pPr indent="0" lvl="0" marL="0" rtl="0" algn="just">
              <a:spcBef>
                <a:spcPts val="0"/>
              </a:spcBef>
              <a:spcAft>
                <a:spcPts val="0"/>
              </a:spcAft>
              <a:buNone/>
            </a:pPr>
            <a:r>
              <a:t/>
            </a:r>
            <a:endParaRPr sz="1400">
              <a:solidFill>
                <a:srgbClr val="272727"/>
              </a:solidFill>
              <a:highlight>
                <a:srgbClr val="FFFFFF"/>
              </a:highlight>
            </a:endParaRPr>
          </a:p>
          <a:p>
            <a:pPr indent="-317500" lvl="0" marL="457200" rtl="0" algn="just">
              <a:spcBef>
                <a:spcPts val="0"/>
              </a:spcBef>
              <a:spcAft>
                <a:spcPts val="0"/>
              </a:spcAft>
              <a:buClr>
                <a:srgbClr val="000000"/>
              </a:buClr>
              <a:buSzPts val="1400"/>
              <a:buChar char="●"/>
            </a:pPr>
            <a:r>
              <a:rPr b="1" lang="en-US" sz="1400">
                <a:solidFill>
                  <a:srgbClr val="000000"/>
                </a:solidFill>
              </a:rPr>
              <a:t>ps:</a:t>
            </a:r>
            <a:r>
              <a:rPr lang="en-US" sz="1400">
                <a:solidFill>
                  <a:srgbClr val="000000"/>
                </a:solidFill>
              </a:rPr>
              <a:t> </a:t>
            </a:r>
            <a:r>
              <a:rPr lang="en-US" sz="1400">
                <a:solidFill>
                  <a:srgbClr val="333333"/>
                </a:solidFill>
                <a:highlight>
                  <a:srgbClr val="FFFFFF"/>
                </a:highlight>
              </a:rPr>
              <a:t>The “ps” command on linux is one of the most basic commands for viewing the processes running on the system. It provides a snapshot of the current processes along with detailed information like user id, cpu usage, memory usage, command name etc.</a:t>
            </a:r>
            <a:endParaRPr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0" st="0"/>
                                            </p:txEl>
                                          </p:spTgt>
                                        </p:tgtEl>
                                        <p:attrNameLst>
                                          <p:attrName>style.visibility</p:attrName>
                                        </p:attrNameLst>
                                      </p:cBhvr>
                                      <p:to>
                                        <p:strVal val="visible"/>
                                      </p:to>
                                    </p:set>
                                    <p:animEffect filter="fade" transition="in">
                                      <p:cBhvr>
                                        <p:cTn dur="1000"/>
                                        <p:tgtEl>
                                          <p:spTgt spid="7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1" st="1"/>
                                            </p:txEl>
                                          </p:spTgt>
                                        </p:tgtEl>
                                        <p:attrNameLst>
                                          <p:attrName>style.visibility</p:attrName>
                                        </p:attrNameLst>
                                      </p:cBhvr>
                                      <p:to>
                                        <p:strVal val="visible"/>
                                      </p:to>
                                    </p:set>
                                    <p:animEffect filter="fade" transition="in">
                                      <p:cBhvr>
                                        <p:cTn dur="1000"/>
                                        <p:tgtEl>
                                          <p:spTgt spid="7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2" st="2"/>
                                            </p:txEl>
                                          </p:spTgt>
                                        </p:tgtEl>
                                        <p:attrNameLst>
                                          <p:attrName>style.visibility</p:attrName>
                                        </p:attrNameLst>
                                      </p:cBhvr>
                                      <p:to>
                                        <p:strVal val="visible"/>
                                      </p:to>
                                    </p:set>
                                    <p:animEffect filter="fade" transition="in">
                                      <p:cBhvr>
                                        <p:cTn dur="1000"/>
                                        <p:tgtEl>
                                          <p:spTgt spid="7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3" st="3"/>
                                            </p:txEl>
                                          </p:spTgt>
                                        </p:tgtEl>
                                        <p:attrNameLst>
                                          <p:attrName>style.visibility</p:attrName>
                                        </p:attrNameLst>
                                      </p:cBhvr>
                                      <p:to>
                                        <p:strVal val="visible"/>
                                      </p:to>
                                    </p:set>
                                    <p:animEffect filter="fade" transition="in">
                                      <p:cBhvr>
                                        <p:cTn dur="1000"/>
                                        <p:tgtEl>
                                          <p:spTgt spid="72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42"/>
          <p:cNvSpPr txBox="1"/>
          <p:nvPr>
            <p:ph type="title"/>
          </p:nvPr>
        </p:nvSpPr>
        <p:spPr>
          <a:xfrm>
            <a:off x="576877" y="3143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More Commands</a:t>
            </a:r>
            <a:endParaRPr/>
          </a:p>
        </p:txBody>
      </p:sp>
      <p:sp>
        <p:nvSpPr>
          <p:cNvPr id="735" name="Google Shape;735;p42"/>
          <p:cNvSpPr txBox="1"/>
          <p:nvPr>
            <p:ph idx="1" type="body"/>
          </p:nvPr>
        </p:nvSpPr>
        <p:spPr>
          <a:xfrm>
            <a:off x="1016875" y="851347"/>
            <a:ext cx="6763500" cy="30153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Username:  whoami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SuperUser:  sudo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Switching users:  su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.bashrc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help:  </a:t>
            </a:r>
            <a:r>
              <a:rPr i="1" lang="en-US" sz="1400">
                <a:solidFill>
                  <a:srgbClr val="000000"/>
                </a:solidFill>
              </a:rPr>
              <a:t>cmd</a:t>
            </a:r>
            <a:r>
              <a:rPr lang="en-US" sz="1400">
                <a:solidFill>
                  <a:srgbClr val="000000"/>
                </a:solidFill>
              </a:rPr>
              <a:t> --help, </a:t>
            </a:r>
            <a:r>
              <a:rPr i="1" lang="en-US" sz="1400">
                <a:solidFill>
                  <a:srgbClr val="000000"/>
                </a:solidFill>
              </a:rPr>
              <a:t>cmd -</a:t>
            </a:r>
            <a:r>
              <a:rPr lang="en-US" sz="1400">
                <a:solidFill>
                  <a:srgbClr val="000000"/>
                </a:solidFill>
              </a:rPr>
              <a:t>h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Manual: man </a:t>
            </a:r>
            <a:r>
              <a:rPr i="1" lang="en-US" sz="1400">
                <a:solidFill>
                  <a:srgbClr val="000000"/>
                </a:solidFill>
              </a:rPr>
              <a:t>cmd</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Alias: alias lsit=”la -l”</a:t>
            </a:r>
            <a:endParaRPr sz="1400">
              <a:solidFill>
                <a:srgbClr val="000000"/>
              </a:solidFill>
            </a:endParaRPr>
          </a:p>
          <a:p>
            <a:pPr indent="0" lvl="0" marL="0" rtl="0" algn="l">
              <a:lnSpc>
                <a:spcPct val="115000"/>
              </a:lnSpc>
              <a:spcBef>
                <a:spcPts val="0"/>
              </a:spcBef>
              <a:spcAft>
                <a:spcPts val="0"/>
              </a:spcAft>
              <a:buNone/>
            </a:pPr>
            <a:r>
              <a:rPr lang="en-US" sz="1400">
                <a:solidFill>
                  <a:srgbClr val="000000"/>
                </a:solidFill>
              </a:rPr>
              <a:t>	</a:t>
            </a:r>
            <a:r>
              <a:rPr lang="en-US" sz="1400">
                <a:solidFill>
                  <a:srgbClr val="FF9900"/>
                </a:solidFill>
              </a:rPr>
              <a:t>$ list</a:t>
            </a:r>
            <a:endParaRPr sz="1400">
              <a:solidFill>
                <a:srgbClr val="FF9900"/>
              </a:solidFill>
            </a:endParaRPr>
          </a:p>
          <a:p>
            <a:pPr indent="0" lvl="0" marL="0" rtl="0" algn="l">
              <a:lnSpc>
                <a:spcPct val="115000"/>
              </a:lnSpc>
              <a:spcBef>
                <a:spcPts val="0"/>
              </a:spcBef>
              <a:spcAft>
                <a:spcPts val="0"/>
              </a:spcAft>
              <a:buNone/>
            </a:pPr>
            <a:r>
              <a:rPr lang="en-US" sz="1400">
                <a:solidFill>
                  <a:srgbClr val="FF9900"/>
                </a:solidFill>
              </a:rPr>
              <a:t>	</a:t>
            </a:r>
            <a:r>
              <a:rPr lang="en-US" sz="1400">
                <a:solidFill>
                  <a:srgbClr val="000000"/>
                </a:solidFill>
              </a:rPr>
              <a:t>drwx------+ 20 admin  staff   680 Jan 18 12:46 Desktop</a:t>
            </a:r>
            <a:endParaRPr sz="1400">
              <a:solidFill>
                <a:srgbClr val="000000"/>
              </a:solidFill>
            </a:endParaRPr>
          </a:p>
          <a:p>
            <a:pPr indent="457200" lvl="0" marL="0" rtl="0" algn="l">
              <a:lnSpc>
                <a:spcPct val="115000"/>
              </a:lnSpc>
              <a:spcBef>
                <a:spcPts val="0"/>
              </a:spcBef>
              <a:spcAft>
                <a:spcPts val="0"/>
              </a:spcAft>
              <a:buClr>
                <a:schemeClr val="dk1"/>
              </a:buClr>
              <a:buSzPts val="1100"/>
              <a:buFont typeface="Arial"/>
              <a:buNone/>
            </a:pPr>
            <a:r>
              <a:rPr lang="en-US" sz="1400">
                <a:solidFill>
                  <a:srgbClr val="000000"/>
                </a:solidFill>
              </a:rPr>
              <a:t>drwx------+ 15 admin  staff   510 Jan 11 22:08 Documents</a:t>
            </a:r>
            <a:endParaRPr sz="1400">
              <a:solidFill>
                <a:srgbClr val="000000"/>
              </a:solidFill>
            </a:endParaRPr>
          </a:p>
          <a:p>
            <a:pPr indent="0" lvl="0" marL="0" rtl="0" algn="l">
              <a:lnSpc>
                <a:spcPct val="115000"/>
              </a:lnSpc>
              <a:spcBef>
                <a:spcPts val="0"/>
              </a:spcBef>
              <a:spcAft>
                <a:spcPts val="0"/>
              </a:spcAft>
              <a:buNone/>
            </a:pPr>
            <a:r>
              <a:t/>
            </a:r>
            <a:endParaRPr sz="1400">
              <a:solidFill>
                <a:srgbClr val="FF99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0" st="0"/>
                                            </p:txEl>
                                          </p:spTgt>
                                        </p:tgtEl>
                                        <p:attrNameLst>
                                          <p:attrName>style.visibility</p:attrName>
                                        </p:attrNameLst>
                                      </p:cBhvr>
                                      <p:to>
                                        <p:strVal val="visible"/>
                                      </p:to>
                                    </p:set>
                                    <p:animEffect filter="fade" transition="in">
                                      <p:cBhvr>
                                        <p:cTn dur="1000"/>
                                        <p:tgtEl>
                                          <p:spTgt spid="7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1" st="1"/>
                                            </p:txEl>
                                          </p:spTgt>
                                        </p:tgtEl>
                                        <p:attrNameLst>
                                          <p:attrName>style.visibility</p:attrName>
                                        </p:attrNameLst>
                                      </p:cBhvr>
                                      <p:to>
                                        <p:strVal val="visible"/>
                                      </p:to>
                                    </p:set>
                                    <p:animEffect filter="fade" transition="in">
                                      <p:cBhvr>
                                        <p:cTn dur="1000"/>
                                        <p:tgtEl>
                                          <p:spTgt spid="7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2" st="2"/>
                                            </p:txEl>
                                          </p:spTgt>
                                        </p:tgtEl>
                                        <p:attrNameLst>
                                          <p:attrName>style.visibility</p:attrName>
                                        </p:attrNameLst>
                                      </p:cBhvr>
                                      <p:to>
                                        <p:strVal val="visible"/>
                                      </p:to>
                                    </p:set>
                                    <p:animEffect filter="fade" transition="in">
                                      <p:cBhvr>
                                        <p:cTn dur="1000"/>
                                        <p:tgtEl>
                                          <p:spTgt spid="7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3" st="3"/>
                                            </p:txEl>
                                          </p:spTgt>
                                        </p:tgtEl>
                                        <p:attrNameLst>
                                          <p:attrName>style.visibility</p:attrName>
                                        </p:attrNameLst>
                                      </p:cBhvr>
                                      <p:to>
                                        <p:strVal val="visible"/>
                                      </p:to>
                                    </p:set>
                                    <p:animEffect filter="fade" transition="in">
                                      <p:cBhvr>
                                        <p:cTn dur="1000"/>
                                        <p:tgtEl>
                                          <p:spTgt spid="7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4" st="4"/>
                                            </p:txEl>
                                          </p:spTgt>
                                        </p:tgtEl>
                                        <p:attrNameLst>
                                          <p:attrName>style.visibility</p:attrName>
                                        </p:attrNameLst>
                                      </p:cBhvr>
                                      <p:to>
                                        <p:strVal val="visible"/>
                                      </p:to>
                                    </p:set>
                                    <p:animEffect filter="fade" transition="in">
                                      <p:cBhvr>
                                        <p:cTn dur="1000"/>
                                        <p:tgtEl>
                                          <p:spTgt spid="7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5" st="5"/>
                                            </p:txEl>
                                          </p:spTgt>
                                        </p:tgtEl>
                                        <p:attrNameLst>
                                          <p:attrName>style.visibility</p:attrName>
                                        </p:attrNameLst>
                                      </p:cBhvr>
                                      <p:to>
                                        <p:strVal val="visible"/>
                                      </p:to>
                                    </p:set>
                                    <p:animEffect filter="fade" transition="in">
                                      <p:cBhvr>
                                        <p:cTn dur="1000"/>
                                        <p:tgtEl>
                                          <p:spTgt spid="7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6" st="6"/>
                                            </p:txEl>
                                          </p:spTgt>
                                        </p:tgtEl>
                                        <p:attrNameLst>
                                          <p:attrName>style.visibility</p:attrName>
                                        </p:attrNameLst>
                                      </p:cBhvr>
                                      <p:to>
                                        <p:strVal val="visible"/>
                                      </p:to>
                                    </p:set>
                                    <p:animEffect filter="fade" transition="in">
                                      <p:cBhvr>
                                        <p:cTn dur="1000"/>
                                        <p:tgtEl>
                                          <p:spTgt spid="7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7" st="7"/>
                                            </p:txEl>
                                          </p:spTgt>
                                        </p:tgtEl>
                                        <p:attrNameLst>
                                          <p:attrName>style.visibility</p:attrName>
                                        </p:attrNameLst>
                                      </p:cBhvr>
                                      <p:to>
                                        <p:strVal val="visible"/>
                                      </p:to>
                                    </p:set>
                                    <p:animEffect filter="fade" transition="in">
                                      <p:cBhvr>
                                        <p:cTn dur="1000"/>
                                        <p:tgtEl>
                                          <p:spTgt spid="73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8" st="8"/>
                                            </p:txEl>
                                          </p:spTgt>
                                        </p:tgtEl>
                                        <p:attrNameLst>
                                          <p:attrName>style.visibility</p:attrName>
                                        </p:attrNameLst>
                                      </p:cBhvr>
                                      <p:to>
                                        <p:strVal val="visible"/>
                                      </p:to>
                                    </p:set>
                                    <p:animEffect filter="fade" transition="in">
                                      <p:cBhvr>
                                        <p:cTn dur="1000"/>
                                        <p:tgtEl>
                                          <p:spTgt spid="73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9" st="9"/>
                                            </p:txEl>
                                          </p:spTgt>
                                        </p:tgtEl>
                                        <p:attrNameLst>
                                          <p:attrName>style.visibility</p:attrName>
                                        </p:attrNameLst>
                                      </p:cBhvr>
                                      <p:to>
                                        <p:strVal val="visible"/>
                                      </p:to>
                                    </p:set>
                                    <p:animEffect filter="fade" transition="in">
                                      <p:cBhvr>
                                        <p:cTn dur="1000"/>
                                        <p:tgtEl>
                                          <p:spTgt spid="73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10" st="10"/>
                                            </p:txEl>
                                          </p:spTgt>
                                        </p:tgtEl>
                                        <p:attrNameLst>
                                          <p:attrName>style.visibility</p:attrName>
                                        </p:attrNameLst>
                                      </p:cBhvr>
                                      <p:to>
                                        <p:strVal val="visible"/>
                                      </p:to>
                                    </p:set>
                                    <p:animEffect filter="fade" transition="in">
                                      <p:cBhvr>
                                        <p:cTn dur="1000"/>
                                        <p:tgtEl>
                                          <p:spTgt spid="73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4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Connect to remote Machine</a:t>
            </a:r>
            <a:endParaRPr/>
          </a:p>
        </p:txBody>
      </p:sp>
      <p:sp>
        <p:nvSpPr>
          <p:cNvPr id="742" name="Google Shape;742;p43"/>
          <p:cNvSpPr txBox="1"/>
          <p:nvPr>
            <p:ph idx="1" type="body"/>
          </p:nvPr>
        </p:nvSpPr>
        <p:spPr>
          <a:xfrm>
            <a:off x="504900" y="892257"/>
            <a:ext cx="8535900" cy="379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US" sz="1400">
                <a:solidFill>
                  <a:srgbClr val="000000"/>
                </a:solidFill>
              </a:rPr>
              <a:t>ssh </a:t>
            </a:r>
            <a:r>
              <a:rPr lang="en-US" sz="1400">
                <a:solidFill>
                  <a:srgbClr val="000000"/>
                </a:solidFill>
              </a:rPr>
              <a:t>:ssh (SSH client) is a program for logging into a remote machine and for executing commands on a remote machine.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pic>
        <p:nvPicPr>
          <p:cNvPr descr="Screen Shot 2016-01-18 at 12.43.43 PM.png" id="743" name="Google Shape;743;p43"/>
          <p:cNvPicPr preferRelativeResize="0"/>
          <p:nvPr/>
        </p:nvPicPr>
        <p:blipFill>
          <a:blip r:embed="rId3">
            <a:alphaModFix/>
          </a:blip>
          <a:stretch>
            <a:fillRect/>
          </a:stretch>
        </p:blipFill>
        <p:spPr>
          <a:xfrm>
            <a:off x="838950" y="1492700"/>
            <a:ext cx="7490301" cy="671725"/>
          </a:xfrm>
          <a:prstGeom prst="rect">
            <a:avLst/>
          </a:prstGeom>
          <a:noFill/>
          <a:ln>
            <a:noFill/>
          </a:ln>
        </p:spPr>
      </p:pic>
      <p:pic>
        <p:nvPicPr>
          <p:cNvPr descr="Screen Shot 2016-01-18 at 12.43.49 PM.png" id="744" name="Google Shape;744;p43"/>
          <p:cNvPicPr preferRelativeResize="0"/>
          <p:nvPr/>
        </p:nvPicPr>
        <p:blipFill>
          <a:blip r:embed="rId4">
            <a:alphaModFix/>
          </a:blip>
          <a:stretch>
            <a:fillRect/>
          </a:stretch>
        </p:blipFill>
        <p:spPr>
          <a:xfrm>
            <a:off x="826850" y="2431338"/>
            <a:ext cx="7490301" cy="671725"/>
          </a:xfrm>
          <a:prstGeom prst="rect">
            <a:avLst/>
          </a:prstGeom>
          <a:noFill/>
          <a:ln>
            <a:noFill/>
          </a:ln>
        </p:spPr>
      </p:pic>
      <p:pic>
        <p:nvPicPr>
          <p:cNvPr descr="Screen Shot 2016-01-18 at 12.46.42 PM.png" id="745" name="Google Shape;745;p43"/>
          <p:cNvPicPr preferRelativeResize="0"/>
          <p:nvPr/>
        </p:nvPicPr>
        <p:blipFill>
          <a:blip r:embed="rId5">
            <a:alphaModFix/>
          </a:blip>
          <a:stretch>
            <a:fillRect/>
          </a:stretch>
        </p:blipFill>
        <p:spPr>
          <a:xfrm>
            <a:off x="838950" y="3369975"/>
            <a:ext cx="7490299" cy="75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000"/>
                                        <p:tgtEl>
                                          <p:spTgt spid="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000"/>
                                        <p:tgtEl>
                                          <p:spTgt spid="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000"/>
                                        <p:tgtEl>
                                          <p:spTgt spid="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0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44"/>
          <p:cNvSpPr txBox="1"/>
          <p:nvPr>
            <p:ph type="title"/>
          </p:nvPr>
        </p:nvSpPr>
        <p:spPr>
          <a:xfrm>
            <a:off x="6530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Remotely Copy Content</a:t>
            </a:r>
            <a:endParaRPr/>
          </a:p>
        </p:txBody>
      </p:sp>
      <p:sp>
        <p:nvSpPr>
          <p:cNvPr id="752" name="Google Shape;752;p44"/>
          <p:cNvSpPr txBox="1"/>
          <p:nvPr>
            <p:ph idx="1" type="body"/>
          </p:nvPr>
        </p:nvSpPr>
        <p:spPr>
          <a:xfrm>
            <a:off x="693100" y="899802"/>
            <a:ext cx="8086200" cy="10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400">
                <a:solidFill>
                  <a:srgbClr val="000000"/>
                </a:solidFill>
              </a:rPr>
              <a:t>scp:</a:t>
            </a:r>
            <a:r>
              <a:rPr lang="en-US" sz="1400">
                <a:solidFill>
                  <a:srgbClr val="000000"/>
                </a:solidFill>
              </a:rPr>
              <a:t> It allows files to be copied to, from, or between different hosts. It uses ssh for data transfer and provides the same authentication and same level of security as ssh.</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Copy the file "foobar.txt" from a remote host to the local host</a:t>
            </a:r>
            <a:endParaRPr sz="1400">
              <a:solidFill>
                <a:srgbClr val="000000"/>
              </a:solidFill>
            </a:endParaRPr>
          </a:p>
        </p:txBody>
      </p:sp>
      <p:graphicFrame>
        <p:nvGraphicFramePr>
          <p:cNvPr id="753" name="Google Shape;753;p44"/>
          <p:cNvGraphicFramePr/>
          <p:nvPr/>
        </p:nvGraphicFramePr>
        <p:xfrm>
          <a:off x="693100" y="1912975"/>
          <a:ext cx="3000000" cy="3000000"/>
        </p:xfrm>
        <a:graphic>
          <a:graphicData uri="http://schemas.openxmlformats.org/drawingml/2006/table">
            <a:tbl>
              <a:tblPr>
                <a:solidFill>
                  <a:srgbClr val="F7F7F7"/>
                </a:solidFill>
                <a:tableStyleId>{CFB98E5C-BC6A-470F-AF62-B406D8FE0E49}</a:tableStyleId>
              </a:tblPr>
              <a:tblGrid>
                <a:gridCol w="7044300"/>
              </a:tblGrid>
              <a:tr h="375250">
                <a:tc>
                  <a:txBody>
                    <a:bodyPr>
                      <a:noAutofit/>
                    </a:bodyPr>
                    <a:lstStyle/>
                    <a:p>
                      <a:pPr indent="-228600" lvl="0" marL="457200" rtl="0" algn="l">
                        <a:lnSpc>
                          <a:spcPct val="133333"/>
                        </a:lnSpc>
                        <a:spcBef>
                          <a:spcPts val="0"/>
                        </a:spcBef>
                        <a:spcAft>
                          <a:spcPts val="0"/>
                        </a:spcAft>
                        <a:buNone/>
                      </a:pPr>
                      <a:r>
                        <a:rPr lang="en-US" sz="1200">
                          <a:highlight>
                            <a:srgbClr val="F7F7F7"/>
                          </a:highlight>
                          <a:latin typeface="Verdana"/>
                          <a:ea typeface="Verdana"/>
                          <a:cs typeface="Verdana"/>
                          <a:sym typeface="Verdana"/>
                        </a:rPr>
                        <a:t>$ scp your_username@remotehost.edu:foobar.txt /some/local/directory</a:t>
                      </a:r>
                      <a:endParaRPr sz="1200">
                        <a:highlight>
                          <a:srgbClr val="F7F7F7"/>
                        </a:highlight>
                        <a:latin typeface="Verdana"/>
                        <a:ea typeface="Verdana"/>
                        <a:cs typeface="Verdana"/>
                        <a:sym typeface="Verdana"/>
                      </a:endParaRPr>
                    </a:p>
                  </a:txBody>
                  <a:tcPr marT="91425" marB="91425" marR="91425" marL="91425"/>
                </a:tc>
              </a:tr>
            </a:tbl>
          </a:graphicData>
        </a:graphic>
      </p:graphicFrame>
      <p:sp>
        <p:nvSpPr>
          <p:cNvPr id="754" name="Google Shape;754;p44"/>
          <p:cNvSpPr txBox="1"/>
          <p:nvPr/>
        </p:nvSpPr>
        <p:spPr>
          <a:xfrm>
            <a:off x="699150" y="2532863"/>
            <a:ext cx="7745700" cy="36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Questrial"/>
              <a:buChar char="●"/>
            </a:pPr>
            <a:r>
              <a:rPr lang="en-US">
                <a:latin typeface="Questrial"/>
                <a:ea typeface="Questrial"/>
                <a:cs typeface="Questrial"/>
                <a:sym typeface="Questrial"/>
              </a:rPr>
              <a:t>Copy the file "foobar.txt" from the local host to a remote host</a:t>
            </a:r>
            <a:endParaRPr>
              <a:latin typeface="Questrial"/>
              <a:ea typeface="Questrial"/>
              <a:cs typeface="Questrial"/>
              <a:sym typeface="Questrial"/>
            </a:endParaRPr>
          </a:p>
        </p:txBody>
      </p:sp>
      <p:sp>
        <p:nvSpPr>
          <p:cNvPr id="755" name="Google Shape;755;p44"/>
          <p:cNvSpPr txBox="1"/>
          <p:nvPr/>
        </p:nvSpPr>
        <p:spPr>
          <a:xfrm>
            <a:off x="699150" y="2684150"/>
            <a:ext cx="6947400" cy="60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highlight>
                  <a:srgbClr val="F7F7F7"/>
                </a:highlight>
                <a:latin typeface="Verdana"/>
                <a:ea typeface="Verdana"/>
                <a:cs typeface="Verdana"/>
                <a:sym typeface="Verdana"/>
              </a:rPr>
              <a:t>$ scp foobar.txt your_username@remotehost.edu:/some/remote/directory</a:t>
            </a:r>
            <a:endParaRPr sz="1200"/>
          </a:p>
        </p:txBody>
      </p:sp>
      <p:sp>
        <p:nvSpPr>
          <p:cNvPr id="756" name="Google Shape;756;p44"/>
          <p:cNvSpPr txBox="1"/>
          <p:nvPr/>
        </p:nvSpPr>
        <p:spPr>
          <a:xfrm>
            <a:off x="628150" y="3289250"/>
            <a:ext cx="7174200" cy="363900"/>
          </a:xfrm>
          <a:prstGeom prst="rect">
            <a:avLst/>
          </a:prstGeom>
          <a:noFill/>
          <a:ln>
            <a:noFill/>
          </a:ln>
        </p:spPr>
        <p:txBody>
          <a:bodyPr anchorCtr="0" anchor="t" bIns="91425" lIns="91425" spcFirstLastPara="1" rIns="91425" wrap="square" tIns="91425">
            <a:noAutofit/>
          </a:bodyPr>
          <a:lstStyle/>
          <a:p>
            <a:pPr indent="-317500" lvl="0" marL="457200" rtl="0" algn="l">
              <a:lnSpc>
                <a:spcPct val="116666"/>
              </a:lnSpc>
              <a:spcBef>
                <a:spcPts val="1200"/>
              </a:spcBef>
              <a:spcAft>
                <a:spcPts val="0"/>
              </a:spcAft>
              <a:buClr>
                <a:schemeClr val="dk1"/>
              </a:buClr>
              <a:buSzPts val="1400"/>
              <a:buFont typeface="Questrial"/>
              <a:buChar char="●"/>
            </a:pPr>
            <a:r>
              <a:rPr lang="en-US">
                <a:solidFill>
                  <a:schemeClr val="dk1"/>
                </a:solidFill>
                <a:highlight>
                  <a:srgbClr val="FFFFFF"/>
                </a:highlight>
                <a:latin typeface="Questrial"/>
                <a:ea typeface="Questrial"/>
                <a:cs typeface="Questrial"/>
                <a:sym typeface="Questrial"/>
              </a:rPr>
              <a:t>Copy the file "foobar.txt" from remote host "rh1.edu" to remote host "rh2.edu"</a:t>
            </a:r>
            <a:endParaRPr>
              <a:latin typeface="Questrial"/>
              <a:ea typeface="Questrial"/>
              <a:cs typeface="Questrial"/>
              <a:sym typeface="Questrial"/>
            </a:endParaRPr>
          </a:p>
        </p:txBody>
      </p:sp>
      <p:sp>
        <p:nvSpPr>
          <p:cNvPr id="757" name="Google Shape;757;p44"/>
          <p:cNvSpPr txBox="1"/>
          <p:nvPr/>
        </p:nvSpPr>
        <p:spPr>
          <a:xfrm>
            <a:off x="693100" y="3842600"/>
            <a:ext cx="8364900" cy="42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highlight>
                  <a:srgbClr val="F7F7F7"/>
                </a:highlight>
                <a:latin typeface="Questrial"/>
                <a:ea typeface="Questrial"/>
                <a:cs typeface="Questrial"/>
                <a:sym typeface="Questrial"/>
              </a:rPr>
              <a:t>$ scp your_username@rh1.edu:/some/remote/directory/foobar.txt your_username@rh2.edu:/some/remote/directory/</a:t>
            </a:r>
            <a:endParaRPr sz="1200">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0" st="0"/>
                                            </p:txEl>
                                          </p:spTgt>
                                        </p:tgtEl>
                                        <p:attrNameLst>
                                          <p:attrName>style.visibility</p:attrName>
                                        </p:attrNameLst>
                                      </p:cBhvr>
                                      <p:to>
                                        <p:strVal val="visible"/>
                                      </p:to>
                                    </p:set>
                                    <p:animEffect filter="fade" transition="in">
                                      <p:cBhvr>
                                        <p:cTn dur="1000"/>
                                        <p:tgtEl>
                                          <p:spTgt spid="7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1" st="1"/>
                                            </p:txEl>
                                          </p:spTgt>
                                        </p:tgtEl>
                                        <p:attrNameLst>
                                          <p:attrName>style.visibility</p:attrName>
                                        </p:attrNameLst>
                                      </p:cBhvr>
                                      <p:to>
                                        <p:strVal val="visible"/>
                                      </p:to>
                                    </p:set>
                                    <p:animEffect filter="fade" transition="in">
                                      <p:cBhvr>
                                        <p:cTn dur="1000"/>
                                        <p:tgtEl>
                                          <p:spTgt spid="7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2" st="2"/>
                                            </p:txEl>
                                          </p:spTgt>
                                        </p:tgtEl>
                                        <p:attrNameLst>
                                          <p:attrName>style.visibility</p:attrName>
                                        </p:attrNameLst>
                                      </p:cBhvr>
                                      <p:to>
                                        <p:strVal val="visible"/>
                                      </p:to>
                                    </p:set>
                                    <p:animEffect filter="fade" transition="in">
                                      <p:cBhvr>
                                        <p:cTn dur="1000"/>
                                        <p:tgtEl>
                                          <p:spTgt spid="7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1000"/>
                                        <p:tgtEl>
                                          <p:spTgt spid="7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000"/>
                                        <p:tgtEl>
                                          <p:spTgt spid="7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000"/>
                                        <p:tgtEl>
                                          <p:spTgt spid="7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4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Some useful commands</a:t>
            </a:r>
            <a:endParaRPr/>
          </a:p>
        </p:txBody>
      </p:sp>
      <p:sp>
        <p:nvSpPr>
          <p:cNvPr id="764" name="Google Shape;764;p45"/>
          <p:cNvSpPr txBox="1"/>
          <p:nvPr>
            <p:ph idx="1" type="body"/>
          </p:nvPr>
        </p:nvSpPr>
        <p:spPr>
          <a:xfrm>
            <a:off x="962525" y="999548"/>
            <a:ext cx="7590000" cy="293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What did I do:  history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How to download : wget &lt;link&gt; </a:t>
            </a: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US">
                <a:solidFill>
                  <a:schemeClr val="dk1"/>
                </a:solidFill>
              </a:rPr>
              <a:t>ping: check network connectivity with host machine</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export: mark a variable to be exported to child-processes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Setting your hostname: hostname &lt;name&gt;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0" st="0"/>
                                            </p:txEl>
                                          </p:spTgt>
                                        </p:tgtEl>
                                        <p:attrNameLst>
                                          <p:attrName>style.visibility</p:attrName>
                                        </p:attrNameLst>
                                      </p:cBhvr>
                                      <p:to>
                                        <p:strVal val="visible"/>
                                      </p:to>
                                    </p:set>
                                    <p:animEffect filter="fade" transition="in">
                                      <p:cBhvr>
                                        <p:cTn dur="1000"/>
                                        <p:tgtEl>
                                          <p:spTgt spid="7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1" st="1"/>
                                            </p:txEl>
                                          </p:spTgt>
                                        </p:tgtEl>
                                        <p:attrNameLst>
                                          <p:attrName>style.visibility</p:attrName>
                                        </p:attrNameLst>
                                      </p:cBhvr>
                                      <p:to>
                                        <p:strVal val="visible"/>
                                      </p:to>
                                    </p:set>
                                    <p:animEffect filter="fade" transition="in">
                                      <p:cBhvr>
                                        <p:cTn dur="1000"/>
                                        <p:tgtEl>
                                          <p:spTgt spid="7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2" st="2"/>
                                            </p:txEl>
                                          </p:spTgt>
                                        </p:tgtEl>
                                        <p:attrNameLst>
                                          <p:attrName>style.visibility</p:attrName>
                                        </p:attrNameLst>
                                      </p:cBhvr>
                                      <p:to>
                                        <p:strVal val="visible"/>
                                      </p:to>
                                    </p:set>
                                    <p:animEffect filter="fade" transition="in">
                                      <p:cBhvr>
                                        <p:cTn dur="1000"/>
                                        <p:tgtEl>
                                          <p:spTgt spid="7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3" st="3"/>
                                            </p:txEl>
                                          </p:spTgt>
                                        </p:tgtEl>
                                        <p:attrNameLst>
                                          <p:attrName>style.visibility</p:attrName>
                                        </p:attrNameLst>
                                      </p:cBhvr>
                                      <p:to>
                                        <p:strVal val="visible"/>
                                      </p:to>
                                    </p:set>
                                    <p:animEffect filter="fade" transition="in">
                                      <p:cBhvr>
                                        <p:cTn dur="1000"/>
                                        <p:tgtEl>
                                          <p:spTgt spid="7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4" st="4"/>
                                            </p:txEl>
                                          </p:spTgt>
                                        </p:tgtEl>
                                        <p:attrNameLst>
                                          <p:attrName>style.visibility</p:attrName>
                                        </p:attrNameLst>
                                      </p:cBhvr>
                                      <p:to>
                                        <p:strVal val="visible"/>
                                      </p:to>
                                    </p:set>
                                    <p:animEffect filter="fade" transition="in">
                                      <p:cBhvr>
                                        <p:cTn dur="1000"/>
                                        <p:tgtEl>
                                          <p:spTgt spid="7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5" st="5"/>
                                            </p:txEl>
                                          </p:spTgt>
                                        </p:tgtEl>
                                        <p:attrNameLst>
                                          <p:attrName>style.visibility</p:attrName>
                                        </p:attrNameLst>
                                      </p:cBhvr>
                                      <p:to>
                                        <p:strVal val="visible"/>
                                      </p:to>
                                    </p:set>
                                    <p:animEffect filter="fade" transition="in">
                                      <p:cBhvr>
                                        <p:cTn dur="1000"/>
                                        <p:tgtEl>
                                          <p:spTgt spid="76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46"/>
          <p:cNvSpPr txBox="1"/>
          <p:nvPr>
            <p:ph idx="1" type="body"/>
          </p:nvPr>
        </p:nvSpPr>
        <p:spPr>
          <a:xfrm>
            <a:off x="2743200" y="1989673"/>
            <a:ext cx="4064100" cy="53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US" sz="1100">
                <a:solidFill>
                  <a:schemeClr val="dk1"/>
                </a:solidFill>
                <a:latin typeface="Arial"/>
                <a:ea typeface="Arial"/>
                <a:cs typeface="Arial"/>
                <a:sym typeface="Arial"/>
              </a:rPr>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1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HISTORY OF LINUX </a:t>
            </a:r>
            <a:endParaRPr/>
          </a:p>
        </p:txBody>
      </p:sp>
      <p:sp>
        <p:nvSpPr>
          <p:cNvPr id="501" name="Google Shape;501;p15"/>
          <p:cNvSpPr txBox="1"/>
          <p:nvPr>
            <p:ph idx="1" type="body"/>
          </p:nvPr>
        </p:nvSpPr>
        <p:spPr>
          <a:xfrm>
            <a:off x="237700" y="880850"/>
            <a:ext cx="7944600" cy="124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In 1984 by Richard Stallman aim at developing a complete Unix-like operating system which is free for copying and modification. Stallman built the first free GNU C Compiler in 1991. But still, an OS was yet to be developed</a:t>
            </a:r>
            <a:endParaRPr>
              <a:solidFill>
                <a:srgbClr val="000000"/>
              </a:solidFill>
            </a:endParaRPr>
          </a:p>
        </p:txBody>
      </p:sp>
      <p:sp>
        <p:nvSpPr>
          <p:cNvPr id="502" name="Google Shape;502;p15"/>
          <p:cNvSpPr txBox="1"/>
          <p:nvPr>
            <p:ph idx="1" type="body"/>
          </p:nvPr>
        </p:nvSpPr>
        <p:spPr>
          <a:xfrm>
            <a:off x="237700" y="3464150"/>
            <a:ext cx="7944600" cy="103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In Sept 1991, Linus Torvalds, a second year student of Computer Science at the University of Helsinki, developed the preliminary kernel of Linux, known as Linux version 0.0.1</a:t>
            </a:r>
            <a:endParaRPr>
              <a:solidFill>
                <a:srgbClr val="000000"/>
              </a:solidFill>
            </a:endParaRPr>
          </a:p>
        </p:txBody>
      </p:sp>
      <p:sp>
        <p:nvSpPr>
          <p:cNvPr id="503" name="Google Shape;503;p15"/>
          <p:cNvSpPr txBox="1"/>
          <p:nvPr>
            <p:ph idx="1" type="body"/>
          </p:nvPr>
        </p:nvSpPr>
        <p:spPr>
          <a:xfrm>
            <a:off x="237700" y="2276750"/>
            <a:ext cx="7944600" cy="275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A famous professor Andrew Tanenbaum developed Minix, a simplified version of UNIX that runs on PC.  Minix is for class teaching only and no intention for commercial use.</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1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Continued..</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10" name="Google Shape;510;p16"/>
          <p:cNvSpPr txBox="1"/>
          <p:nvPr>
            <p:ph idx="1" type="body"/>
          </p:nvPr>
        </p:nvSpPr>
        <p:spPr>
          <a:xfrm>
            <a:off x="295600" y="555721"/>
            <a:ext cx="8424600" cy="42213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a:solidFill>
                  <a:srgbClr val="000000"/>
                </a:solidFill>
              </a:rPr>
              <a:t>Shell </a:t>
            </a:r>
            <a:r>
              <a:rPr lang="en-US">
                <a:solidFill>
                  <a:srgbClr val="000000"/>
                </a:solidFill>
              </a:rPr>
              <a:t>- Linux provides a special interpreter program which can be used to execute commands of the operating system. It also acts as an interface between the kernel and user.</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Security</a:t>
            </a:r>
            <a:r>
              <a:rPr lang="en-US">
                <a:solidFill>
                  <a:srgbClr val="000000"/>
                </a:solidFill>
              </a:rPr>
              <a:t> - Linux provides user security using authentication features like password protection/ controlled access to specific files/ encryption of data.</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Stability </a:t>
            </a:r>
            <a:r>
              <a:rPr lang="en-US">
                <a:solidFill>
                  <a:srgbClr val="000000"/>
                </a:solidFill>
              </a:rPr>
              <a:t>– a Linux distribution is used on a variety of devices, and because of open source community, bugs are found and fixed quickly, adding to the stability of linux.</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Extensibility</a:t>
            </a:r>
            <a:r>
              <a:rPr lang="en-US">
                <a:solidFill>
                  <a:srgbClr val="000000"/>
                </a:solidFill>
              </a:rPr>
              <a:t> – because it’s open source, we can pretty do much anything we want, extend and mold the system just like the way we want it to be.</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0" st="0"/>
                                            </p:txEl>
                                          </p:spTgt>
                                        </p:tgtEl>
                                        <p:attrNameLst>
                                          <p:attrName>style.visibility</p:attrName>
                                        </p:attrNameLst>
                                      </p:cBhvr>
                                      <p:to>
                                        <p:strVal val="visible"/>
                                      </p:to>
                                    </p:set>
                                    <p:animEffect filter="fade" transition="in">
                                      <p:cBhvr>
                                        <p:cTn dur="1000"/>
                                        <p:tgtEl>
                                          <p:spTgt spid="5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1" st="1"/>
                                            </p:txEl>
                                          </p:spTgt>
                                        </p:tgtEl>
                                        <p:attrNameLst>
                                          <p:attrName>style.visibility</p:attrName>
                                        </p:attrNameLst>
                                      </p:cBhvr>
                                      <p:to>
                                        <p:strVal val="visible"/>
                                      </p:to>
                                    </p:set>
                                    <p:animEffect filter="fade" transition="in">
                                      <p:cBhvr>
                                        <p:cTn dur="1000"/>
                                        <p:tgtEl>
                                          <p:spTgt spid="5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2" st="2"/>
                                            </p:txEl>
                                          </p:spTgt>
                                        </p:tgtEl>
                                        <p:attrNameLst>
                                          <p:attrName>style.visibility</p:attrName>
                                        </p:attrNameLst>
                                      </p:cBhvr>
                                      <p:to>
                                        <p:strVal val="visible"/>
                                      </p:to>
                                    </p:set>
                                    <p:animEffect filter="fade" transition="in">
                                      <p:cBhvr>
                                        <p:cTn dur="1000"/>
                                        <p:tgtEl>
                                          <p:spTgt spid="5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3" st="3"/>
                                            </p:txEl>
                                          </p:spTgt>
                                        </p:tgtEl>
                                        <p:attrNameLst>
                                          <p:attrName>style.visibility</p:attrName>
                                        </p:attrNameLst>
                                      </p:cBhvr>
                                      <p:to>
                                        <p:strVal val="visible"/>
                                      </p:to>
                                    </p:set>
                                    <p:animEffect filter="fade" transition="in">
                                      <p:cBhvr>
                                        <p:cTn dur="1000"/>
                                        <p:tgtEl>
                                          <p:spTgt spid="5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4" st="4"/>
                                            </p:txEl>
                                          </p:spTgt>
                                        </p:tgtEl>
                                        <p:attrNameLst>
                                          <p:attrName>style.visibility</p:attrName>
                                        </p:attrNameLst>
                                      </p:cBhvr>
                                      <p:to>
                                        <p:strVal val="visible"/>
                                      </p:to>
                                    </p:set>
                                    <p:animEffect filter="fade" transition="in">
                                      <p:cBhvr>
                                        <p:cTn dur="1000"/>
                                        <p:tgtEl>
                                          <p:spTgt spid="51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1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BEFORE LINUX</a:t>
            </a:r>
            <a:endParaRPr>
              <a:solidFill>
                <a:schemeClr val="dk1"/>
              </a:solidFill>
            </a:endParaRPr>
          </a:p>
          <a:p>
            <a:pPr indent="0" lvl="0" marL="0" rtl="0" algn="ctr">
              <a:spcBef>
                <a:spcPts val="0"/>
              </a:spcBef>
              <a:spcAft>
                <a:spcPts val="0"/>
              </a:spcAft>
              <a:buNone/>
            </a:pPr>
            <a:r>
              <a:t/>
            </a:r>
            <a:endParaRPr/>
          </a:p>
        </p:txBody>
      </p:sp>
      <p:sp>
        <p:nvSpPr>
          <p:cNvPr id="517" name="Google Shape;517;p17"/>
          <p:cNvSpPr txBox="1"/>
          <p:nvPr>
            <p:ph idx="1" type="body"/>
          </p:nvPr>
        </p:nvSpPr>
        <p:spPr>
          <a:xfrm>
            <a:off x="447575" y="897675"/>
            <a:ext cx="8143200" cy="3850200"/>
          </a:xfrm>
          <a:prstGeom prst="rect">
            <a:avLst/>
          </a:prstGeom>
          <a:solidFill>
            <a:schemeClr val="lt1"/>
          </a:solidFill>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Char char="●"/>
            </a:pPr>
            <a:r>
              <a:rPr lang="en-US">
                <a:solidFill>
                  <a:schemeClr val="dk1"/>
                </a:solidFill>
              </a:rPr>
              <a:t>In 80’s, Microsoft’s DOS were the </a:t>
            </a:r>
            <a:r>
              <a:rPr lang="en-US">
                <a:solidFill>
                  <a:schemeClr val="dk1"/>
                </a:solidFill>
              </a:rPr>
              <a:t>dominant</a:t>
            </a:r>
            <a:r>
              <a:rPr lang="en-US">
                <a:solidFill>
                  <a:schemeClr val="dk1"/>
                </a:solidFill>
              </a:rPr>
              <a:t> OS for PC and Apple MAC was better, but expensive </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UNIX was much better, but much, much more expensive. Used in minicomputers for commercial applications </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People was looking for a UNIX based system, which is cheaper and can run on PC</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Both DOS, MAC and UNIX were proprietary, i.e., the source code of their kernel is protected</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No modification is possible without paying high license fees</a:t>
            </a:r>
            <a:endParaRPr>
              <a:solidFill>
                <a:schemeClr val="dk1"/>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0" st="0"/>
                                            </p:txEl>
                                          </p:spTgt>
                                        </p:tgtEl>
                                        <p:attrNameLst>
                                          <p:attrName>style.visibility</p:attrName>
                                        </p:attrNameLst>
                                      </p:cBhvr>
                                      <p:to>
                                        <p:strVal val="visible"/>
                                      </p:to>
                                    </p:set>
                                    <p:animEffect filter="fade" transition="in">
                                      <p:cBhvr>
                                        <p:cTn dur="1000"/>
                                        <p:tgtEl>
                                          <p:spTgt spid="5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1" st="1"/>
                                            </p:txEl>
                                          </p:spTgt>
                                        </p:tgtEl>
                                        <p:attrNameLst>
                                          <p:attrName>style.visibility</p:attrName>
                                        </p:attrNameLst>
                                      </p:cBhvr>
                                      <p:to>
                                        <p:strVal val="visible"/>
                                      </p:to>
                                    </p:set>
                                    <p:animEffect filter="fade" transition="in">
                                      <p:cBhvr>
                                        <p:cTn dur="1000"/>
                                        <p:tgtEl>
                                          <p:spTgt spid="5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2" st="2"/>
                                            </p:txEl>
                                          </p:spTgt>
                                        </p:tgtEl>
                                        <p:attrNameLst>
                                          <p:attrName>style.visibility</p:attrName>
                                        </p:attrNameLst>
                                      </p:cBhvr>
                                      <p:to>
                                        <p:strVal val="visible"/>
                                      </p:to>
                                    </p:set>
                                    <p:animEffect filter="fade" transition="in">
                                      <p:cBhvr>
                                        <p:cTn dur="1000"/>
                                        <p:tgtEl>
                                          <p:spTgt spid="5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3" st="3"/>
                                            </p:txEl>
                                          </p:spTgt>
                                        </p:tgtEl>
                                        <p:attrNameLst>
                                          <p:attrName>style.visibility</p:attrName>
                                        </p:attrNameLst>
                                      </p:cBhvr>
                                      <p:to>
                                        <p:strVal val="visible"/>
                                      </p:to>
                                    </p:set>
                                    <p:animEffect filter="fade" transition="in">
                                      <p:cBhvr>
                                        <p:cTn dur="1000"/>
                                        <p:tgtEl>
                                          <p:spTgt spid="5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4" st="4"/>
                                            </p:txEl>
                                          </p:spTgt>
                                        </p:tgtEl>
                                        <p:attrNameLst>
                                          <p:attrName>style.visibility</p:attrName>
                                        </p:attrNameLst>
                                      </p:cBhvr>
                                      <p:to>
                                        <p:strVal val="visible"/>
                                      </p:to>
                                    </p:set>
                                    <p:animEffect filter="fade" transition="in">
                                      <p:cBhvr>
                                        <p:cTn dur="1000"/>
                                        <p:tgtEl>
                                          <p:spTgt spid="5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5" st="5"/>
                                            </p:txEl>
                                          </p:spTgt>
                                        </p:tgtEl>
                                        <p:attrNameLst>
                                          <p:attrName>style.visibility</p:attrName>
                                        </p:attrNameLst>
                                      </p:cBhvr>
                                      <p:to>
                                        <p:strVal val="visible"/>
                                      </p:to>
                                    </p:set>
                                    <p:animEffect filter="fade" transition="in">
                                      <p:cBhvr>
                                        <p:cTn dur="1000"/>
                                        <p:tgtEl>
                                          <p:spTgt spid="5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6" st="6"/>
                                            </p:txEl>
                                          </p:spTgt>
                                        </p:tgtEl>
                                        <p:attrNameLst>
                                          <p:attrName>style.visibility</p:attrName>
                                        </p:attrNameLst>
                                      </p:cBhvr>
                                      <p:to>
                                        <p:strVal val="visible"/>
                                      </p:to>
                                    </p:set>
                                    <p:animEffect filter="fade" transition="in">
                                      <p:cBhvr>
                                        <p:cTn dur="1000"/>
                                        <p:tgtEl>
                                          <p:spTgt spid="5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7" st="7"/>
                                            </p:txEl>
                                          </p:spTgt>
                                        </p:tgtEl>
                                        <p:attrNameLst>
                                          <p:attrName>style.visibility</p:attrName>
                                        </p:attrNameLst>
                                      </p:cBhvr>
                                      <p:to>
                                        <p:strVal val="visible"/>
                                      </p:to>
                                    </p:set>
                                    <p:animEffect filter="fade" transition="in">
                                      <p:cBhvr>
                                        <p:cTn dur="1000"/>
                                        <p:tgtEl>
                                          <p:spTgt spid="5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8" st="8"/>
                                            </p:txEl>
                                          </p:spTgt>
                                        </p:tgtEl>
                                        <p:attrNameLst>
                                          <p:attrName>style.visibility</p:attrName>
                                        </p:attrNameLst>
                                      </p:cBhvr>
                                      <p:to>
                                        <p:strVal val="visible"/>
                                      </p:to>
                                    </p:set>
                                    <p:animEffect filter="fade" transition="in">
                                      <p:cBhvr>
                                        <p:cTn dur="1000"/>
                                        <p:tgtEl>
                                          <p:spTgt spid="5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9" st="9"/>
                                            </p:txEl>
                                          </p:spTgt>
                                        </p:tgtEl>
                                        <p:attrNameLst>
                                          <p:attrName>style.visibility</p:attrName>
                                        </p:attrNameLst>
                                      </p:cBhvr>
                                      <p:to>
                                        <p:strVal val="visible"/>
                                      </p:to>
                                    </p:set>
                                    <p:animEffect filter="fade" transition="in">
                                      <p:cBhvr>
                                        <p:cTn dur="1000"/>
                                        <p:tgtEl>
                                          <p:spTgt spid="51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1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Basic features of Linux</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24" name="Google Shape;524;p18"/>
          <p:cNvSpPr txBox="1"/>
          <p:nvPr>
            <p:ph idx="1" type="body"/>
          </p:nvPr>
        </p:nvSpPr>
        <p:spPr>
          <a:xfrm>
            <a:off x="650325" y="1087825"/>
            <a:ext cx="7898400" cy="36063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a:solidFill>
                  <a:srgbClr val="000000"/>
                </a:solidFill>
              </a:rPr>
              <a:t>Portable</a:t>
            </a:r>
            <a:r>
              <a:rPr lang="en-US">
                <a:solidFill>
                  <a:srgbClr val="000000"/>
                </a:solidFill>
              </a:rPr>
              <a:t> - Portability means softwares can works on different types of hardwares in same way. Linux kernel and application programs supports their installation on any kind of</a:t>
            </a:r>
            <a:r>
              <a:rPr lang="en-US" u="sng">
                <a:solidFill>
                  <a:srgbClr val="000000"/>
                </a:solidFill>
                <a:hlinkClick r:id="rId3"/>
              </a:rPr>
              <a:t> hardware platform</a:t>
            </a:r>
            <a:r>
              <a:rPr lang="en-US">
                <a:solidFill>
                  <a:srgbClr val="000000"/>
                </a:solidFill>
              </a:rPr>
              <a:t>.</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Open Source </a:t>
            </a:r>
            <a:r>
              <a:rPr lang="en-US">
                <a:solidFill>
                  <a:srgbClr val="000000"/>
                </a:solidFill>
              </a:rPr>
              <a:t>- Linux source code is freely available and it is community based development project. Multiple teams works in collaboration to enhance the capability of Linux operating system and it is continuously evolving.</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Multi-User</a:t>
            </a:r>
            <a:r>
              <a:rPr lang="en-US">
                <a:solidFill>
                  <a:srgbClr val="000000"/>
                </a:solidFill>
              </a:rPr>
              <a:t> - Linux is a multiuser system means multiple users can access system resources like memory/ ram/ application programs at same time.</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Multiprogramming</a:t>
            </a:r>
            <a:r>
              <a:rPr lang="en-US">
                <a:solidFill>
                  <a:srgbClr val="000000"/>
                </a:solidFill>
              </a:rPr>
              <a:t> - Linux is a multiprogramming system means multiple applications can run at same time.</a:t>
            </a:r>
            <a:endParaRPr>
              <a:solidFill>
                <a:srgbClr val="000000"/>
              </a:solidFill>
            </a:endParaRPr>
          </a:p>
          <a:p>
            <a:pPr indent="0" lvl="0" marL="0" rtl="0" algn="just">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animEffect filter="fade" transition="in">
                                      <p:cBhvr>
                                        <p:cTn dur="1000"/>
                                        <p:tgtEl>
                                          <p:spTgt spid="5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1" st="1"/>
                                            </p:txEl>
                                          </p:spTgt>
                                        </p:tgtEl>
                                        <p:attrNameLst>
                                          <p:attrName>style.visibility</p:attrName>
                                        </p:attrNameLst>
                                      </p:cBhvr>
                                      <p:to>
                                        <p:strVal val="visible"/>
                                      </p:to>
                                    </p:set>
                                    <p:animEffect filter="fade" transition="in">
                                      <p:cBhvr>
                                        <p:cTn dur="1000"/>
                                        <p:tgtEl>
                                          <p:spTgt spid="5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2" st="2"/>
                                            </p:txEl>
                                          </p:spTgt>
                                        </p:tgtEl>
                                        <p:attrNameLst>
                                          <p:attrName>style.visibility</p:attrName>
                                        </p:attrNameLst>
                                      </p:cBhvr>
                                      <p:to>
                                        <p:strVal val="visible"/>
                                      </p:to>
                                    </p:set>
                                    <p:animEffect filter="fade" transition="in">
                                      <p:cBhvr>
                                        <p:cTn dur="1000"/>
                                        <p:tgtEl>
                                          <p:spTgt spid="5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3" st="3"/>
                                            </p:txEl>
                                          </p:spTgt>
                                        </p:tgtEl>
                                        <p:attrNameLst>
                                          <p:attrName>style.visibility</p:attrName>
                                        </p:attrNameLst>
                                      </p:cBhvr>
                                      <p:to>
                                        <p:strVal val="visible"/>
                                      </p:to>
                                    </p:set>
                                    <p:animEffect filter="fade" transition="in">
                                      <p:cBhvr>
                                        <p:cTn dur="1000"/>
                                        <p:tgtEl>
                                          <p:spTgt spid="5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4" st="4"/>
                                            </p:txEl>
                                          </p:spTgt>
                                        </p:tgtEl>
                                        <p:attrNameLst>
                                          <p:attrName>style.visibility</p:attrName>
                                        </p:attrNameLst>
                                      </p:cBhvr>
                                      <p:to>
                                        <p:strVal val="visible"/>
                                      </p:to>
                                    </p:set>
                                    <p:animEffect filter="fade" transition="in">
                                      <p:cBhvr>
                                        <p:cTn dur="1000"/>
                                        <p:tgtEl>
                                          <p:spTgt spid="52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1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Linux Flavour</a:t>
            </a:r>
            <a:endParaRPr/>
          </a:p>
        </p:txBody>
      </p:sp>
      <p:sp>
        <p:nvSpPr>
          <p:cNvPr id="531" name="Google Shape;531;p19"/>
          <p:cNvSpPr txBox="1"/>
          <p:nvPr>
            <p:ph idx="1" type="body"/>
          </p:nvPr>
        </p:nvSpPr>
        <p:spPr>
          <a:xfrm>
            <a:off x="733175" y="832200"/>
            <a:ext cx="7986900" cy="3718800"/>
          </a:xfrm>
          <a:prstGeom prst="rect">
            <a:avLst/>
          </a:prstGeom>
        </p:spPr>
        <p:txBody>
          <a:bodyPr anchorCtr="0" anchor="ctr" bIns="91425" lIns="91425" spcFirstLastPara="1" rIns="91425" wrap="square" tIns="91425">
            <a:noAutofit/>
          </a:bodyPr>
          <a:lstStyle/>
          <a:p>
            <a:pPr indent="-330200" lvl="0" marL="457200" rtl="0" algn="just">
              <a:spcBef>
                <a:spcPts val="0"/>
              </a:spcBef>
              <a:spcAft>
                <a:spcPts val="0"/>
              </a:spcAft>
              <a:buClr>
                <a:schemeClr val="dk1"/>
              </a:buClr>
              <a:buSzPts val="1600"/>
              <a:buChar char="●"/>
            </a:pPr>
            <a:r>
              <a:rPr b="1" lang="en-US" sz="1600">
                <a:solidFill>
                  <a:schemeClr val="dk1"/>
                </a:solidFill>
              </a:rPr>
              <a:t>RED HAT LINUX</a:t>
            </a:r>
            <a:r>
              <a:rPr lang="en-US" sz="1600">
                <a:solidFill>
                  <a:schemeClr val="dk1"/>
                </a:solidFill>
              </a:rPr>
              <a:t> • One of the original Linux distribution. • The commercial, nonfree version is Red Hat Enterprise Linux, which is aimed at big companies using Linux servers and desktops in a big way. • Free version: Fedora Project.</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DEBIAN GNU/LINUX</a:t>
            </a:r>
            <a:r>
              <a:rPr lang="en-US" sz="1600">
                <a:solidFill>
                  <a:schemeClr val="dk1"/>
                </a:solidFill>
              </a:rPr>
              <a:t> • A free software distribution. Popular for use on servers. However, Debian is not what many would consider a distribution for beginners, as it's not designed with ease of use in mind.</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SUSE LINUX</a:t>
            </a:r>
            <a:r>
              <a:rPr lang="en-US" sz="1600">
                <a:solidFill>
                  <a:schemeClr val="dk1"/>
                </a:solidFill>
              </a:rPr>
              <a:t> • SuSE was recently purchased by Novell. This distribution is primarily available for pay because it contains many commercial programs, although there's a stripped-down free version that you can download.</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MANDRAKE LINUX</a:t>
            </a:r>
            <a:r>
              <a:rPr lang="en-US" sz="1600">
                <a:solidFill>
                  <a:schemeClr val="dk1"/>
                </a:solidFill>
              </a:rPr>
              <a:t> • Mandrake is perhaps strongest on the desktop. Originally based off of Red Hat Linux.</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GENTOO LINUX</a:t>
            </a:r>
            <a:r>
              <a:rPr lang="en-US" sz="1600">
                <a:solidFill>
                  <a:schemeClr val="dk1"/>
                </a:solidFill>
              </a:rPr>
              <a:t> • Gentoo is a specialty distribution meant for programmers.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0" st="0"/>
                                            </p:txEl>
                                          </p:spTgt>
                                        </p:tgtEl>
                                        <p:attrNameLst>
                                          <p:attrName>style.visibility</p:attrName>
                                        </p:attrNameLst>
                                      </p:cBhvr>
                                      <p:to>
                                        <p:strVal val="visible"/>
                                      </p:to>
                                    </p:set>
                                    <p:animEffect filter="fade" transition="in">
                                      <p:cBhvr>
                                        <p:cTn dur="1000"/>
                                        <p:tgtEl>
                                          <p:spTgt spid="5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1" st="1"/>
                                            </p:txEl>
                                          </p:spTgt>
                                        </p:tgtEl>
                                        <p:attrNameLst>
                                          <p:attrName>style.visibility</p:attrName>
                                        </p:attrNameLst>
                                      </p:cBhvr>
                                      <p:to>
                                        <p:strVal val="visible"/>
                                      </p:to>
                                    </p:set>
                                    <p:animEffect filter="fade" transition="in">
                                      <p:cBhvr>
                                        <p:cTn dur="1000"/>
                                        <p:tgtEl>
                                          <p:spTgt spid="5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2" st="2"/>
                                            </p:txEl>
                                          </p:spTgt>
                                        </p:tgtEl>
                                        <p:attrNameLst>
                                          <p:attrName>style.visibility</p:attrName>
                                        </p:attrNameLst>
                                      </p:cBhvr>
                                      <p:to>
                                        <p:strVal val="visible"/>
                                      </p:to>
                                    </p:set>
                                    <p:animEffect filter="fade" transition="in">
                                      <p:cBhvr>
                                        <p:cTn dur="1000"/>
                                        <p:tgtEl>
                                          <p:spTgt spid="5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3" st="3"/>
                                            </p:txEl>
                                          </p:spTgt>
                                        </p:tgtEl>
                                        <p:attrNameLst>
                                          <p:attrName>style.visibility</p:attrName>
                                        </p:attrNameLst>
                                      </p:cBhvr>
                                      <p:to>
                                        <p:strVal val="visible"/>
                                      </p:to>
                                    </p:set>
                                    <p:animEffect filter="fade" transition="in">
                                      <p:cBhvr>
                                        <p:cTn dur="1000"/>
                                        <p:tgtEl>
                                          <p:spTgt spid="5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4" st="4"/>
                                            </p:txEl>
                                          </p:spTgt>
                                        </p:tgtEl>
                                        <p:attrNameLst>
                                          <p:attrName>style.visibility</p:attrName>
                                        </p:attrNameLst>
                                      </p:cBhvr>
                                      <p:to>
                                        <p:strVal val="visible"/>
                                      </p:to>
                                    </p:set>
                                    <p:animEffect filter="fade" transition="in">
                                      <p:cBhvr>
                                        <p:cTn dur="1000"/>
                                        <p:tgtEl>
                                          <p:spTgt spid="53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2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Linux Architecture</a:t>
            </a:r>
            <a:endParaRPr i="1" sz="1100">
              <a:solidFill>
                <a:schemeClr val="dk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p:txBody>
      </p:sp>
      <p:sp>
        <p:nvSpPr>
          <p:cNvPr id="538" name="Google Shape;538;p20"/>
          <p:cNvSpPr/>
          <p:nvPr/>
        </p:nvSpPr>
        <p:spPr>
          <a:xfrm>
            <a:off x="2275500" y="980225"/>
            <a:ext cx="4593000" cy="3598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3199650" y="1645325"/>
            <a:ext cx="2744700" cy="226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3682800" y="2051525"/>
            <a:ext cx="1652400" cy="145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4123950" y="2485625"/>
            <a:ext cx="770100" cy="58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txBox="1"/>
          <p:nvPr/>
        </p:nvSpPr>
        <p:spPr>
          <a:xfrm>
            <a:off x="4158900" y="2667575"/>
            <a:ext cx="7002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800"/>
              <a:t>Hardware</a:t>
            </a:r>
            <a:endParaRPr b="1" sz="800"/>
          </a:p>
        </p:txBody>
      </p:sp>
      <p:sp>
        <p:nvSpPr>
          <p:cNvPr id="543" name="Google Shape;543;p20"/>
          <p:cNvSpPr txBox="1"/>
          <p:nvPr/>
        </p:nvSpPr>
        <p:spPr>
          <a:xfrm>
            <a:off x="4172925" y="2122275"/>
            <a:ext cx="8403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Kernel</a:t>
            </a:r>
            <a:endParaRPr/>
          </a:p>
        </p:txBody>
      </p:sp>
      <p:sp>
        <p:nvSpPr>
          <p:cNvPr id="544" name="Google Shape;544;p20"/>
          <p:cNvSpPr txBox="1"/>
          <p:nvPr/>
        </p:nvSpPr>
        <p:spPr>
          <a:xfrm>
            <a:off x="4171425" y="1647175"/>
            <a:ext cx="1148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Shell</a:t>
            </a:r>
            <a:endParaRPr/>
          </a:p>
        </p:txBody>
      </p:sp>
      <p:cxnSp>
        <p:nvCxnSpPr>
          <p:cNvPr id="545" name="Google Shape;545;p20"/>
          <p:cNvCxnSpPr>
            <a:stCxn id="538" idx="7"/>
            <a:endCxn id="539" idx="7"/>
          </p:cNvCxnSpPr>
          <p:nvPr/>
        </p:nvCxnSpPr>
        <p:spPr>
          <a:xfrm flipH="1">
            <a:off x="5542471" y="1507257"/>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20"/>
          <p:cNvCxnSpPr>
            <a:stCxn id="539" idx="6"/>
            <a:endCxn id="538" idx="6"/>
          </p:cNvCxnSpPr>
          <p:nvPr/>
        </p:nvCxnSpPr>
        <p:spPr>
          <a:xfrm>
            <a:off x="5944350" y="2779625"/>
            <a:ext cx="924300" cy="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20"/>
          <p:cNvCxnSpPr>
            <a:stCxn id="538" idx="5"/>
            <a:endCxn id="539" idx="5"/>
          </p:cNvCxnSpPr>
          <p:nvPr/>
        </p:nvCxnSpPr>
        <p:spPr>
          <a:xfrm rot="10800000">
            <a:off x="5542471" y="3581593"/>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20"/>
          <p:cNvCxnSpPr>
            <a:stCxn id="538" idx="4"/>
            <a:endCxn id="539" idx="4"/>
          </p:cNvCxnSpPr>
          <p:nvPr/>
        </p:nvCxnSpPr>
        <p:spPr>
          <a:xfrm rot="10800000">
            <a:off x="4572000" y="3913925"/>
            <a:ext cx="0" cy="6651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20"/>
          <p:cNvCxnSpPr>
            <a:stCxn id="538" idx="3"/>
            <a:endCxn id="539" idx="3"/>
          </p:cNvCxnSpPr>
          <p:nvPr/>
        </p:nvCxnSpPr>
        <p:spPr>
          <a:xfrm flipH="1" rot="10800000">
            <a:off x="2948129" y="3581593"/>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20"/>
          <p:cNvCxnSpPr>
            <a:stCxn id="538" idx="2"/>
            <a:endCxn id="539" idx="2"/>
          </p:cNvCxnSpPr>
          <p:nvPr/>
        </p:nvCxnSpPr>
        <p:spPr>
          <a:xfrm>
            <a:off x="2275500" y="2779625"/>
            <a:ext cx="924300" cy="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20"/>
          <p:cNvCxnSpPr>
            <a:stCxn id="538" idx="1"/>
            <a:endCxn id="539" idx="1"/>
          </p:cNvCxnSpPr>
          <p:nvPr/>
        </p:nvCxnSpPr>
        <p:spPr>
          <a:xfrm>
            <a:off x="2948129" y="1507257"/>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20"/>
          <p:cNvCxnSpPr>
            <a:stCxn id="538" idx="0"/>
          </p:cNvCxnSpPr>
          <p:nvPr/>
        </p:nvCxnSpPr>
        <p:spPr>
          <a:xfrm>
            <a:off x="4572000" y="980225"/>
            <a:ext cx="23700" cy="712500"/>
          </a:xfrm>
          <a:prstGeom prst="straightConnector1">
            <a:avLst/>
          </a:prstGeom>
          <a:noFill/>
          <a:ln cap="flat" cmpd="sng" w="9525">
            <a:solidFill>
              <a:schemeClr val="dk2"/>
            </a:solidFill>
            <a:prstDash val="solid"/>
            <a:round/>
            <a:headEnd len="med" w="med" type="none"/>
            <a:tailEnd len="med" w="med" type="none"/>
          </a:ln>
        </p:spPr>
      </p:cxnSp>
      <p:sp>
        <p:nvSpPr>
          <p:cNvPr id="553" name="Google Shape;553;p20"/>
          <p:cNvSpPr txBox="1"/>
          <p:nvPr/>
        </p:nvSpPr>
        <p:spPr>
          <a:xfrm>
            <a:off x="3388750" y="1400300"/>
            <a:ext cx="10923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Application</a:t>
            </a:r>
            <a:endParaRPr/>
          </a:p>
        </p:txBody>
      </p:sp>
      <p:sp>
        <p:nvSpPr>
          <p:cNvPr id="554" name="Google Shape;554;p20"/>
          <p:cNvSpPr txBox="1"/>
          <p:nvPr/>
        </p:nvSpPr>
        <p:spPr>
          <a:xfrm>
            <a:off x="4756375" y="1176250"/>
            <a:ext cx="9240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compiler</a:t>
            </a:r>
            <a:endParaRPr/>
          </a:p>
        </p:txBody>
      </p:sp>
      <p:sp>
        <p:nvSpPr>
          <p:cNvPr id="555" name="Google Shape;555;p20"/>
          <p:cNvSpPr txBox="1"/>
          <p:nvPr/>
        </p:nvSpPr>
        <p:spPr>
          <a:xfrm>
            <a:off x="6021325" y="2184475"/>
            <a:ext cx="5742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grep</a:t>
            </a:r>
            <a:endParaRPr/>
          </a:p>
        </p:txBody>
      </p:sp>
      <p:sp>
        <p:nvSpPr>
          <p:cNvPr id="556" name="Google Shape;556;p20"/>
          <p:cNvSpPr txBox="1"/>
          <p:nvPr/>
        </p:nvSpPr>
        <p:spPr>
          <a:xfrm>
            <a:off x="6063325" y="2982650"/>
            <a:ext cx="5322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cd</a:t>
            </a:r>
            <a:endParaRPr/>
          </a:p>
        </p:txBody>
      </p:sp>
      <p:sp>
        <p:nvSpPr>
          <p:cNvPr id="557" name="Google Shape;557;p20"/>
          <p:cNvSpPr txBox="1"/>
          <p:nvPr/>
        </p:nvSpPr>
        <p:spPr>
          <a:xfrm>
            <a:off x="4845050" y="4046875"/>
            <a:ext cx="8403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vi</a:t>
            </a:r>
            <a:endParaRPr/>
          </a:p>
        </p:txBody>
      </p:sp>
      <p:sp>
        <p:nvSpPr>
          <p:cNvPr id="558" name="Google Shape;558;p20"/>
          <p:cNvSpPr txBox="1"/>
          <p:nvPr/>
        </p:nvSpPr>
        <p:spPr>
          <a:xfrm>
            <a:off x="3584775" y="3948875"/>
            <a:ext cx="7983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date</a:t>
            </a:r>
            <a:endParaRPr/>
          </a:p>
        </p:txBody>
      </p:sp>
      <p:sp>
        <p:nvSpPr>
          <p:cNvPr id="559" name="Google Shape;559;p20"/>
          <p:cNvSpPr txBox="1"/>
          <p:nvPr/>
        </p:nvSpPr>
        <p:spPr>
          <a:xfrm>
            <a:off x="2380550" y="3080675"/>
            <a:ext cx="11481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Application</a:t>
            </a:r>
            <a:endParaRPr/>
          </a:p>
        </p:txBody>
      </p:sp>
      <p:sp>
        <p:nvSpPr>
          <p:cNvPr id="560" name="Google Shape;560;p20"/>
          <p:cNvSpPr txBox="1"/>
          <p:nvPr/>
        </p:nvSpPr>
        <p:spPr>
          <a:xfrm>
            <a:off x="2590575" y="2044450"/>
            <a:ext cx="7002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touch</a:t>
            </a:r>
            <a:endParaRPr/>
          </a:p>
        </p:txBody>
      </p:sp>
      <p:sp>
        <p:nvSpPr>
          <p:cNvPr id="561" name="Google Shape;561;p20"/>
          <p:cNvSpPr txBox="1"/>
          <p:nvPr/>
        </p:nvSpPr>
        <p:spPr>
          <a:xfrm>
            <a:off x="7363950" y="150725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User1</a:t>
            </a:r>
            <a:endParaRPr/>
          </a:p>
        </p:txBody>
      </p:sp>
      <p:sp>
        <p:nvSpPr>
          <p:cNvPr id="562" name="Google Shape;562;p20"/>
          <p:cNvSpPr txBox="1"/>
          <p:nvPr/>
        </p:nvSpPr>
        <p:spPr>
          <a:xfrm>
            <a:off x="7363950" y="358160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User2</a:t>
            </a:r>
            <a:endParaRPr/>
          </a:p>
        </p:txBody>
      </p:sp>
      <p:sp>
        <p:nvSpPr>
          <p:cNvPr id="563" name="Google Shape;563;p20"/>
          <p:cNvSpPr txBox="1"/>
          <p:nvPr/>
        </p:nvSpPr>
        <p:spPr>
          <a:xfrm>
            <a:off x="2178025" y="812225"/>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User4</a:t>
            </a:r>
            <a:endParaRPr/>
          </a:p>
        </p:txBody>
      </p:sp>
      <p:sp>
        <p:nvSpPr>
          <p:cNvPr id="564" name="Google Shape;564;p20"/>
          <p:cNvSpPr txBox="1"/>
          <p:nvPr/>
        </p:nvSpPr>
        <p:spPr>
          <a:xfrm>
            <a:off x="1029775" y="321380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User3</a:t>
            </a:r>
            <a:endParaRPr/>
          </a:p>
        </p:txBody>
      </p:sp>
      <p:cxnSp>
        <p:nvCxnSpPr>
          <p:cNvPr id="565" name="Google Shape;565;p20"/>
          <p:cNvCxnSpPr/>
          <p:nvPr/>
        </p:nvCxnSpPr>
        <p:spPr>
          <a:xfrm>
            <a:off x="2878150" y="1089688"/>
            <a:ext cx="510600" cy="308100"/>
          </a:xfrm>
          <a:prstGeom prst="straightConnector1">
            <a:avLst/>
          </a:prstGeom>
          <a:noFill/>
          <a:ln cap="flat" cmpd="sng" w="9525">
            <a:solidFill>
              <a:schemeClr val="dk2"/>
            </a:solidFill>
            <a:prstDash val="solid"/>
            <a:round/>
            <a:headEnd len="med" w="med" type="none"/>
            <a:tailEnd len="med" w="med" type="triangle"/>
          </a:ln>
        </p:spPr>
      </p:cxnSp>
      <p:cxnSp>
        <p:nvCxnSpPr>
          <p:cNvPr id="566" name="Google Shape;566;p20"/>
          <p:cNvCxnSpPr>
            <a:stCxn id="564" idx="3"/>
            <a:endCxn id="559" idx="1"/>
          </p:cNvCxnSpPr>
          <p:nvPr/>
        </p:nvCxnSpPr>
        <p:spPr>
          <a:xfrm flipH="1" rot="10800000">
            <a:off x="1799875" y="3213800"/>
            <a:ext cx="580800" cy="84000"/>
          </a:xfrm>
          <a:prstGeom prst="straightConnector1">
            <a:avLst/>
          </a:prstGeom>
          <a:noFill/>
          <a:ln cap="flat" cmpd="sng" w="9525">
            <a:solidFill>
              <a:schemeClr val="dk2"/>
            </a:solidFill>
            <a:prstDash val="solid"/>
            <a:round/>
            <a:headEnd len="med" w="med" type="none"/>
            <a:tailEnd len="med" w="med" type="triangle"/>
          </a:ln>
        </p:spPr>
      </p:cxnSp>
      <p:cxnSp>
        <p:nvCxnSpPr>
          <p:cNvPr id="567" name="Google Shape;567;p20"/>
          <p:cNvCxnSpPr/>
          <p:nvPr/>
        </p:nvCxnSpPr>
        <p:spPr>
          <a:xfrm flipH="1">
            <a:off x="6687875" y="1815175"/>
            <a:ext cx="893100" cy="383100"/>
          </a:xfrm>
          <a:prstGeom prst="straightConnector1">
            <a:avLst/>
          </a:prstGeom>
          <a:noFill/>
          <a:ln cap="flat" cmpd="sng" w="9525">
            <a:solidFill>
              <a:schemeClr val="dk2"/>
            </a:solidFill>
            <a:prstDash val="solid"/>
            <a:round/>
            <a:headEnd len="med" w="med" type="none"/>
            <a:tailEnd len="med" w="med" type="triangle"/>
          </a:ln>
        </p:spPr>
      </p:cxnSp>
      <p:cxnSp>
        <p:nvCxnSpPr>
          <p:cNvPr id="568" name="Google Shape;568;p20"/>
          <p:cNvCxnSpPr>
            <a:stCxn id="562" idx="1"/>
          </p:cNvCxnSpPr>
          <p:nvPr/>
        </p:nvCxnSpPr>
        <p:spPr>
          <a:xfrm rot="10800000">
            <a:off x="6777450" y="3402800"/>
            <a:ext cx="586500" cy="26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