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ink/ink2.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9" r:id="rId1"/>
  </p:sldMasterIdLst>
  <p:sldIdLst>
    <p:sldId id="256" r:id="rId2"/>
    <p:sldId id="261" r:id="rId3"/>
    <p:sldId id="257" r:id="rId4"/>
    <p:sldId id="262" r:id="rId5"/>
    <p:sldId id="264" r:id="rId6"/>
    <p:sldId id="259" r:id="rId7"/>
    <p:sldId id="267" r:id="rId8"/>
    <p:sldId id="266" r:id="rId9"/>
    <p:sldId id="268" r:id="rId10"/>
    <p:sldId id="269" r:id="rId11"/>
    <p:sldId id="270" r:id="rId12"/>
    <p:sldId id="271" r:id="rId13"/>
    <p:sldId id="272" r:id="rId14"/>
    <p:sldId id="265" r:id="rId15"/>
    <p:sldId id="275" r:id="rId16"/>
    <p:sldId id="263" r:id="rId17"/>
    <p:sldId id="260" r:id="rId18"/>
    <p:sldId id="274"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66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04" d="100"/>
          <a:sy n="104" d="100"/>
        </p:scale>
        <p:origin x="72"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_rels/data1.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15.png"/></Relationships>
</file>

<file path=ppt/diagrams/_rels/data3.xml.rels><?xml version="1.0" encoding="UTF-8" standalone="yes"?>
<Relationships xmlns="http://schemas.openxmlformats.org/package/2006/relationships"><Relationship Id="rId8" Type="http://schemas.openxmlformats.org/officeDocument/2006/relationships/image" Target="../media/image33.svg"/><Relationship Id="rId13" Type="http://schemas.openxmlformats.org/officeDocument/2006/relationships/image" Target="../media/image38.png"/><Relationship Id="rId3" Type="http://schemas.openxmlformats.org/officeDocument/2006/relationships/image" Target="../media/image28.png"/><Relationship Id="rId7" Type="http://schemas.openxmlformats.org/officeDocument/2006/relationships/image" Target="../media/image32.png"/><Relationship Id="rId12" Type="http://schemas.openxmlformats.org/officeDocument/2006/relationships/image" Target="../media/image37.svg"/><Relationship Id="rId2" Type="http://schemas.openxmlformats.org/officeDocument/2006/relationships/image" Target="../media/image27.svg"/><Relationship Id="rId16" Type="http://schemas.openxmlformats.org/officeDocument/2006/relationships/image" Target="../media/image41.svg"/><Relationship Id="rId1" Type="http://schemas.openxmlformats.org/officeDocument/2006/relationships/image" Target="../media/image26.png"/><Relationship Id="rId6" Type="http://schemas.openxmlformats.org/officeDocument/2006/relationships/image" Target="../media/image31.svg"/><Relationship Id="rId11" Type="http://schemas.openxmlformats.org/officeDocument/2006/relationships/image" Target="../media/image36.png"/><Relationship Id="rId5" Type="http://schemas.openxmlformats.org/officeDocument/2006/relationships/image" Target="../media/image30.png"/><Relationship Id="rId15" Type="http://schemas.openxmlformats.org/officeDocument/2006/relationships/image" Target="../media/image40.png"/><Relationship Id="rId10" Type="http://schemas.openxmlformats.org/officeDocument/2006/relationships/image" Target="../media/image35.svg"/><Relationship Id="rId4" Type="http://schemas.openxmlformats.org/officeDocument/2006/relationships/image" Target="../media/image29.svg"/><Relationship Id="rId9" Type="http://schemas.openxmlformats.org/officeDocument/2006/relationships/image" Target="../media/image34.png"/><Relationship Id="rId14" Type="http://schemas.openxmlformats.org/officeDocument/2006/relationships/image" Target="../media/image39.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15.png"/></Relationships>
</file>

<file path=ppt/diagrams/_rels/drawing3.xml.rels><?xml version="1.0" encoding="UTF-8" standalone="yes"?>
<Relationships xmlns="http://schemas.openxmlformats.org/package/2006/relationships"><Relationship Id="rId8" Type="http://schemas.openxmlformats.org/officeDocument/2006/relationships/image" Target="../media/image33.svg"/><Relationship Id="rId13" Type="http://schemas.openxmlformats.org/officeDocument/2006/relationships/image" Target="../media/image38.png"/><Relationship Id="rId3" Type="http://schemas.openxmlformats.org/officeDocument/2006/relationships/image" Target="../media/image28.png"/><Relationship Id="rId7" Type="http://schemas.openxmlformats.org/officeDocument/2006/relationships/image" Target="../media/image32.png"/><Relationship Id="rId12" Type="http://schemas.openxmlformats.org/officeDocument/2006/relationships/image" Target="../media/image37.svg"/><Relationship Id="rId2" Type="http://schemas.openxmlformats.org/officeDocument/2006/relationships/image" Target="../media/image27.svg"/><Relationship Id="rId16" Type="http://schemas.openxmlformats.org/officeDocument/2006/relationships/image" Target="../media/image41.svg"/><Relationship Id="rId1" Type="http://schemas.openxmlformats.org/officeDocument/2006/relationships/image" Target="../media/image26.png"/><Relationship Id="rId6" Type="http://schemas.openxmlformats.org/officeDocument/2006/relationships/image" Target="../media/image31.svg"/><Relationship Id="rId11" Type="http://schemas.openxmlformats.org/officeDocument/2006/relationships/image" Target="../media/image36.png"/><Relationship Id="rId5" Type="http://schemas.openxmlformats.org/officeDocument/2006/relationships/image" Target="../media/image30.png"/><Relationship Id="rId15" Type="http://schemas.openxmlformats.org/officeDocument/2006/relationships/image" Target="../media/image40.png"/><Relationship Id="rId10" Type="http://schemas.openxmlformats.org/officeDocument/2006/relationships/image" Target="../media/image35.svg"/><Relationship Id="rId4" Type="http://schemas.openxmlformats.org/officeDocument/2006/relationships/image" Target="../media/image29.svg"/><Relationship Id="rId9" Type="http://schemas.openxmlformats.org/officeDocument/2006/relationships/image" Target="../media/image34.png"/><Relationship Id="rId14" Type="http://schemas.openxmlformats.org/officeDocument/2006/relationships/image" Target="../media/image39.svg"/></Relationships>
</file>

<file path=ppt/diagrams/colors1.xml><?xml version="1.0" encoding="utf-8"?>
<dgm:colorsDef xmlns:dgm="http://schemas.openxmlformats.org/drawingml/2006/diagram" xmlns:a="http://schemas.openxmlformats.org/drawingml/2006/main" uniqueId="urn:microsoft.com/office/officeart/2018/5/colors/Iconchunking_neutralicontext_accent3_2">
  <dgm:title val=""/>
  <dgm:desc val=""/>
  <dgm:catLst>
    <dgm:cat type="accent3" pri="13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dgm:fillClrLst>
    <dgm:linClrLst meth="repeat">
      <a:schemeClr val="lt1">
        <a:alpha val="0"/>
      </a:schemeClr>
    </dgm:linClrLst>
    <dgm:effectClrLst/>
    <dgm:txLinClrLst/>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582AFFA-A62C-48E4-A416-224F9BF6126D}" type="doc">
      <dgm:prSet loTypeId="urn:microsoft.com/office/officeart/2018/2/layout/IconVerticalSolidList" loCatId="icon" qsTypeId="urn:microsoft.com/office/officeart/2005/8/quickstyle/simple1" qsCatId="simple" csTypeId="urn:microsoft.com/office/officeart/2018/5/colors/Iconchunking_neutralicontext_accent3_2" csCatId="accent3" phldr="1"/>
      <dgm:spPr/>
      <dgm:t>
        <a:bodyPr/>
        <a:lstStyle/>
        <a:p>
          <a:endParaRPr lang="en-US"/>
        </a:p>
      </dgm:t>
    </dgm:pt>
    <dgm:pt modelId="{64115613-7CA4-40B1-9919-8CDA21649223}">
      <dgm:prSet/>
      <dgm:spPr/>
      <dgm:t>
        <a:bodyPr/>
        <a:lstStyle/>
        <a:p>
          <a:r>
            <a:rPr lang="en-AU" u="sng" dirty="0"/>
            <a:t>Strategic Advantage for Teams</a:t>
          </a:r>
          <a:r>
            <a:rPr lang="en-AU" dirty="0"/>
            <a:t>: Accurate prediction helps Informed decision making, power strategy and tactical adjustments.</a:t>
          </a:r>
          <a:endParaRPr lang="en-US" dirty="0"/>
        </a:p>
      </dgm:t>
    </dgm:pt>
    <dgm:pt modelId="{709D0A55-ABD1-4581-93AD-C3687A164827}" type="parTrans" cxnId="{B697A8D4-B0A5-48BE-9361-21A938B4D9CE}">
      <dgm:prSet/>
      <dgm:spPr/>
      <dgm:t>
        <a:bodyPr/>
        <a:lstStyle/>
        <a:p>
          <a:pPr>
            <a:lnSpc>
              <a:spcPct val="150000"/>
            </a:lnSpc>
          </a:pPr>
          <a:endParaRPr lang="en-US" sz="1600"/>
        </a:p>
      </dgm:t>
    </dgm:pt>
    <dgm:pt modelId="{0F7DAFE3-2658-4053-ABEB-16F0E0DA2680}" type="sibTrans" cxnId="{B697A8D4-B0A5-48BE-9361-21A938B4D9CE}">
      <dgm:prSet/>
      <dgm:spPr/>
      <dgm:t>
        <a:bodyPr/>
        <a:lstStyle/>
        <a:p>
          <a:endParaRPr lang="en-US"/>
        </a:p>
      </dgm:t>
    </dgm:pt>
    <dgm:pt modelId="{09641E62-245D-4E61-B1BB-AB90051F95F1}">
      <dgm:prSet/>
      <dgm:spPr/>
      <dgm:t>
        <a:bodyPr/>
        <a:lstStyle/>
        <a:p>
          <a:r>
            <a:rPr lang="en-AU" u="sng" dirty="0"/>
            <a:t>Enhanced Fan Engagement</a:t>
          </a:r>
          <a:r>
            <a:rPr lang="en-AU" dirty="0"/>
            <a:t>: Predictions generate anticipation and excitement, interactive experiences and extended fan interest even if their favourite teams are not playing.</a:t>
          </a:r>
          <a:endParaRPr lang="en-US" dirty="0"/>
        </a:p>
      </dgm:t>
    </dgm:pt>
    <dgm:pt modelId="{A27F2F74-2B21-46BD-8772-C319058D0A65}" type="parTrans" cxnId="{CD10861B-64C3-4B62-9D50-6FF52C3F0562}">
      <dgm:prSet/>
      <dgm:spPr/>
      <dgm:t>
        <a:bodyPr/>
        <a:lstStyle/>
        <a:p>
          <a:pPr>
            <a:lnSpc>
              <a:spcPct val="150000"/>
            </a:lnSpc>
          </a:pPr>
          <a:endParaRPr lang="en-US" sz="1600"/>
        </a:p>
      </dgm:t>
    </dgm:pt>
    <dgm:pt modelId="{481245AE-7E6F-461F-A5DC-61EBFBAD2401}" type="sibTrans" cxnId="{CD10861B-64C3-4B62-9D50-6FF52C3F0562}">
      <dgm:prSet/>
      <dgm:spPr/>
      <dgm:t>
        <a:bodyPr/>
        <a:lstStyle/>
        <a:p>
          <a:endParaRPr lang="en-US"/>
        </a:p>
      </dgm:t>
    </dgm:pt>
    <dgm:pt modelId="{73F02A59-B007-4755-967F-4CE7C38FE37F}">
      <dgm:prSet/>
      <dgm:spPr/>
      <dgm:t>
        <a:bodyPr/>
        <a:lstStyle/>
        <a:p>
          <a:r>
            <a:rPr lang="en-AU" u="sng"/>
            <a:t>Impact on Betting industries</a:t>
          </a:r>
          <a:r>
            <a:rPr lang="en-AU"/>
            <a:t>: Predictions offer valuable insights and influences betting odd affecting the dynamics of the betting industry. This also contributes to growth of sports betting industry attracting a broader audience.</a:t>
          </a:r>
          <a:endParaRPr lang="en-US"/>
        </a:p>
      </dgm:t>
    </dgm:pt>
    <dgm:pt modelId="{E1645DA9-783F-4F1A-A3B7-8D0CE9615F19}" type="parTrans" cxnId="{B3A79CFC-D0DC-4DD6-BD9F-FFE17FAA90F6}">
      <dgm:prSet/>
      <dgm:spPr/>
      <dgm:t>
        <a:bodyPr/>
        <a:lstStyle/>
        <a:p>
          <a:pPr>
            <a:lnSpc>
              <a:spcPct val="150000"/>
            </a:lnSpc>
          </a:pPr>
          <a:endParaRPr lang="en-US" sz="1600"/>
        </a:p>
      </dgm:t>
    </dgm:pt>
    <dgm:pt modelId="{C80B7A06-1780-4C8A-B4A3-27FA52FA64F6}" type="sibTrans" cxnId="{B3A79CFC-D0DC-4DD6-BD9F-FFE17FAA90F6}">
      <dgm:prSet/>
      <dgm:spPr/>
      <dgm:t>
        <a:bodyPr/>
        <a:lstStyle/>
        <a:p>
          <a:endParaRPr lang="en-US"/>
        </a:p>
      </dgm:t>
    </dgm:pt>
    <dgm:pt modelId="{9AB3CA71-8620-49D3-9CF0-F3224883035E}">
      <dgm:prSet/>
      <dgm:spPr/>
      <dgm:t>
        <a:bodyPr/>
        <a:lstStyle/>
        <a:p>
          <a:r>
            <a:rPr lang="en-AU" u="sng"/>
            <a:t>Financial Implications</a:t>
          </a:r>
          <a:r>
            <a:rPr lang="en-AU"/>
            <a:t>: Teams with better understanding of match outcomes may attract lucrative sponsorships and endorsement; generating higher revenue through TV, ticket sale etc</a:t>
          </a:r>
          <a:endParaRPr lang="en-US"/>
        </a:p>
      </dgm:t>
    </dgm:pt>
    <dgm:pt modelId="{0BEAAB31-4398-480E-AB75-60E7F2C0E825}" type="parTrans" cxnId="{E53580CC-D1C7-4499-955C-7A1C37A6931C}">
      <dgm:prSet/>
      <dgm:spPr/>
      <dgm:t>
        <a:bodyPr/>
        <a:lstStyle/>
        <a:p>
          <a:pPr>
            <a:lnSpc>
              <a:spcPct val="150000"/>
            </a:lnSpc>
          </a:pPr>
          <a:endParaRPr lang="en-US" sz="1600"/>
        </a:p>
      </dgm:t>
    </dgm:pt>
    <dgm:pt modelId="{7D664F4A-740F-45FB-A137-3D25997E1977}" type="sibTrans" cxnId="{E53580CC-D1C7-4499-955C-7A1C37A6931C}">
      <dgm:prSet/>
      <dgm:spPr/>
      <dgm:t>
        <a:bodyPr/>
        <a:lstStyle/>
        <a:p>
          <a:endParaRPr lang="en-US"/>
        </a:p>
      </dgm:t>
    </dgm:pt>
    <dgm:pt modelId="{CA67CEE6-4BFA-4459-9DE0-AAE268EA4D92}">
      <dgm:prSet/>
      <dgm:spPr/>
      <dgm:t>
        <a:bodyPr/>
        <a:lstStyle/>
        <a:p>
          <a:r>
            <a:rPr lang="en-AU" u="sng"/>
            <a:t>Data-Driven Innovation</a:t>
          </a:r>
          <a:r>
            <a:rPr lang="en-AU"/>
            <a:t>: Predictive analysis in cricket opens avenues for technological advancements in sports analytical.</a:t>
          </a:r>
          <a:endParaRPr lang="en-US"/>
        </a:p>
      </dgm:t>
    </dgm:pt>
    <dgm:pt modelId="{2C06BDCC-E8BA-4E10-943C-D3F6F0D1D5E4}" type="parTrans" cxnId="{9A179245-34B1-4143-829D-9C7366C5DB73}">
      <dgm:prSet/>
      <dgm:spPr/>
      <dgm:t>
        <a:bodyPr/>
        <a:lstStyle/>
        <a:p>
          <a:pPr>
            <a:lnSpc>
              <a:spcPct val="150000"/>
            </a:lnSpc>
          </a:pPr>
          <a:endParaRPr lang="en-US" sz="1600"/>
        </a:p>
      </dgm:t>
    </dgm:pt>
    <dgm:pt modelId="{3FD7521D-2CF8-4B55-BC4E-BA0972DA4788}" type="sibTrans" cxnId="{9A179245-34B1-4143-829D-9C7366C5DB73}">
      <dgm:prSet/>
      <dgm:spPr/>
      <dgm:t>
        <a:bodyPr/>
        <a:lstStyle/>
        <a:p>
          <a:endParaRPr lang="en-US"/>
        </a:p>
      </dgm:t>
    </dgm:pt>
    <dgm:pt modelId="{30691936-4D3E-4317-B564-39C2DF56F178}" type="pres">
      <dgm:prSet presAssocID="{4582AFFA-A62C-48E4-A416-224F9BF6126D}" presName="root" presStyleCnt="0">
        <dgm:presLayoutVars>
          <dgm:dir/>
          <dgm:resizeHandles val="exact"/>
        </dgm:presLayoutVars>
      </dgm:prSet>
      <dgm:spPr/>
    </dgm:pt>
    <dgm:pt modelId="{0CA3CDA9-ECE7-4AC2-B7A2-EB05918FEE5D}" type="pres">
      <dgm:prSet presAssocID="{64115613-7CA4-40B1-9919-8CDA21649223}" presName="compNode" presStyleCnt="0"/>
      <dgm:spPr/>
    </dgm:pt>
    <dgm:pt modelId="{0A34E77E-01A0-4551-8D77-BEDF8EEC0DED}" type="pres">
      <dgm:prSet presAssocID="{64115613-7CA4-40B1-9919-8CDA21649223}" presName="bgRect" presStyleLbl="bgShp" presStyleIdx="0" presStyleCnt="5"/>
      <dgm:spPr>
        <a:solidFill>
          <a:srgbClr val="00B050"/>
        </a:solidFill>
      </dgm:spPr>
    </dgm:pt>
    <dgm:pt modelId="{4A0CAC67-84C1-4BD1-95D7-27728760697D}" type="pres">
      <dgm:prSet presAssocID="{64115613-7CA4-40B1-9919-8CDA21649223}"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arget"/>
        </a:ext>
      </dgm:extLst>
    </dgm:pt>
    <dgm:pt modelId="{0234DDD0-E7A2-4414-9F98-C63B11614B36}" type="pres">
      <dgm:prSet presAssocID="{64115613-7CA4-40B1-9919-8CDA21649223}" presName="spaceRect" presStyleCnt="0"/>
      <dgm:spPr/>
    </dgm:pt>
    <dgm:pt modelId="{A8920948-B4E0-4510-A8BD-61A0CD6A5D64}" type="pres">
      <dgm:prSet presAssocID="{64115613-7CA4-40B1-9919-8CDA21649223}" presName="parTx" presStyleLbl="revTx" presStyleIdx="0" presStyleCnt="5">
        <dgm:presLayoutVars>
          <dgm:chMax val="0"/>
          <dgm:chPref val="0"/>
        </dgm:presLayoutVars>
      </dgm:prSet>
      <dgm:spPr/>
    </dgm:pt>
    <dgm:pt modelId="{7EBDB5D6-D4CA-4F4B-AA96-DBC023907D0B}" type="pres">
      <dgm:prSet presAssocID="{0F7DAFE3-2658-4053-ABEB-16F0E0DA2680}" presName="sibTrans" presStyleCnt="0"/>
      <dgm:spPr/>
    </dgm:pt>
    <dgm:pt modelId="{0B539143-22B4-4F0E-8CF1-224D5F687EF0}" type="pres">
      <dgm:prSet presAssocID="{09641E62-245D-4E61-B1BB-AB90051F95F1}" presName="compNode" presStyleCnt="0"/>
      <dgm:spPr/>
    </dgm:pt>
    <dgm:pt modelId="{3A549538-B848-41F5-B585-F11C2A606858}" type="pres">
      <dgm:prSet presAssocID="{09641E62-245D-4E61-B1BB-AB90051F95F1}" presName="bgRect" presStyleLbl="bgShp" presStyleIdx="1" presStyleCnt="5"/>
      <dgm:spPr>
        <a:solidFill>
          <a:srgbClr val="00B0F0"/>
        </a:solidFill>
      </dgm:spPr>
    </dgm:pt>
    <dgm:pt modelId="{E6998487-3436-4EDE-8B7A-6545CC822A17}" type="pres">
      <dgm:prSet presAssocID="{09641E62-245D-4E61-B1BB-AB90051F95F1}"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Ice hockey"/>
        </a:ext>
      </dgm:extLst>
    </dgm:pt>
    <dgm:pt modelId="{3DB09DE6-7657-4643-856F-C69D452A9480}" type="pres">
      <dgm:prSet presAssocID="{09641E62-245D-4E61-B1BB-AB90051F95F1}" presName="spaceRect" presStyleCnt="0"/>
      <dgm:spPr/>
    </dgm:pt>
    <dgm:pt modelId="{45DD3DBB-A3AC-4704-A117-25990260CC7B}" type="pres">
      <dgm:prSet presAssocID="{09641E62-245D-4E61-B1BB-AB90051F95F1}" presName="parTx" presStyleLbl="revTx" presStyleIdx="1" presStyleCnt="5">
        <dgm:presLayoutVars>
          <dgm:chMax val="0"/>
          <dgm:chPref val="0"/>
        </dgm:presLayoutVars>
      </dgm:prSet>
      <dgm:spPr/>
    </dgm:pt>
    <dgm:pt modelId="{0FC4D84C-80A3-4A74-BAAE-1B0251BF507A}" type="pres">
      <dgm:prSet presAssocID="{481245AE-7E6F-461F-A5DC-61EBFBAD2401}" presName="sibTrans" presStyleCnt="0"/>
      <dgm:spPr/>
    </dgm:pt>
    <dgm:pt modelId="{906404DF-AE3B-4CB1-8413-3584C4EB4252}" type="pres">
      <dgm:prSet presAssocID="{73F02A59-B007-4755-967F-4CE7C38FE37F}" presName="compNode" presStyleCnt="0"/>
      <dgm:spPr/>
    </dgm:pt>
    <dgm:pt modelId="{E89DFF14-49CF-4E72-AA80-1F0115891A21}" type="pres">
      <dgm:prSet presAssocID="{73F02A59-B007-4755-967F-4CE7C38FE37F}" presName="bgRect" presStyleLbl="bgShp" presStyleIdx="2" presStyleCnt="5"/>
      <dgm:spPr>
        <a:solidFill>
          <a:srgbClr val="FFC000"/>
        </a:solidFill>
      </dgm:spPr>
    </dgm:pt>
    <dgm:pt modelId="{7C743B79-6F84-487F-ADC1-D1E9FF48AE54}" type="pres">
      <dgm:prSet presAssocID="{73F02A59-B007-4755-967F-4CE7C38FE37F}"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laying Cards"/>
        </a:ext>
      </dgm:extLst>
    </dgm:pt>
    <dgm:pt modelId="{249386D4-BA1C-4DFD-B03D-664368E62404}" type="pres">
      <dgm:prSet presAssocID="{73F02A59-B007-4755-967F-4CE7C38FE37F}" presName="spaceRect" presStyleCnt="0"/>
      <dgm:spPr/>
    </dgm:pt>
    <dgm:pt modelId="{94D0F7E9-7443-497E-92D9-8F13EED9B3D9}" type="pres">
      <dgm:prSet presAssocID="{73F02A59-B007-4755-967F-4CE7C38FE37F}" presName="parTx" presStyleLbl="revTx" presStyleIdx="2" presStyleCnt="5">
        <dgm:presLayoutVars>
          <dgm:chMax val="0"/>
          <dgm:chPref val="0"/>
        </dgm:presLayoutVars>
      </dgm:prSet>
      <dgm:spPr/>
    </dgm:pt>
    <dgm:pt modelId="{D11C299C-3256-4C4A-B0BA-9DA897732DEB}" type="pres">
      <dgm:prSet presAssocID="{C80B7A06-1780-4C8A-B4A3-27FA52FA64F6}" presName="sibTrans" presStyleCnt="0"/>
      <dgm:spPr/>
    </dgm:pt>
    <dgm:pt modelId="{B000A269-E846-4CF3-AA98-CBAF2062EBB5}" type="pres">
      <dgm:prSet presAssocID="{9AB3CA71-8620-49D3-9CF0-F3224883035E}" presName="compNode" presStyleCnt="0"/>
      <dgm:spPr/>
    </dgm:pt>
    <dgm:pt modelId="{787065B8-C7BA-4567-979A-25F6330BD09E}" type="pres">
      <dgm:prSet presAssocID="{9AB3CA71-8620-49D3-9CF0-F3224883035E}" presName="bgRect" presStyleLbl="bgShp" presStyleIdx="3" presStyleCnt="5"/>
      <dgm:spPr>
        <a:solidFill>
          <a:srgbClr val="FF0000">
            <a:alpha val="60000"/>
          </a:srgbClr>
        </a:solidFill>
      </dgm:spPr>
    </dgm:pt>
    <dgm:pt modelId="{ACA14700-4E12-4DDB-B691-A23FDC7A8DC0}" type="pres">
      <dgm:prSet presAssocID="{9AB3CA71-8620-49D3-9CF0-F3224883035E}"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Money"/>
        </a:ext>
      </dgm:extLst>
    </dgm:pt>
    <dgm:pt modelId="{962457AB-96F1-4A77-877C-968E53966097}" type="pres">
      <dgm:prSet presAssocID="{9AB3CA71-8620-49D3-9CF0-F3224883035E}" presName="spaceRect" presStyleCnt="0"/>
      <dgm:spPr/>
    </dgm:pt>
    <dgm:pt modelId="{711938D7-3FD4-46A1-B4D3-FC6D53248454}" type="pres">
      <dgm:prSet presAssocID="{9AB3CA71-8620-49D3-9CF0-F3224883035E}" presName="parTx" presStyleLbl="revTx" presStyleIdx="3" presStyleCnt="5">
        <dgm:presLayoutVars>
          <dgm:chMax val="0"/>
          <dgm:chPref val="0"/>
        </dgm:presLayoutVars>
      </dgm:prSet>
      <dgm:spPr/>
    </dgm:pt>
    <dgm:pt modelId="{AF011E7E-27E5-4679-B3CD-FF7130E8C47A}" type="pres">
      <dgm:prSet presAssocID="{7D664F4A-740F-45FB-A137-3D25997E1977}" presName="sibTrans" presStyleCnt="0"/>
      <dgm:spPr/>
    </dgm:pt>
    <dgm:pt modelId="{5E2106F9-9C56-4CC3-A234-2C7A613AB9C8}" type="pres">
      <dgm:prSet presAssocID="{CA67CEE6-4BFA-4459-9DE0-AAE268EA4D92}" presName="compNode" presStyleCnt="0"/>
      <dgm:spPr/>
    </dgm:pt>
    <dgm:pt modelId="{5C48E44C-5E5D-43BD-8E73-2D3D7D3765D6}" type="pres">
      <dgm:prSet presAssocID="{CA67CEE6-4BFA-4459-9DE0-AAE268EA4D92}" presName="bgRect" presStyleLbl="bgShp" presStyleIdx="4" presStyleCnt="5"/>
      <dgm:spPr>
        <a:solidFill>
          <a:srgbClr val="7030A0"/>
        </a:solidFill>
      </dgm:spPr>
    </dgm:pt>
    <dgm:pt modelId="{819ECC04-9AA5-4895-986E-54FC2B5EA23A}" type="pres">
      <dgm:prSet presAssocID="{CA67CEE6-4BFA-4459-9DE0-AAE268EA4D92}"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Cricket bat and ball"/>
        </a:ext>
      </dgm:extLst>
    </dgm:pt>
    <dgm:pt modelId="{8CF1E1BF-45E3-4CF8-B798-0401D3D2A2CC}" type="pres">
      <dgm:prSet presAssocID="{CA67CEE6-4BFA-4459-9DE0-AAE268EA4D92}" presName="spaceRect" presStyleCnt="0"/>
      <dgm:spPr/>
    </dgm:pt>
    <dgm:pt modelId="{9B7AE4EB-674D-4331-B5C2-1D6E74048C02}" type="pres">
      <dgm:prSet presAssocID="{CA67CEE6-4BFA-4459-9DE0-AAE268EA4D92}" presName="parTx" presStyleLbl="revTx" presStyleIdx="4" presStyleCnt="5">
        <dgm:presLayoutVars>
          <dgm:chMax val="0"/>
          <dgm:chPref val="0"/>
        </dgm:presLayoutVars>
      </dgm:prSet>
      <dgm:spPr/>
    </dgm:pt>
  </dgm:ptLst>
  <dgm:cxnLst>
    <dgm:cxn modelId="{C5CA1112-6736-4765-AF21-7BEE628E9DA1}" type="presOf" srcId="{9AB3CA71-8620-49D3-9CF0-F3224883035E}" destId="{711938D7-3FD4-46A1-B4D3-FC6D53248454}" srcOrd="0" destOrd="0" presId="urn:microsoft.com/office/officeart/2018/2/layout/IconVerticalSolidList"/>
    <dgm:cxn modelId="{CD10861B-64C3-4B62-9D50-6FF52C3F0562}" srcId="{4582AFFA-A62C-48E4-A416-224F9BF6126D}" destId="{09641E62-245D-4E61-B1BB-AB90051F95F1}" srcOrd="1" destOrd="0" parTransId="{A27F2F74-2B21-46BD-8772-C319058D0A65}" sibTransId="{481245AE-7E6F-461F-A5DC-61EBFBAD2401}"/>
    <dgm:cxn modelId="{84852935-2F4C-4E53-B298-3CC781B1E4E4}" type="presOf" srcId="{09641E62-245D-4E61-B1BB-AB90051F95F1}" destId="{45DD3DBB-A3AC-4704-A117-25990260CC7B}" srcOrd="0" destOrd="0" presId="urn:microsoft.com/office/officeart/2018/2/layout/IconVerticalSolidList"/>
    <dgm:cxn modelId="{5D4CE25B-D9AA-40C4-B0B6-C7730341E651}" type="presOf" srcId="{64115613-7CA4-40B1-9919-8CDA21649223}" destId="{A8920948-B4E0-4510-A8BD-61A0CD6A5D64}" srcOrd="0" destOrd="0" presId="urn:microsoft.com/office/officeart/2018/2/layout/IconVerticalSolidList"/>
    <dgm:cxn modelId="{4F2AB761-5A81-4A8A-B496-675DF58C87E3}" type="presOf" srcId="{73F02A59-B007-4755-967F-4CE7C38FE37F}" destId="{94D0F7E9-7443-497E-92D9-8F13EED9B3D9}" srcOrd="0" destOrd="0" presId="urn:microsoft.com/office/officeart/2018/2/layout/IconVerticalSolidList"/>
    <dgm:cxn modelId="{9A179245-34B1-4143-829D-9C7366C5DB73}" srcId="{4582AFFA-A62C-48E4-A416-224F9BF6126D}" destId="{CA67CEE6-4BFA-4459-9DE0-AAE268EA4D92}" srcOrd="4" destOrd="0" parTransId="{2C06BDCC-E8BA-4E10-943C-D3F6F0D1D5E4}" sibTransId="{3FD7521D-2CF8-4B55-BC4E-BA0972DA4788}"/>
    <dgm:cxn modelId="{704DB785-DE59-42DF-A1D1-6EEE310CABD0}" type="presOf" srcId="{CA67CEE6-4BFA-4459-9DE0-AAE268EA4D92}" destId="{9B7AE4EB-674D-4331-B5C2-1D6E74048C02}" srcOrd="0" destOrd="0" presId="urn:microsoft.com/office/officeart/2018/2/layout/IconVerticalSolidList"/>
    <dgm:cxn modelId="{E53580CC-D1C7-4499-955C-7A1C37A6931C}" srcId="{4582AFFA-A62C-48E4-A416-224F9BF6126D}" destId="{9AB3CA71-8620-49D3-9CF0-F3224883035E}" srcOrd="3" destOrd="0" parTransId="{0BEAAB31-4398-480E-AB75-60E7F2C0E825}" sibTransId="{7D664F4A-740F-45FB-A137-3D25997E1977}"/>
    <dgm:cxn modelId="{6F460BCD-E694-4997-91DB-9AD0ED155C85}" type="presOf" srcId="{4582AFFA-A62C-48E4-A416-224F9BF6126D}" destId="{30691936-4D3E-4317-B564-39C2DF56F178}" srcOrd="0" destOrd="0" presId="urn:microsoft.com/office/officeart/2018/2/layout/IconVerticalSolidList"/>
    <dgm:cxn modelId="{B697A8D4-B0A5-48BE-9361-21A938B4D9CE}" srcId="{4582AFFA-A62C-48E4-A416-224F9BF6126D}" destId="{64115613-7CA4-40B1-9919-8CDA21649223}" srcOrd="0" destOrd="0" parTransId="{709D0A55-ABD1-4581-93AD-C3687A164827}" sibTransId="{0F7DAFE3-2658-4053-ABEB-16F0E0DA2680}"/>
    <dgm:cxn modelId="{B3A79CFC-D0DC-4DD6-BD9F-FFE17FAA90F6}" srcId="{4582AFFA-A62C-48E4-A416-224F9BF6126D}" destId="{73F02A59-B007-4755-967F-4CE7C38FE37F}" srcOrd="2" destOrd="0" parTransId="{E1645DA9-783F-4F1A-A3B7-8D0CE9615F19}" sibTransId="{C80B7A06-1780-4C8A-B4A3-27FA52FA64F6}"/>
    <dgm:cxn modelId="{6801391B-8E2D-4FF9-A71B-367D855806C7}" type="presParOf" srcId="{30691936-4D3E-4317-B564-39C2DF56F178}" destId="{0CA3CDA9-ECE7-4AC2-B7A2-EB05918FEE5D}" srcOrd="0" destOrd="0" presId="urn:microsoft.com/office/officeart/2018/2/layout/IconVerticalSolidList"/>
    <dgm:cxn modelId="{56DB3764-1474-487A-B1E0-DD4D227FD36A}" type="presParOf" srcId="{0CA3CDA9-ECE7-4AC2-B7A2-EB05918FEE5D}" destId="{0A34E77E-01A0-4551-8D77-BEDF8EEC0DED}" srcOrd="0" destOrd="0" presId="urn:microsoft.com/office/officeart/2018/2/layout/IconVerticalSolidList"/>
    <dgm:cxn modelId="{1AC45C8F-4A76-4DEA-87CD-2CD707D23178}" type="presParOf" srcId="{0CA3CDA9-ECE7-4AC2-B7A2-EB05918FEE5D}" destId="{4A0CAC67-84C1-4BD1-95D7-27728760697D}" srcOrd="1" destOrd="0" presId="urn:microsoft.com/office/officeart/2018/2/layout/IconVerticalSolidList"/>
    <dgm:cxn modelId="{F3ACA661-986F-4165-809A-8DE647C04EA5}" type="presParOf" srcId="{0CA3CDA9-ECE7-4AC2-B7A2-EB05918FEE5D}" destId="{0234DDD0-E7A2-4414-9F98-C63B11614B36}" srcOrd="2" destOrd="0" presId="urn:microsoft.com/office/officeart/2018/2/layout/IconVerticalSolidList"/>
    <dgm:cxn modelId="{433B3F8D-30AF-4188-B1EB-78F2C0EF15AF}" type="presParOf" srcId="{0CA3CDA9-ECE7-4AC2-B7A2-EB05918FEE5D}" destId="{A8920948-B4E0-4510-A8BD-61A0CD6A5D64}" srcOrd="3" destOrd="0" presId="urn:microsoft.com/office/officeart/2018/2/layout/IconVerticalSolidList"/>
    <dgm:cxn modelId="{66BD4FBC-82FB-4DC1-9114-F082675DDB79}" type="presParOf" srcId="{30691936-4D3E-4317-B564-39C2DF56F178}" destId="{7EBDB5D6-D4CA-4F4B-AA96-DBC023907D0B}" srcOrd="1" destOrd="0" presId="urn:microsoft.com/office/officeart/2018/2/layout/IconVerticalSolidList"/>
    <dgm:cxn modelId="{5EBD90E0-5C17-47B7-B4B1-5BE24E2B4750}" type="presParOf" srcId="{30691936-4D3E-4317-B564-39C2DF56F178}" destId="{0B539143-22B4-4F0E-8CF1-224D5F687EF0}" srcOrd="2" destOrd="0" presId="urn:microsoft.com/office/officeart/2018/2/layout/IconVerticalSolidList"/>
    <dgm:cxn modelId="{87937D33-6B2E-413D-9E3A-D834EDC8D743}" type="presParOf" srcId="{0B539143-22B4-4F0E-8CF1-224D5F687EF0}" destId="{3A549538-B848-41F5-B585-F11C2A606858}" srcOrd="0" destOrd="0" presId="urn:microsoft.com/office/officeart/2018/2/layout/IconVerticalSolidList"/>
    <dgm:cxn modelId="{3C67CD15-B660-49AF-9422-03E1892B80B1}" type="presParOf" srcId="{0B539143-22B4-4F0E-8CF1-224D5F687EF0}" destId="{E6998487-3436-4EDE-8B7A-6545CC822A17}" srcOrd="1" destOrd="0" presId="urn:microsoft.com/office/officeart/2018/2/layout/IconVerticalSolidList"/>
    <dgm:cxn modelId="{2EDBC199-B736-4D1C-8D81-B675BC338AFC}" type="presParOf" srcId="{0B539143-22B4-4F0E-8CF1-224D5F687EF0}" destId="{3DB09DE6-7657-4643-856F-C69D452A9480}" srcOrd="2" destOrd="0" presId="urn:microsoft.com/office/officeart/2018/2/layout/IconVerticalSolidList"/>
    <dgm:cxn modelId="{073E758A-1392-4B06-8064-495FAB540A39}" type="presParOf" srcId="{0B539143-22B4-4F0E-8CF1-224D5F687EF0}" destId="{45DD3DBB-A3AC-4704-A117-25990260CC7B}" srcOrd="3" destOrd="0" presId="urn:microsoft.com/office/officeart/2018/2/layout/IconVerticalSolidList"/>
    <dgm:cxn modelId="{BADB166C-A02D-4250-9C8B-7916C666A25F}" type="presParOf" srcId="{30691936-4D3E-4317-B564-39C2DF56F178}" destId="{0FC4D84C-80A3-4A74-BAAE-1B0251BF507A}" srcOrd="3" destOrd="0" presId="urn:microsoft.com/office/officeart/2018/2/layout/IconVerticalSolidList"/>
    <dgm:cxn modelId="{ADDC675F-83C4-44FF-B034-2DDA0CC12260}" type="presParOf" srcId="{30691936-4D3E-4317-B564-39C2DF56F178}" destId="{906404DF-AE3B-4CB1-8413-3584C4EB4252}" srcOrd="4" destOrd="0" presId="urn:microsoft.com/office/officeart/2018/2/layout/IconVerticalSolidList"/>
    <dgm:cxn modelId="{FF123111-C4FB-43E4-A14B-7D043A5C323E}" type="presParOf" srcId="{906404DF-AE3B-4CB1-8413-3584C4EB4252}" destId="{E89DFF14-49CF-4E72-AA80-1F0115891A21}" srcOrd="0" destOrd="0" presId="urn:microsoft.com/office/officeart/2018/2/layout/IconVerticalSolidList"/>
    <dgm:cxn modelId="{C8A921CF-C982-4C26-BB74-473922812829}" type="presParOf" srcId="{906404DF-AE3B-4CB1-8413-3584C4EB4252}" destId="{7C743B79-6F84-487F-ADC1-D1E9FF48AE54}" srcOrd="1" destOrd="0" presId="urn:microsoft.com/office/officeart/2018/2/layout/IconVerticalSolidList"/>
    <dgm:cxn modelId="{62490120-F773-43FA-819B-DE7F9A4AF76F}" type="presParOf" srcId="{906404DF-AE3B-4CB1-8413-3584C4EB4252}" destId="{249386D4-BA1C-4DFD-B03D-664368E62404}" srcOrd="2" destOrd="0" presId="urn:microsoft.com/office/officeart/2018/2/layout/IconVerticalSolidList"/>
    <dgm:cxn modelId="{FE3CEF51-0943-488F-8D3E-147C0454DAD4}" type="presParOf" srcId="{906404DF-AE3B-4CB1-8413-3584C4EB4252}" destId="{94D0F7E9-7443-497E-92D9-8F13EED9B3D9}" srcOrd="3" destOrd="0" presId="urn:microsoft.com/office/officeart/2018/2/layout/IconVerticalSolidList"/>
    <dgm:cxn modelId="{722B2510-0B18-4A24-853A-ECCBC3A809CE}" type="presParOf" srcId="{30691936-4D3E-4317-B564-39C2DF56F178}" destId="{D11C299C-3256-4C4A-B0BA-9DA897732DEB}" srcOrd="5" destOrd="0" presId="urn:microsoft.com/office/officeart/2018/2/layout/IconVerticalSolidList"/>
    <dgm:cxn modelId="{AC0E046A-C08A-4E13-BE70-7A3E6DBCA8F4}" type="presParOf" srcId="{30691936-4D3E-4317-B564-39C2DF56F178}" destId="{B000A269-E846-4CF3-AA98-CBAF2062EBB5}" srcOrd="6" destOrd="0" presId="urn:microsoft.com/office/officeart/2018/2/layout/IconVerticalSolidList"/>
    <dgm:cxn modelId="{5E9B3135-1AB7-481F-A8F0-60C8B9D104A9}" type="presParOf" srcId="{B000A269-E846-4CF3-AA98-CBAF2062EBB5}" destId="{787065B8-C7BA-4567-979A-25F6330BD09E}" srcOrd="0" destOrd="0" presId="urn:microsoft.com/office/officeart/2018/2/layout/IconVerticalSolidList"/>
    <dgm:cxn modelId="{9B521683-D90B-47CA-B616-F99D5C065D9A}" type="presParOf" srcId="{B000A269-E846-4CF3-AA98-CBAF2062EBB5}" destId="{ACA14700-4E12-4DDB-B691-A23FDC7A8DC0}" srcOrd="1" destOrd="0" presId="urn:microsoft.com/office/officeart/2018/2/layout/IconVerticalSolidList"/>
    <dgm:cxn modelId="{1036A707-998D-4AD2-B863-40D165607AB8}" type="presParOf" srcId="{B000A269-E846-4CF3-AA98-CBAF2062EBB5}" destId="{962457AB-96F1-4A77-877C-968E53966097}" srcOrd="2" destOrd="0" presId="urn:microsoft.com/office/officeart/2018/2/layout/IconVerticalSolidList"/>
    <dgm:cxn modelId="{F9F04709-EF03-4993-A82A-1702B65069CC}" type="presParOf" srcId="{B000A269-E846-4CF3-AA98-CBAF2062EBB5}" destId="{711938D7-3FD4-46A1-B4D3-FC6D53248454}" srcOrd="3" destOrd="0" presId="urn:microsoft.com/office/officeart/2018/2/layout/IconVerticalSolidList"/>
    <dgm:cxn modelId="{DD955B6E-FFDC-4BDA-85B3-CF3070A13DFD}" type="presParOf" srcId="{30691936-4D3E-4317-B564-39C2DF56F178}" destId="{AF011E7E-27E5-4679-B3CD-FF7130E8C47A}" srcOrd="7" destOrd="0" presId="urn:microsoft.com/office/officeart/2018/2/layout/IconVerticalSolidList"/>
    <dgm:cxn modelId="{34C21D96-45F9-45AC-AD8D-55D1D1FE38A6}" type="presParOf" srcId="{30691936-4D3E-4317-B564-39C2DF56F178}" destId="{5E2106F9-9C56-4CC3-A234-2C7A613AB9C8}" srcOrd="8" destOrd="0" presId="urn:microsoft.com/office/officeart/2018/2/layout/IconVerticalSolidList"/>
    <dgm:cxn modelId="{051B10E1-75CF-4315-9864-30CD2B8C836D}" type="presParOf" srcId="{5E2106F9-9C56-4CC3-A234-2C7A613AB9C8}" destId="{5C48E44C-5E5D-43BD-8E73-2D3D7D3765D6}" srcOrd="0" destOrd="0" presId="urn:microsoft.com/office/officeart/2018/2/layout/IconVerticalSolidList"/>
    <dgm:cxn modelId="{01B1C70D-3283-449F-BDEF-F286C0432140}" type="presParOf" srcId="{5E2106F9-9C56-4CC3-A234-2C7A613AB9C8}" destId="{819ECC04-9AA5-4895-986E-54FC2B5EA23A}" srcOrd="1" destOrd="0" presId="urn:microsoft.com/office/officeart/2018/2/layout/IconVerticalSolidList"/>
    <dgm:cxn modelId="{6D398B75-80E9-4287-B0DE-35CB08E20E9F}" type="presParOf" srcId="{5E2106F9-9C56-4CC3-A234-2C7A613AB9C8}" destId="{8CF1E1BF-45E3-4CF8-B798-0401D3D2A2CC}" srcOrd="2" destOrd="0" presId="urn:microsoft.com/office/officeart/2018/2/layout/IconVerticalSolidList"/>
    <dgm:cxn modelId="{0056E15F-4BA3-4530-9B7A-F7558584E094}" type="presParOf" srcId="{5E2106F9-9C56-4CC3-A234-2C7A613AB9C8}" destId="{9B7AE4EB-674D-4331-B5C2-1D6E74048C02}"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6C61CF2-A395-4478-A76C-B74C561E6F4F}"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0DEECA55-EA4B-4874-851E-FEF1D6282EC1}">
      <dgm:prSet custT="1"/>
      <dgm:spPr/>
      <dgm:t>
        <a:bodyPr/>
        <a:lstStyle/>
        <a:p>
          <a:r>
            <a:rPr lang="en-AU" sz="1400" dirty="0" err="1"/>
            <a:t>Css</a:t>
          </a:r>
          <a:r>
            <a:rPr lang="en-AU" sz="1400" dirty="0"/>
            <a:t>, Json and HTML limitations; Failed testings with </a:t>
          </a:r>
          <a:r>
            <a:rPr lang="en-AU" sz="1400" dirty="0" err="1"/>
            <a:t>Js</a:t>
          </a:r>
          <a:r>
            <a:rPr lang="en-AU" sz="1400" dirty="0"/>
            <a:t> code and diversion to Streamlit</a:t>
          </a:r>
          <a:endParaRPr lang="en-US" sz="1400" dirty="0"/>
        </a:p>
      </dgm:t>
    </dgm:pt>
    <dgm:pt modelId="{8735002A-59F4-459E-B572-6467FCEBE3EE}" type="parTrans" cxnId="{E526B8C7-1786-4892-8435-B3C5C12A0C91}">
      <dgm:prSet/>
      <dgm:spPr/>
      <dgm:t>
        <a:bodyPr/>
        <a:lstStyle/>
        <a:p>
          <a:endParaRPr lang="en-US"/>
        </a:p>
      </dgm:t>
    </dgm:pt>
    <dgm:pt modelId="{36ED4651-978E-43A5-AE4C-E2076CE0CFF0}" type="sibTrans" cxnId="{E526B8C7-1786-4892-8435-B3C5C12A0C91}">
      <dgm:prSet/>
      <dgm:spPr/>
      <dgm:t>
        <a:bodyPr/>
        <a:lstStyle/>
        <a:p>
          <a:endParaRPr lang="en-US"/>
        </a:p>
      </dgm:t>
    </dgm:pt>
    <dgm:pt modelId="{D6FCD1AB-2DF3-4FB0-9230-7C85949B3CDF}">
      <dgm:prSet custT="1"/>
      <dgm:spPr/>
      <dgm:t>
        <a:bodyPr/>
        <a:lstStyle/>
        <a:p>
          <a:r>
            <a:rPr lang="en-US" sz="1400" b="1" dirty="0"/>
            <a:t>Dynamic Nature of Cricket</a:t>
          </a:r>
          <a:r>
            <a:rPr lang="en-US" sz="1400" dirty="0"/>
            <a:t>: Cricket is inherently unpredictable, and match outcomes can be influenced by various unforeseen factors, such as player form, weather conditions, and unexpected events during the game. This unpredictability poses a challenge for any win predictor model.</a:t>
          </a:r>
        </a:p>
      </dgm:t>
    </dgm:pt>
    <dgm:pt modelId="{CB85B676-5352-4B40-9632-4E1AF4CDBA78}" type="parTrans" cxnId="{D8C8DFC1-1752-4AFD-8C1E-04F185BA6041}">
      <dgm:prSet/>
      <dgm:spPr/>
      <dgm:t>
        <a:bodyPr/>
        <a:lstStyle/>
        <a:p>
          <a:endParaRPr lang="en-US"/>
        </a:p>
      </dgm:t>
    </dgm:pt>
    <dgm:pt modelId="{C256A6A5-BE9C-4802-AD76-D6EE6018433F}" type="sibTrans" cxnId="{D8C8DFC1-1752-4AFD-8C1E-04F185BA6041}">
      <dgm:prSet/>
      <dgm:spPr/>
      <dgm:t>
        <a:bodyPr/>
        <a:lstStyle/>
        <a:p>
          <a:endParaRPr lang="en-US"/>
        </a:p>
      </dgm:t>
    </dgm:pt>
    <dgm:pt modelId="{EFA573EB-6B9E-4743-92A1-B318F6C802F7}">
      <dgm:prSet custT="1"/>
      <dgm:spPr/>
      <dgm:t>
        <a:bodyPr/>
        <a:lstStyle/>
        <a:p>
          <a:r>
            <a:rPr lang="en-US" sz="1400" b="1" dirty="0"/>
            <a:t>Player Form and Injuries</a:t>
          </a:r>
          <a:r>
            <a:rPr lang="en-US" sz="1400" dirty="0"/>
            <a:t>: The model may not account for sudden changes in player form or injuries, which can significantly impact a team's performance.</a:t>
          </a:r>
        </a:p>
      </dgm:t>
    </dgm:pt>
    <dgm:pt modelId="{2CE0A4EC-2B1A-46A9-9876-0E5971EAF494}" type="parTrans" cxnId="{251164E1-39E0-4E3D-A3EA-0F13F06B1B0D}">
      <dgm:prSet/>
      <dgm:spPr/>
      <dgm:t>
        <a:bodyPr/>
        <a:lstStyle/>
        <a:p>
          <a:endParaRPr lang="en-US"/>
        </a:p>
      </dgm:t>
    </dgm:pt>
    <dgm:pt modelId="{BB042C54-F49B-4DD6-A289-7AF3BB2E84CC}" type="sibTrans" cxnId="{251164E1-39E0-4E3D-A3EA-0F13F06B1B0D}">
      <dgm:prSet/>
      <dgm:spPr/>
      <dgm:t>
        <a:bodyPr/>
        <a:lstStyle/>
        <a:p>
          <a:endParaRPr lang="en-US"/>
        </a:p>
      </dgm:t>
    </dgm:pt>
    <dgm:pt modelId="{440EE380-3FDB-482C-8752-FB841BF01297}">
      <dgm:prSet custT="1"/>
      <dgm:spPr/>
      <dgm:t>
        <a:bodyPr/>
        <a:lstStyle/>
        <a:p>
          <a:r>
            <a:rPr lang="en-US" sz="1400" b="1" dirty="0"/>
            <a:t>Team Dynamics: </a:t>
          </a:r>
          <a:r>
            <a:rPr lang="en-US" sz="1400" dirty="0"/>
            <a:t>Changes in team dynamics, such as player transfers, captaincy changes, or internal conflicts, are not always reflected in historical data and can affect match outcomes.</a:t>
          </a:r>
        </a:p>
      </dgm:t>
    </dgm:pt>
    <dgm:pt modelId="{CF14A4C8-C9DF-4017-92A4-DA0DCDC75223}" type="parTrans" cxnId="{48351D0A-826B-44B0-AC98-8F593E294D55}">
      <dgm:prSet/>
      <dgm:spPr/>
      <dgm:t>
        <a:bodyPr/>
        <a:lstStyle/>
        <a:p>
          <a:endParaRPr lang="en-US"/>
        </a:p>
      </dgm:t>
    </dgm:pt>
    <dgm:pt modelId="{044B50F0-C3DD-41F8-BA71-10F466B59687}" type="sibTrans" cxnId="{48351D0A-826B-44B0-AC98-8F593E294D55}">
      <dgm:prSet/>
      <dgm:spPr/>
      <dgm:t>
        <a:bodyPr/>
        <a:lstStyle/>
        <a:p>
          <a:endParaRPr lang="en-US"/>
        </a:p>
      </dgm:t>
    </dgm:pt>
    <dgm:pt modelId="{A5C7B381-E094-43B7-95F0-96EDDD914987}">
      <dgm:prSet custT="1"/>
      <dgm:spPr/>
      <dgm:t>
        <a:bodyPr/>
        <a:lstStyle/>
        <a:p>
          <a:r>
            <a:rPr lang="en-US" sz="1400" b="1" dirty="0"/>
            <a:t>External Factors: </a:t>
          </a:r>
          <a:r>
            <a:rPr lang="en-US" sz="1400" dirty="0"/>
            <a:t>External factors like pitch conditions, crowd support, and home ground advantage can influence match results but may not be adequately captured in the dataset.</a:t>
          </a:r>
        </a:p>
      </dgm:t>
    </dgm:pt>
    <dgm:pt modelId="{0277CFCB-282E-4342-BB70-53AF887AC7E7}" type="parTrans" cxnId="{5A3FCFB9-9044-456C-ABF3-91766981CB27}">
      <dgm:prSet/>
      <dgm:spPr/>
      <dgm:t>
        <a:bodyPr/>
        <a:lstStyle/>
        <a:p>
          <a:endParaRPr lang="en-US"/>
        </a:p>
      </dgm:t>
    </dgm:pt>
    <dgm:pt modelId="{2E0D9455-A4D3-4034-82A7-C98D9433191F}" type="sibTrans" cxnId="{5A3FCFB9-9044-456C-ABF3-91766981CB27}">
      <dgm:prSet/>
      <dgm:spPr/>
      <dgm:t>
        <a:bodyPr/>
        <a:lstStyle/>
        <a:p>
          <a:endParaRPr lang="en-US"/>
        </a:p>
      </dgm:t>
    </dgm:pt>
    <dgm:pt modelId="{28A79182-C14C-4E96-A969-14C2C30F9BDE}">
      <dgm:prSet custT="1"/>
      <dgm:spPr/>
      <dgm:t>
        <a:bodyPr/>
        <a:lstStyle/>
        <a:p>
          <a:r>
            <a:rPr lang="en-US" sz="1400" b="1" dirty="0"/>
            <a:t>Model Complexity: </a:t>
          </a:r>
          <a:r>
            <a:rPr lang="en-US" sz="1400" dirty="0"/>
            <a:t>While complex models might offer high accuracy, they can be challenging to interpret, making it difficult for users to understand the rationale behind predictions.</a:t>
          </a:r>
        </a:p>
      </dgm:t>
    </dgm:pt>
    <dgm:pt modelId="{3FADB4D6-F556-4A95-A815-CE1EC9607BA3}" type="parTrans" cxnId="{0A5A36D6-A6AD-4338-BD54-A2DAA661358E}">
      <dgm:prSet/>
      <dgm:spPr/>
      <dgm:t>
        <a:bodyPr/>
        <a:lstStyle/>
        <a:p>
          <a:endParaRPr lang="en-US"/>
        </a:p>
      </dgm:t>
    </dgm:pt>
    <dgm:pt modelId="{F022AD1B-4E91-4777-A6BF-783C548D1FCF}" type="sibTrans" cxnId="{0A5A36D6-A6AD-4338-BD54-A2DAA661358E}">
      <dgm:prSet/>
      <dgm:spPr/>
      <dgm:t>
        <a:bodyPr/>
        <a:lstStyle/>
        <a:p>
          <a:endParaRPr lang="en-US"/>
        </a:p>
      </dgm:t>
    </dgm:pt>
    <dgm:pt modelId="{BD470E99-162A-4BC1-97E3-DE51806F20EE}" type="pres">
      <dgm:prSet presAssocID="{06C61CF2-A395-4478-A76C-B74C561E6F4F}" presName="linear" presStyleCnt="0">
        <dgm:presLayoutVars>
          <dgm:animLvl val="lvl"/>
          <dgm:resizeHandles val="exact"/>
        </dgm:presLayoutVars>
      </dgm:prSet>
      <dgm:spPr/>
    </dgm:pt>
    <dgm:pt modelId="{491C9699-CBF3-4EA9-90A5-4EED61C74DDD}" type="pres">
      <dgm:prSet presAssocID="{0DEECA55-EA4B-4874-851E-FEF1D6282EC1}" presName="parentText" presStyleLbl="node1" presStyleIdx="0" presStyleCnt="6" custLinFactY="-14974" custLinFactNeighborY="-100000">
        <dgm:presLayoutVars>
          <dgm:chMax val="0"/>
          <dgm:bulletEnabled val="1"/>
        </dgm:presLayoutVars>
      </dgm:prSet>
      <dgm:spPr/>
    </dgm:pt>
    <dgm:pt modelId="{F5B8A82D-0F81-47AB-A18A-FCD3578A041F}" type="pres">
      <dgm:prSet presAssocID="{36ED4651-978E-43A5-AE4C-E2076CE0CFF0}" presName="spacer" presStyleCnt="0"/>
      <dgm:spPr/>
    </dgm:pt>
    <dgm:pt modelId="{AE268AA7-1E0F-404B-89B1-6CE3362278EC}" type="pres">
      <dgm:prSet presAssocID="{D6FCD1AB-2DF3-4FB0-9230-7C85949B3CDF}" presName="parentText" presStyleLbl="node1" presStyleIdx="1" presStyleCnt="6" custScaleY="127538">
        <dgm:presLayoutVars>
          <dgm:chMax val="0"/>
          <dgm:bulletEnabled val="1"/>
        </dgm:presLayoutVars>
      </dgm:prSet>
      <dgm:spPr/>
    </dgm:pt>
    <dgm:pt modelId="{04476F96-6F40-4608-A8DD-07CB3393DA35}" type="pres">
      <dgm:prSet presAssocID="{C256A6A5-BE9C-4802-AD76-D6EE6018433F}" presName="spacer" presStyleCnt="0"/>
      <dgm:spPr/>
    </dgm:pt>
    <dgm:pt modelId="{716CFDD1-C079-4F88-A8B7-77DC37CE64FB}" type="pres">
      <dgm:prSet presAssocID="{EFA573EB-6B9E-4743-92A1-B318F6C802F7}" presName="parentText" presStyleLbl="node1" presStyleIdx="2" presStyleCnt="6" custLinFactY="7163" custLinFactNeighborX="-317" custLinFactNeighborY="100000">
        <dgm:presLayoutVars>
          <dgm:chMax val="0"/>
          <dgm:bulletEnabled val="1"/>
        </dgm:presLayoutVars>
      </dgm:prSet>
      <dgm:spPr/>
    </dgm:pt>
    <dgm:pt modelId="{4F1F2730-D1B5-4B09-BBBC-3034D4EFB3AE}" type="pres">
      <dgm:prSet presAssocID="{BB042C54-F49B-4DD6-A289-7AF3BB2E84CC}" presName="spacer" presStyleCnt="0"/>
      <dgm:spPr/>
    </dgm:pt>
    <dgm:pt modelId="{29C28B81-1384-4FB5-BC6F-5F8ADC062C88}" type="pres">
      <dgm:prSet presAssocID="{440EE380-3FDB-482C-8752-FB841BF01297}" presName="parentText" presStyleLbl="node1" presStyleIdx="3" presStyleCnt="6" custLinFactY="12460" custLinFactNeighborX="0" custLinFactNeighborY="100000">
        <dgm:presLayoutVars>
          <dgm:chMax val="0"/>
          <dgm:bulletEnabled val="1"/>
        </dgm:presLayoutVars>
      </dgm:prSet>
      <dgm:spPr/>
    </dgm:pt>
    <dgm:pt modelId="{420567F0-F9EB-463C-A22C-ECAE31F9B735}" type="pres">
      <dgm:prSet presAssocID="{044B50F0-C3DD-41F8-BA71-10F466B59687}" presName="spacer" presStyleCnt="0"/>
      <dgm:spPr/>
    </dgm:pt>
    <dgm:pt modelId="{2E5A953F-5562-4691-B725-6783028C4F62}" type="pres">
      <dgm:prSet presAssocID="{A5C7B381-E094-43B7-95F0-96EDDD914987}" presName="parentText" presStyleLbl="node1" presStyleIdx="4" presStyleCnt="6" custLinFactY="20564" custLinFactNeighborY="100000">
        <dgm:presLayoutVars>
          <dgm:chMax val="0"/>
          <dgm:bulletEnabled val="1"/>
        </dgm:presLayoutVars>
      </dgm:prSet>
      <dgm:spPr/>
    </dgm:pt>
    <dgm:pt modelId="{866A71A9-8437-4799-8F83-9CED9116E5DC}" type="pres">
      <dgm:prSet presAssocID="{2E0D9455-A4D3-4034-82A7-C98D9433191F}" presName="spacer" presStyleCnt="0"/>
      <dgm:spPr/>
    </dgm:pt>
    <dgm:pt modelId="{085AEC77-744B-419D-BF88-27F465B30C35}" type="pres">
      <dgm:prSet presAssocID="{28A79182-C14C-4E96-A969-14C2C30F9BDE}" presName="parentText" presStyleLbl="node1" presStyleIdx="5" presStyleCnt="6" custLinFactY="33148" custLinFactNeighborY="100000">
        <dgm:presLayoutVars>
          <dgm:chMax val="0"/>
          <dgm:bulletEnabled val="1"/>
        </dgm:presLayoutVars>
      </dgm:prSet>
      <dgm:spPr/>
    </dgm:pt>
  </dgm:ptLst>
  <dgm:cxnLst>
    <dgm:cxn modelId="{48351D0A-826B-44B0-AC98-8F593E294D55}" srcId="{06C61CF2-A395-4478-A76C-B74C561E6F4F}" destId="{440EE380-3FDB-482C-8752-FB841BF01297}" srcOrd="3" destOrd="0" parTransId="{CF14A4C8-C9DF-4017-92A4-DA0DCDC75223}" sibTransId="{044B50F0-C3DD-41F8-BA71-10F466B59687}"/>
    <dgm:cxn modelId="{68413014-B61C-4B10-8D8B-9EDFCCAD6114}" type="presOf" srcId="{A5C7B381-E094-43B7-95F0-96EDDD914987}" destId="{2E5A953F-5562-4691-B725-6783028C4F62}" srcOrd="0" destOrd="0" presId="urn:microsoft.com/office/officeart/2005/8/layout/vList2"/>
    <dgm:cxn modelId="{A6051215-70FD-4F9D-A1B9-EFB84464C375}" type="presOf" srcId="{440EE380-3FDB-482C-8752-FB841BF01297}" destId="{29C28B81-1384-4FB5-BC6F-5F8ADC062C88}" srcOrd="0" destOrd="0" presId="urn:microsoft.com/office/officeart/2005/8/layout/vList2"/>
    <dgm:cxn modelId="{3B523C32-C3A5-44C2-A6D8-6794C6FFBE9B}" type="presOf" srcId="{06C61CF2-A395-4478-A76C-B74C561E6F4F}" destId="{BD470E99-162A-4BC1-97E3-DE51806F20EE}" srcOrd="0" destOrd="0" presId="urn:microsoft.com/office/officeart/2005/8/layout/vList2"/>
    <dgm:cxn modelId="{803DE36B-16C4-4690-BB03-1879BE5BC344}" type="presOf" srcId="{D6FCD1AB-2DF3-4FB0-9230-7C85949B3CDF}" destId="{AE268AA7-1E0F-404B-89B1-6CE3362278EC}" srcOrd="0" destOrd="0" presId="urn:microsoft.com/office/officeart/2005/8/layout/vList2"/>
    <dgm:cxn modelId="{42CB5374-534B-488F-A744-F3A760444F63}" type="presOf" srcId="{EFA573EB-6B9E-4743-92A1-B318F6C802F7}" destId="{716CFDD1-C079-4F88-A8B7-77DC37CE64FB}" srcOrd="0" destOrd="0" presId="urn:microsoft.com/office/officeart/2005/8/layout/vList2"/>
    <dgm:cxn modelId="{A7AAB98C-AA41-4B85-9CAD-92B00BA417E3}" type="presOf" srcId="{28A79182-C14C-4E96-A969-14C2C30F9BDE}" destId="{085AEC77-744B-419D-BF88-27F465B30C35}" srcOrd="0" destOrd="0" presId="urn:microsoft.com/office/officeart/2005/8/layout/vList2"/>
    <dgm:cxn modelId="{AE5A2CA9-8531-4CC1-8D32-4A8B8F4FB031}" type="presOf" srcId="{0DEECA55-EA4B-4874-851E-FEF1D6282EC1}" destId="{491C9699-CBF3-4EA9-90A5-4EED61C74DDD}" srcOrd="0" destOrd="0" presId="urn:microsoft.com/office/officeart/2005/8/layout/vList2"/>
    <dgm:cxn modelId="{5A3FCFB9-9044-456C-ABF3-91766981CB27}" srcId="{06C61CF2-A395-4478-A76C-B74C561E6F4F}" destId="{A5C7B381-E094-43B7-95F0-96EDDD914987}" srcOrd="4" destOrd="0" parTransId="{0277CFCB-282E-4342-BB70-53AF887AC7E7}" sibTransId="{2E0D9455-A4D3-4034-82A7-C98D9433191F}"/>
    <dgm:cxn modelId="{D8C8DFC1-1752-4AFD-8C1E-04F185BA6041}" srcId="{06C61CF2-A395-4478-A76C-B74C561E6F4F}" destId="{D6FCD1AB-2DF3-4FB0-9230-7C85949B3CDF}" srcOrd="1" destOrd="0" parTransId="{CB85B676-5352-4B40-9632-4E1AF4CDBA78}" sibTransId="{C256A6A5-BE9C-4802-AD76-D6EE6018433F}"/>
    <dgm:cxn modelId="{E526B8C7-1786-4892-8435-B3C5C12A0C91}" srcId="{06C61CF2-A395-4478-A76C-B74C561E6F4F}" destId="{0DEECA55-EA4B-4874-851E-FEF1D6282EC1}" srcOrd="0" destOrd="0" parTransId="{8735002A-59F4-459E-B572-6467FCEBE3EE}" sibTransId="{36ED4651-978E-43A5-AE4C-E2076CE0CFF0}"/>
    <dgm:cxn modelId="{0A5A36D6-A6AD-4338-BD54-A2DAA661358E}" srcId="{06C61CF2-A395-4478-A76C-B74C561E6F4F}" destId="{28A79182-C14C-4E96-A969-14C2C30F9BDE}" srcOrd="5" destOrd="0" parTransId="{3FADB4D6-F556-4A95-A815-CE1EC9607BA3}" sibTransId="{F022AD1B-4E91-4777-A6BF-783C548D1FCF}"/>
    <dgm:cxn modelId="{251164E1-39E0-4E3D-A3EA-0F13F06B1B0D}" srcId="{06C61CF2-A395-4478-A76C-B74C561E6F4F}" destId="{EFA573EB-6B9E-4743-92A1-B318F6C802F7}" srcOrd="2" destOrd="0" parTransId="{2CE0A4EC-2B1A-46A9-9876-0E5971EAF494}" sibTransId="{BB042C54-F49B-4DD6-A289-7AF3BB2E84CC}"/>
    <dgm:cxn modelId="{D76906D1-6C1F-45FF-99F5-E973C1A1C763}" type="presParOf" srcId="{BD470E99-162A-4BC1-97E3-DE51806F20EE}" destId="{491C9699-CBF3-4EA9-90A5-4EED61C74DDD}" srcOrd="0" destOrd="0" presId="urn:microsoft.com/office/officeart/2005/8/layout/vList2"/>
    <dgm:cxn modelId="{88A45674-10CE-4C4A-A111-943183808AA4}" type="presParOf" srcId="{BD470E99-162A-4BC1-97E3-DE51806F20EE}" destId="{F5B8A82D-0F81-47AB-A18A-FCD3578A041F}" srcOrd="1" destOrd="0" presId="urn:microsoft.com/office/officeart/2005/8/layout/vList2"/>
    <dgm:cxn modelId="{3D2456A0-4F01-47C6-82B5-F89059BABA88}" type="presParOf" srcId="{BD470E99-162A-4BC1-97E3-DE51806F20EE}" destId="{AE268AA7-1E0F-404B-89B1-6CE3362278EC}" srcOrd="2" destOrd="0" presId="urn:microsoft.com/office/officeart/2005/8/layout/vList2"/>
    <dgm:cxn modelId="{5B861641-3BD4-42A6-888B-F414F109EE66}" type="presParOf" srcId="{BD470E99-162A-4BC1-97E3-DE51806F20EE}" destId="{04476F96-6F40-4608-A8DD-07CB3393DA35}" srcOrd="3" destOrd="0" presId="urn:microsoft.com/office/officeart/2005/8/layout/vList2"/>
    <dgm:cxn modelId="{EC8E1833-D3BE-422E-9C4D-4E61F3328F1C}" type="presParOf" srcId="{BD470E99-162A-4BC1-97E3-DE51806F20EE}" destId="{716CFDD1-C079-4F88-A8B7-77DC37CE64FB}" srcOrd="4" destOrd="0" presId="urn:microsoft.com/office/officeart/2005/8/layout/vList2"/>
    <dgm:cxn modelId="{16A531BC-8B52-42B0-BDD2-783E93C508BC}" type="presParOf" srcId="{BD470E99-162A-4BC1-97E3-DE51806F20EE}" destId="{4F1F2730-D1B5-4B09-BBBC-3034D4EFB3AE}" srcOrd="5" destOrd="0" presId="urn:microsoft.com/office/officeart/2005/8/layout/vList2"/>
    <dgm:cxn modelId="{57C80634-50BF-448B-8FD9-E47DE7234BD2}" type="presParOf" srcId="{BD470E99-162A-4BC1-97E3-DE51806F20EE}" destId="{29C28B81-1384-4FB5-BC6F-5F8ADC062C88}" srcOrd="6" destOrd="0" presId="urn:microsoft.com/office/officeart/2005/8/layout/vList2"/>
    <dgm:cxn modelId="{44E8B425-68AC-4C1B-8A45-76368AA518A5}" type="presParOf" srcId="{BD470E99-162A-4BC1-97E3-DE51806F20EE}" destId="{420567F0-F9EB-463C-A22C-ECAE31F9B735}" srcOrd="7" destOrd="0" presId="urn:microsoft.com/office/officeart/2005/8/layout/vList2"/>
    <dgm:cxn modelId="{E446CA88-DA90-4E64-AB1E-DF70D097CC44}" type="presParOf" srcId="{BD470E99-162A-4BC1-97E3-DE51806F20EE}" destId="{2E5A953F-5562-4691-B725-6783028C4F62}" srcOrd="8" destOrd="0" presId="urn:microsoft.com/office/officeart/2005/8/layout/vList2"/>
    <dgm:cxn modelId="{474506D2-6FF8-4AB4-9C94-DDB107E54DA5}" type="presParOf" srcId="{BD470E99-162A-4BC1-97E3-DE51806F20EE}" destId="{866A71A9-8437-4799-8F83-9CED9116E5DC}" srcOrd="9" destOrd="0" presId="urn:microsoft.com/office/officeart/2005/8/layout/vList2"/>
    <dgm:cxn modelId="{DC5372FB-4C92-46B6-B4D8-ED1BE2205DF4}" type="presParOf" srcId="{BD470E99-162A-4BC1-97E3-DE51806F20EE}" destId="{085AEC77-744B-419D-BF88-27F465B30C35}"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7608992-C47A-4EB9-A562-67F04A5CBB0E}"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988A5333-B3C3-4F3A-BA7F-33BD1544A55D}">
      <dgm:prSet/>
      <dgm:spPr/>
      <dgm:t>
        <a:bodyPr/>
        <a:lstStyle/>
        <a:p>
          <a:r>
            <a:rPr lang="en-US" b="1" i="0"/>
            <a:t>Continuous Model Evaluation and Updating:</a:t>
          </a:r>
          <a:r>
            <a:rPr lang="en-US" b="0" i="0"/>
            <a:t> Regularly evaluate the model's performance and update it based on new data, accounting for changes in team dynamics, player form, and other relevant factors.</a:t>
          </a:r>
          <a:endParaRPr lang="en-US"/>
        </a:p>
      </dgm:t>
    </dgm:pt>
    <dgm:pt modelId="{518A46E2-CD0F-4591-A93F-06A2AF29D5B0}" type="parTrans" cxnId="{55668E7B-2E78-4A24-B43C-ED10E4E547A5}">
      <dgm:prSet/>
      <dgm:spPr/>
      <dgm:t>
        <a:bodyPr/>
        <a:lstStyle/>
        <a:p>
          <a:endParaRPr lang="en-US"/>
        </a:p>
      </dgm:t>
    </dgm:pt>
    <dgm:pt modelId="{6D39040D-74AF-44BB-BBFD-D573895298D1}" type="sibTrans" cxnId="{55668E7B-2E78-4A24-B43C-ED10E4E547A5}">
      <dgm:prSet/>
      <dgm:spPr/>
      <dgm:t>
        <a:bodyPr/>
        <a:lstStyle/>
        <a:p>
          <a:endParaRPr lang="en-US"/>
        </a:p>
      </dgm:t>
    </dgm:pt>
    <dgm:pt modelId="{399DC79D-A2B1-4804-96F1-4976EDFA525F}">
      <dgm:prSet/>
      <dgm:spPr/>
      <dgm:t>
        <a:bodyPr/>
        <a:lstStyle/>
        <a:p>
          <a:r>
            <a:rPr lang="en-US" b="1" i="0"/>
            <a:t>Incorporate Real-Time Data:</a:t>
          </a:r>
          <a:r>
            <a:rPr lang="en-US" b="0" i="0"/>
            <a:t> Integrate real-time data feeds during matches to capture dynamic changes in player performance, weather conditions, and other game-specific variables.</a:t>
          </a:r>
          <a:endParaRPr lang="en-US"/>
        </a:p>
      </dgm:t>
    </dgm:pt>
    <dgm:pt modelId="{5F225CC3-D7A2-4393-AB36-DDB4227A9511}" type="parTrans" cxnId="{D991E01E-BD5A-4CD5-A46C-103B8445EF82}">
      <dgm:prSet/>
      <dgm:spPr/>
      <dgm:t>
        <a:bodyPr/>
        <a:lstStyle/>
        <a:p>
          <a:endParaRPr lang="en-US"/>
        </a:p>
      </dgm:t>
    </dgm:pt>
    <dgm:pt modelId="{1AAEF0B5-5DAC-44CE-866C-9A3EAC6C33E2}" type="sibTrans" cxnId="{D991E01E-BD5A-4CD5-A46C-103B8445EF82}">
      <dgm:prSet/>
      <dgm:spPr/>
      <dgm:t>
        <a:bodyPr/>
        <a:lstStyle/>
        <a:p>
          <a:endParaRPr lang="en-US"/>
        </a:p>
      </dgm:t>
    </dgm:pt>
    <dgm:pt modelId="{44B27F01-09CA-4DCA-B1D3-1B37E0696B76}">
      <dgm:prSet/>
      <dgm:spPr/>
      <dgm:t>
        <a:bodyPr/>
        <a:lstStyle/>
        <a:p>
          <a:r>
            <a:rPr lang="en-US" b="1" i="0"/>
            <a:t>Feature Engineering:</a:t>
          </a:r>
          <a:r>
            <a:rPr lang="en-US" b="0" i="0"/>
            <a:t> Explore additional features that might contribute to better predictions, such as recent player performance metrics, player head-to-head statistics, or team-specific strategies.</a:t>
          </a:r>
          <a:endParaRPr lang="en-US"/>
        </a:p>
      </dgm:t>
    </dgm:pt>
    <dgm:pt modelId="{940BE57F-3C4C-4BA4-B0F7-28EE0B0E2519}" type="parTrans" cxnId="{3DDF7C65-1547-44E4-87B1-46CDE5B03A50}">
      <dgm:prSet/>
      <dgm:spPr/>
      <dgm:t>
        <a:bodyPr/>
        <a:lstStyle/>
        <a:p>
          <a:endParaRPr lang="en-US"/>
        </a:p>
      </dgm:t>
    </dgm:pt>
    <dgm:pt modelId="{0EDC60CE-DDD7-4FDF-9E24-587BE4F34C4A}" type="sibTrans" cxnId="{3DDF7C65-1547-44E4-87B1-46CDE5B03A50}">
      <dgm:prSet/>
      <dgm:spPr/>
      <dgm:t>
        <a:bodyPr/>
        <a:lstStyle/>
        <a:p>
          <a:endParaRPr lang="en-US"/>
        </a:p>
      </dgm:t>
    </dgm:pt>
    <dgm:pt modelId="{C4E4080C-0E97-4354-A326-6DE32FE3F8F0}">
      <dgm:prSet/>
      <dgm:spPr/>
      <dgm:t>
        <a:bodyPr/>
        <a:lstStyle/>
        <a:p>
          <a:r>
            <a:rPr lang="en-US" b="1" i="0"/>
            <a:t>User Education:</a:t>
          </a:r>
          <a:r>
            <a:rPr lang="en-US" b="0" i="0"/>
            <a:t> Provide users with clear information about the model's limitations and uncertainties. Educate users on the dynamic nature of cricket and the inherent challenges in predicting match outcomes.</a:t>
          </a:r>
          <a:endParaRPr lang="en-US"/>
        </a:p>
      </dgm:t>
    </dgm:pt>
    <dgm:pt modelId="{00A0DD93-E8AF-4010-AB50-29213BBA70F0}" type="parTrans" cxnId="{00FB68CC-2312-4B17-B419-A6398AB75017}">
      <dgm:prSet/>
      <dgm:spPr/>
      <dgm:t>
        <a:bodyPr/>
        <a:lstStyle/>
        <a:p>
          <a:endParaRPr lang="en-US"/>
        </a:p>
      </dgm:t>
    </dgm:pt>
    <dgm:pt modelId="{6296BA52-DC1A-4483-A509-1EDAB1599DF7}" type="sibTrans" cxnId="{00FB68CC-2312-4B17-B419-A6398AB75017}">
      <dgm:prSet/>
      <dgm:spPr/>
      <dgm:t>
        <a:bodyPr/>
        <a:lstStyle/>
        <a:p>
          <a:endParaRPr lang="en-US"/>
        </a:p>
      </dgm:t>
    </dgm:pt>
    <dgm:pt modelId="{B314187F-A1A3-424C-BF69-D697335CEFF3}">
      <dgm:prSet/>
      <dgm:spPr/>
      <dgm:t>
        <a:bodyPr/>
        <a:lstStyle/>
        <a:p>
          <a:r>
            <a:rPr lang="en-US" b="1" i="0"/>
            <a:t>Ensemble Models:</a:t>
          </a:r>
          <a:r>
            <a:rPr lang="en-US" b="0" i="0"/>
            <a:t> Consider using ensemble models that combine the strengths of multiple algorithms to improve overall prediction accuracy and mitigate the weaknesses of individual models.</a:t>
          </a:r>
          <a:endParaRPr lang="en-US"/>
        </a:p>
      </dgm:t>
    </dgm:pt>
    <dgm:pt modelId="{1F89A075-8206-44A0-82EA-F28013D607B1}" type="parTrans" cxnId="{936F68A6-E570-45CE-8188-48675055A78A}">
      <dgm:prSet/>
      <dgm:spPr/>
      <dgm:t>
        <a:bodyPr/>
        <a:lstStyle/>
        <a:p>
          <a:endParaRPr lang="en-US"/>
        </a:p>
      </dgm:t>
    </dgm:pt>
    <dgm:pt modelId="{16BBFB2C-4934-42DD-974D-FA86743B49A5}" type="sibTrans" cxnId="{936F68A6-E570-45CE-8188-48675055A78A}">
      <dgm:prSet/>
      <dgm:spPr/>
      <dgm:t>
        <a:bodyPr/>
        <a:lstStyle/>
        <a:p>
          <a:endParaRPr lang="en-US"/>
        </a:p>
      </dgm:t>
    </dgm:pt>
    <dgm:pt modelId="{042428AC-4660-4913-9419-59D53EC42C7D}">
      <dgm:prSet/>
      <dgm:spPr/>
      <dgm:t>
        <a:bodyPr/>
        <a:lstStyle/>
        <a:p>
          <a:r>
            <a:rPr lang="en-US" b="1" i="0"/>
            <a:t>Feedback Mechanism:</a:t>
          </a:r>
          <a:r>
            <a:rPr lang="en-US" b="0" i="0"/>
            <a:t> Implement a feedback mechanism where users can provide feedback on predicted outcomes, helping to fine-tune the model and enhance its accuracy over time.</a:t>
          </a:r>
          <a:endParaRPr lang="en-US"/>
        </a:p>
      </dgm:t>
    </dgm:pt>
    <dgm:pt modelId="{81736982-3D38-4A73-BF80-60B95DE86A1A}" type="parTrans" cxnId="{9BDAE364-E6C7-49F7-819D-50D24EEF9DA7}">
      <dgm:prSet/>
      <dgm:spPr/>
      <dgm:t>
        <a:bodyPr/>
        <a:lstStyle/>
        <a:p>
          <a:endParaRPr lang="en-US"/>
        </a:p>
      </dgm:t>
    </dgm:pt>
    <dgm:pt modelId="{5ACD4808-D4E1-48ED-B30E-81FCE00296AF}" type="sibTrans" cxnId="{9BDAE364-E6C7-49F7-819D-50D24EEF9DA7}">
      <dgm:prSet/>
      <dgm:spPr/>
      <dgm:t>
        <a:bodyPr/>
        <a:lstStyle/>
        <a:p>
          <a:endParaRPr lang="en-US"/>
        </a:p>
      </dgm:t>
    </dgm:pt>
    <dgm:pt modelId="{B8C47577-BFB6-469E-A3D4-1027F442682B}">
      <dgm:prSet/>
      <dgm:spPr/>
      <dgm:t>
        <a:bodyPr/>
        <a:lstStyle/>
        <a:p>
          <a:r>
            <a:rPr lang="en-US" b="1" i="0"/>
            <a:t>Interpretability:</a:t>
          </a:r>
          <a:r>
            <a:rPr lang="en-US" b="0" i="0"/>
            <a:t> Focus on creating models that are not only accurate but also interpretable. A transparent model allows users to understand the reasoning behind predictions and increases trust in the system.</a:t>
          </a:r>
          <a:endParaRPr lang="en-US"/>
        </a:p>
      </dgm:t>
    </dgm:pt>
    <dgm:pt modelId="{51714332-952E-4664-B217-EBE4D24B9C32}" type="parTrans" cxnId="{0BC10DB9-9E26-476F-81D3-FDBF624121F6}">
      <dgm:prSet/>
      <dgm:spPr/>
      <dgm:t>
        <a:bodyPr/>
        <a:lstStyle/>
        <a:p>
          <a:endParaRPr lang="en-US"/>
        </a:p>
      </dgm:t>
    </dgm:pt>
    <dgm:pt modelId="{3C95E875-1CC6-4DB1-9D64-CCB2FFFE73AF}" type="sibTrans" cxnId="{0BC10DB9-9E26-476F-81D3-FDBF624121F6}">
      <dgm:prSet/>
      <dgm:spPr/>
      <dgm:t>
        <a:bodyPr/>
        <a:lstStyle/>
        <a:p>
          <a:endParaRPr lang="en-US"/>
        </a:p>
      </dgm:t>
    </dgm:pt>
    <dgm:pt modelId="{F6836AA8-E034-4DA1-8349-E60452943ADE}">
      <dgm:prSet/>
      <dgm:spPr/>
      <dgm:t>
        <a:bodyPr/>
        <a:lstStyle/>
        <a:p>
          <a:r>
            <a:rPr lang="en-US" b="1" i="0"/>
            <a:t>Collaboration with Cricket Experts:</a:t>
          </a:r>
          <a:r>
            <a:rPr lang="en-US" b="0" i="0"/>
            <a:t> Collaborate with cricket experts to gain insights into the nuances of the game that might not be apparent from data alone. Their expertise can help refine the model and improve its predictive capabilities.</a:t>
          </a:r>
          <a:endParaRPr lang="en-US"/>
        </a:p>
      </dgm:t>
    </dgm:pt>
    <dgm:pt modelId="{F8C6870D-4DC4-496C-9F94-4C870AF49813}" type="parTrans" cxnId="{603B18EE-F0F2-432B-A272-186A9CE74C64}">
      <dgm:prSet/>
      <dgm:spPr/>
      <dgm:t>
        <a:bodyPr/>
        <a:lstStyle/>
        <a:p>
          <a:endParaRPr lang="en-US"/>
        </a:p>
      </dgm:t>
    </dgm:pt>
    <dgm:pt modelId="{F3D59AB7-2CBE-453F-B3BD-FA3E7B179BC6}" type="sibTrans" cxnId="{603B18EE-F0F2-432B-A272-186A9CE74C64}">
      <dgm:prSet/>
      <dgm:spPr/>
      <dgm:t>
        <a:bodyPr/>
        <a:lstStyle/>
        <a:p>
          <a:endParaRPr lang="en-US"/>
        </a:p>
      </dgm:t>
    </dgm:pt>
    <dgm:pt modelId="{793813A1-7B86-4BE0-BDBB-48289E678619}" type="pres">
      <dgm:prSet presAssocID="{87608992-C47A-4EB9-A562-67F04A5CBB0E}" presName="root" presStyleCnt="0">
        <dgm:presLayoutVars>
          <dgm:dir/>
          <dgm:resizeHandles val="exact"/>
        </dgm:presLayoutVars>
      </dgm:prSet>
      <dgm:spPr/>
    </dgm:pt>
    <dgm:pt modelId="{D36CA37A-BE44-435D-8F4A-8D77B3701E5F}" type="pres">
      <dgm:prSet presAssocID="{988A5333-B3C3-4F3A-BA7F-33BD1544A55D}" presName="compNode" presStyleCnt="0"/>
      <dgm:spPr/>
    </dgm:pt>
    <dgm:pt modelId="{FF01847B-37FE-44D7-BB37-5093D83B66C4}" type="pres">
      <dgm:prSet presAssocID="{988A5333-B3C3-4F3A-BA7F-33BD1544A55D}" presName="bgRect" presStyleLbl="bgShp" presStyleIdx="0" presStyleCnt="8"/>
      <dgm:spPr/>
    </dgm:pt>
    <dgm:pt modelId="{A19897ED-CB7E-4719-BBAB-69E1641D3107}" type="pres">
      <dgm:prSet presAssocID="{988A5333-B3C3-4F3A-BA7F-33BD1544A55D}" presName="iconRect" presStyleLbl="node1" presStyleIdx="0" presStyleCnt="8"/>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Gears"/>
        </a:ext>
      </dgm:extLst>
    </dgm:pt>
    <dgm:pt modelId="{48C2186A-47AB-4039-85D4-ED61EE72FC8E}" type="pres">
      <dgm:prSet presAssocID="{988A5333-B3C3-4F3A-BA7F-33BD1544A55D}" presName="spaceRect" presStyleCnt="0"/>
      <dgm:spPr/>
    </dgm:pt>
    <dgm:pt modelId="{025D80F9-2627-415B-AD8C-E9AE0F4B3A19}" type="pres">
      <dgm:prSet presAssocID="{988A5333-B3C3-4F3A-BA7F-33BD1544A55D}" presName="parTx" presStyleLbl="revTx" presStyleIdx="0" presStyleCnt="8">
        <dgm:presLayoutVars>
          <dgm:chMax val="0"/>
          <dgm:chPref val="0"/>
        </dgm:presLayoutVars>
      </dgm:prSet>
      <dgm:spPr/>
    </dgm:pt>
    <dgm:pt modelId="{6EB688FA-EF7C-4AF0-BF1C-02F17043CA4C}" type="pres">
      <dgm:prSet presAssocID="{6D39040D-74AF-44BB-BBFD-D573895298D1}" presName="sibTrans" presStyleCnt="0"/>
      <dgm:spPr/>
    </dgm:pt>
    <dgm:pt modelId="{9D611F06-7CB0-42DB-AB6A-0294C21A587B}" type="pres">
      <dgm:prSet presAssocID="{399DC79D-A2B1-4804-96F1-4976EDFA525F}" presName="compNode" presStyleCnt="0"/>
      <dgm:spPr/>
    </dgm:pt>
    <dgm:pt modelId="{112D7BFC-4878-4116-B4D4-54BAC3138636}" type="pres">
      <dgm:prSet presAssocID="{399DC79D-A2B1-4804-96F1-4976EDFA525F}" presName="bgRect" presStyleLbl="bgShp" presStyleIdx="1" presStyleCnt="8"/>
      <dgm:spPr/>
    </dgm:pt>
    <dgm:pt modelId="{3B66FC7B-3833-4FF0-B8A7-1B7827668300}" type="pres">
      <dgm:prSet presAssocID="{399DC79D-A2B1-4804-96F1-4976EDFA525F}" presName="iconRect" presStyleLbl="node1" presStyleIdx="1" presStyleCnt="8"/>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yncing Cloud"/>
        </a:ext>
      </dgm:extLst>
    </dgm:pt>
    <dgm:pt modelId="{731EF783-D95C-49E6-A6A1-B7530C2C455B}" type="pres">
      <dgm:prSet presAssocID="{399DC79D-A2B1-4804-96F1-4976EDFA525F}" presName="spaceRect" presStyleCnt="0"/>
      <dgm:spPr/>
    </dgm:pt>
    <dgm:pt modelId="{C38F28C3-0BE7-45CD-A4F0-6567694F4144}" type="pres">
      <dgm:prSet presAssocID="{399DC79D-A2B1-4804-96F1-4976EDFA525F}" presName="parTx" presStyleLbl="revTx" presStyleIdx="1" presStyleCnt="8">
        <dgm:presLayoutVars>
          <dgm:chMax val="0"/>
          <dgm:chPref val="0"/>
        </dgm:presLayoutVars>
      </dgm:prSet>
      <dgm:spPr/>
    </dgm:pt>
    <dgm:pt modelId="{76D00A2C-333F-4B31-AC97-5F61FD126A85}" type="pres">
      <dgm:prSet presAssocID="{1AAEF0B5-5DAC-44CE-866C-9A3EAC6C33E2}" presName="sibTrans" presStyleCnt="0"/>
      <dgm:spPr/>
    </dgm:pt>
    <dgm:pt modelId="{1CB77861-3B27-48FE-8E73-C41426ED54E1}" type="pres">
      <dgm:prSet presAssocID="{44B27F01-09CA-4DCA-B1D3-1B37E0696B76}" presName="compNode" presStyleCnt="0"/>
      <dgm:spPr/>
    </dgm:pt>
    <dgm:pt modelId="{507F1F32-B422-49AE-B328-D83C79AD7430}" type="pres">
      <dgm:prSet presAssocID="{44B27F01-09CA-4DCA-B1D3-1B37E0696B76}" presName="bgRect" presStyleLbl="bgShp" presStyleIdx="2" presStyleCnt="8"/>
      <dgm:spPr/>
    </dgm:pt>
    <dgm:pt modelId="{046B112C-6180-4389-8050-666F2BC2EF02}" type="pres">
      <dgm:prSet presAssocID="{44B27F01-09CA-4DCA-B1D3-1B37E0696B76}" presName="iconRect" presStyleLbl="node1" presStyleIdx="2" presStyleCnt="8"/>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cooter"/>
        </a:ext>
      </dgm:extLst>
    </dgm:pt>
    <dgm:pt modelId="{168F18D8-EBE2-49BB-85AA-7388D310F326}" type="pres">
      <dgm:prSet presAssocID="{44B27F01-09CA-4DCA-B1D3-1B37E0696B76}" presName="spaceRect" presStyleCnt="0"/>
      <dgm:spPr/>
    </dgm:pt>
    <dgm:pt modelId="{E8FE2554-7413-40AB-BEB1-93CABCED9EF2}" type="pres">
      <dgm:prSet presAssocID="{44B27F01-09CA-4DCA-B1D3-1B37E0696B76}" presName="parTx" presStyleLbl="revTx" presStyleIdx="2" presStyleCnt="8">
        <dgm:presLayoutVars>
          <dgm:chMax val="0"/>
          <dgm:chPref val="0"/>
        </dgm:presLayoutVars>
      </dgm:prSet>
      <dgm:spPr/>
    </dgm:pt>
    <dgm:pt modelId="{75271D5A-A616-44F3-BE6A-761433ABCA87}" type="pres">
      <dgm:prSet presAssocID="{0EDC60CE-DDD7-4FDF-9E24-587BE4F34C4A}" presName="sibTrans" presStyleCnt="0"/>
      <dgm:spPr/>
    </dgm:pt>
    <dgm:pt modelId="{9F771D7D-28F3-4E85-89B7-CE0E790A31F3}" type="pres">
      <dgm:prSet presAssocID="{C4E4080C-0E97-4354-A326-6DE32FE3F8F0}" presName="compNode" presStyleCnt="0"/>
      <dgm:spPr/>
    </dgm:pt>
    <dgm:pt modelId="{0F7A97AF-4547-4C62-AF35-7E9F2173E0D8}" type="pres">
      <dgm:prSet presAssocID="{C4E4080C-0E97-4354-A326-6DE32FE3F8F0}" presName="bgRect" presStyleLbl="bgShp" presStyleIdx="3" presStyleCnt="8"/>
      <dgm:spPr/>
    </dgm:pt>
    <dgm:pt modelId="{46CE3A21-B463-46AA-BEDF-B278BF468E4E}" type="pres">
      <dgm:prSet presAssocID="{C4E4080C-0E97-4354-A326-6DE32FE3F8F0}" presName="iconRect" presStyleLbl="node1" presStyleIdx="3" presStyleCnt="8"/>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ricket bat and ball"/>
        </a:ext>
      </dgm:extLst>
    </dgm:pt>
    <dgm:pt modelId="{A4FF42D0-8338-42F4-9E04-CEF1272FC504}" type="pres">
      <dgm:prSet presAssocID="{C4E4080C-0E97-4354-A326-6DE32FE3F8F0}" presName="spaceRect" presStyleCnt="0"/>
      <dgm:spPr/>
    </dgm:pt>
    <dgm:pt modelId="{06C8EC9C-D52D-4D3A-9CAC-F4269B4379B3}" type="pres">
      <dgm:prSet presAssocID="{C4E4080C-0E97-4354-A326-6DE32FE3F8F0}" presName="parTx" presStyleLbl="revTx" presStyleIdx="3" presStyleCnt="8">
        <dgm:presLayoutVars>
          <dgm:chMax val="0"/>
          <dgm:chPref val="0"/>
        </dgm:presLayoutVars>
      </dgm:prSet>
      <dgm:spPr/>
    </dgm:pt>
    <dgm:pt modelId="{53781389-4CCE-402A-8C17-E42999D65943}" type="pres">
      <dgm:prSet presAssocID="{6296BA52-DC1A-4483-A509-1EDAB1599DF7}" presName="sibTrans" presStyleCnt="0"/>
      <dgm:spPr/>
    </dgm:pt>
    <dgm:pt modelId="{130C9B0D-438F-48F5-951B-E56AEA47DCB6}" type="pres">
      <dgm:prSet presAssocID="{B314187F-A1A3-424C-BF69-D697335CEFF3}" presName="compNode" presStyleCnt="0"/>
      <dgm:spPr/>
    </dgm:pt>
    <dgm:pt modelId="{F395B023-0ADB-4CF2-BD97-79071E6D4B0A}" type="pres">
      <dgm:prSet presAssocID="{B314187F-A1A3-424C-BF69-D697335CEFF3}" presName="bgRect" presStyleLbl="bgShp" presStyleIdx="4" presStyleCnt="8"/>
      <dgm:spPr/>
    </dgm:pt>
    <dgm:pt modelId="{007B2900-22DE-4832-A0A0-F6B96B56B605}" type="pres">
      <dgm:prSet presAssocID="{B314187F-A1A3-424C-BF69-D697335CEFF3}" presName="iconRect" presStyleLbl="node1" presStyleIdx="4" presStyleCnt="8"/>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Head with Gears"/>
        </a:ext>
      </dgm:extLst>
    </dgm:pt>
    <dgm:pt modelId="{3FE134F2-F324-4B02-B214-A6839020604B}" type="pres">
      <dgm:prSet presAssocID="{B314187F-A1A3-424C-BF69-D697335CEFF3}" presName="spaceRect" presStyleCnt="0"/>
      <dgm:spPr/>
    </dgm:pt>
    <dgm:pt modelId="{858BB120-52FB-4C21-BBD6-589BDDBB3F3D}" type="pres">
      <dgm:prSet presAssocID="{B314187F-A1A3-424C-BF69-D697335CEFF3}" presName="parTx" presStyleLbl="revTx" presStyleIdx="4" presStyleCnt="8">
        <dgm:presLayoutVars>
          <dgm:chMax val="0"/>
          <dgm:chPref val="0"/>
        </dgm:presLayoutVars>
      </dgm:prSet>
      <dgm:spPr/>
    </dgm:pt>
    <dgm:pt modelId="{BA08ACEF-A580-4AEE-B72D-19C4FFF8D172}" type="pres">
      <dgm:prSet presAssocID="{16BBFB2C-4934-42DD-974D-FA86743B49A5}" presName="sibTrans" presStyleCnt="0"/>
      <dgm:spPr/>
    </dgm:pt>
    <dgm:pt modelId="{4D86F70D-A720-46BD-B535-57A5CBCB3AAB}" type="pres">
      <dgm:prSet presAssocID="{042428AC-4660-4913-9419-59D53EC42C7D}" presName="compNode" presStyleCnt="0"/>
      <dgm:spPr/>
    </dgm:pt>
    <dgm:pt modelId="{501B5334-7A08-48A7-8A85-E5C3B89161DE}" type="pres">
      <dgm:prSet presAssocID="{042428AC-4660-4913-9419-59D53EC42C7D}" presName="bgRect" presStyleLbl="bgShp" presStyleIdx="5" presStyleCnt="8"/>
      <dgm:spPr/>
    </dgm:pt>
    <dgm:pt modelId="{CE71A119-B9DA-428C-808A-0109EB09E15C}" type="pres">
      <dgm:prSet presAssocID="{042428AC-4660-4913-9419-59D53EC42C7D}" presName="iconRect" presStyleLbl="node1" presStyleIdx="5" presStyleCnt="8"/>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Bullseye"/>
        </a:ext>
      </dgm:extLst>
    </dgm:pt>
    <dgm:pt modelId="{E5AFD973-7228-49B6-BD16-44C2E8AA26E7}" type="pres">
      <dgm:prSet presAssocID="{042428AC-4660-4913-9419-59D53EC42C7D}" presName="spaceRect" presStyleCnt="0"/>
      <dgm:spPr/>
    </dgm:pt>
    <dgm:pt modelId="{E5D70500-E9CE-4D92-8567-938A121B3455}" type="pres">
      <dgm:prSet presAssocID="{042428AC-4660-4913-9419-59D53EC42C7D}" presName="parTx" presStyleLbl="revTx" presStyleIdx="5" presStyleCnt="8">
        <dgm:presLayoutVars>
          <dgm:chMax val="0"/>
          <dgm:chPref val="0"/>
        </dgm:presLayoutVars>
      </dgm:prSet>
      <dgm:spPr/>
    </dgm:pt>
    <dgm:pt modelId="{222D5EF6-3E75-421F-AE79-986B5100181F}" type="pres">
      <dgm:prSet presAssocID="{5ACD4808-D4E1-48ED-B30E-81FCE00296AF}" presName="sibTrans" presStyleCnt="0"/>
      <dgm:spPr/>
    </dgm:pt>
    <dgm:pt modelId="{B2AEAA08-4C61-48C1-A63C-D8C152943411}" type="pres">
      <dgm:prSet presAssocID="{B8C47577-BFB6-469E-A3D4-1027F442682B}" presName="compNode" presStyleCnt="0"/>
      <dgm:spPr/>
    </dgm:pt>
    <dgm:pt modelId="{F5D2869C-4AED-44D0-BDE6-2357AA1125B1}" type="pres">
      <dgm:prSet presAssocID="{B8C47577-BFB6-469E-A3D4-1027F442682B}" presName="bgRect" presStyleLbl="bgShp" presStyleIdx="6" presStyleCnt="8"/>
      <dgm:spPr/>
    </dgm:pt>
    <dgm:pt modelId="{13CE5144-D0C7-4034-ACD9-75EDF5E7CFFE}" type="pres">
      <dgm:prSet presAssocID="{B8C47577-BFB6-469E-A3D4-1027F442682B}" presName="iconRect" presStyleLbl="node1" presStyleIdx="6" presStyleCnt="8"/>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dgm:spPr>
      <dgm:extLst>
        <a:ext uri="{E40237B7-FDA0-4F09-8148-C483321AD2D9}">
          <dgm14:cNvPr xmlns:dgm14="http://schemas.microsoft.com/office/drawing/2010/diagram" id="0" name="" descr="Statistics"/>
        </a:ext>
      </dgm:extLst>
    </dgm:pt>
    <dgm:pt modelId="{394F6521-CAC0-48B3-A506-C6E07A8B8B5C}" type="pres">
      <dgm:prSet presAssocID="{B8C47577-BFB6-469E-A3D4-1027F442682B}" presName="spaceRect" presStyleCnt="0"/>
      <dgm:spPr/>
    </dgm:pt>
    <dgm:pt modelId="{DA07B6C6-AEEF-428B-8FE9-1D4524558819}" type="pres">
      <dgm:prSet presAssocID="{B8C47577-BFB6-469E-A3D4-1027F442682B}" presName="parTx" presStyleLbl="revTx" presStyleIdx="6" presStyleCnt="8">
        <dgm:presLayoutVars>
          <dgm:chMax val="0"/>
          <dgm:chPref val="0"/>
        </dgm:presLayoutVars>
      </dgm:prSet>
      <dgm:spPr/>
    </dgm:pt>
    <dgm:pt modelId="{B97697F7-688A-46BD-B613-1BA7B65F9B96}" type="pres">
      <dgm:prSet presAssocID="{3C95E875-1CC6-4DB1-9D64-CCB2FFFE73AF}" presName="sibTrans" presStyleCnt="0"/>
      <dgm:spPr/>
    </dgm:pt>
    <dgm:pt modelId="{577AC4C9-1E44-4E8E-8917-67F91B7D90B6}" type="pres">
      <dgm:prSet presAssocID="{F6836AA8-E034-4DA1-8349-E60452943ADE}" presName="compNode" presStyleCnt="0"/>
      <dgm:spPr/>
    </dgm:pt>
    <dgm:pt modelId="{7234DAF1-A12B-4489-9CA5-CF7A5865098B}" type="pres">
      <dgm:prSet presAssocID="{F6836AA8-E034-4DA1-8349-E60452943ADE}" presName="bgRect" presStyleLbl="bgShp" presStyleIdx="7" presStyleCnt="8"/>
      <dgm:spPr/>
    </dgm:pt>
    <dgm:pt modelId="{54E814FB-7172-44DC-B1AD-B188E99605F5}" type="pres">
      <dgm:prSet presAssocID="{F6836AA8-E034-4DA1-8349-E60452943ADE}" presName="iconRect" presStyleLbl="node1" presStyleIdx="7" presStyleCnt="8"/>
      <dgm:spPr>
        <a:blipFill>
          <a:blip xmlns:r="http://schemas.openxmlformats.org/officeDocument/2006/relationships"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a:blipFill>
        <a:ln>
          <a:noFill/>
        </a:ln>
      </dgm:spPr>
      <dgm:extLst>
        <a:ext uri="{E40237B7-FDA0-4F09-8148-C483321AD2D9}">
          <dgm14:cNvPr xmlns:dgm14="http://schemas.microsoft.com/office/drawing/2010/diagram" id="0" name="" descr="Cricket"/>
        </a:ext>
      </dgm:extLst>
    </dgm:pt>
    <dgm:pt modelId="{E7D96675-101C-4A02-BF74-3E06C5B05E0D}" type="pres">
      <dgm:prSet presAssocID="{F6836AA8-E034-4DA1-8349-E60452943ADE}" presName="spaceRect" presStyleCnt="0"/>
      <dgm:spPr/>
    </dgm:pt>
    <dgm:pt modelId="{8D2CD431-2C2E-4925-B0B9-C2787615F827}" type="pres">
      <dgm:prSet presAssocID="{F6836AA8-E034-4DA1-8349-E60452943ADE}" presName="parTx" presStyleLbl="revTx" presStyleIdx="7" presStyleCnt="8">
        <dgm:presLayoutVars>
          <dgm:chMax val="0"/>
          <dgm:chPref val="0"/>
        </dgm:presLayoutVars>
      </dgm:prSet>
      <dgm:spPr/>
    </dgm:pt>
  </dgm:ptLst>
  <dgm:cxnLst>
    <dgm:cxn modelId="{0785C80B-E0F5-4DC7-9CDC-697F9298CAB0}" type="presOf" srcId="{B8C47577-BFB6-469E-A3D4-1027F442682B}" destId="{DA07B6C6-AEEF-428B-8FE9-1D4524558819}" srcOrd="0" destOrd="0" presId="urn:microsoft.com/office/officeart/2018/2/layout/IconVerticalSolidList"/>
    <dgm:cxn modelId="{D991E01E-BD5A-4CD5-A46C-103B8445EF82}" srcId="{87608992-C47A-4EB9-A562-67F04A5CBB0E}" destId="{399DC79D-A2B1-4804-96F1-4976EDFA525F}" srcOrd="1" destOrd="0" parTransId="{5F225CC3-D7A2-4393-AB36-DDB4227A9511}" sibTransId="{1AAEF0B5-5DAC-44CE-866C-9A3EAC6C33E2}"/>
    <dgm:cxn modelId="{9BDAE364-E6C7-49F7-819D-50D24EEF9DA7}" srcId="{87608992-C47A-4EB9-A562-67F04A5CBB0E}" destId="{042428AC-4660-4913-9419-59D53EC42C7D}" srcOrd="5" destOrd="0" parTransId="{81736982-3D38-4A73-BF80-60B95DE86A1A}" sibTransId="{5ACD4808-D4E1-48ED-B30E-81FCE00296AF}"/>
    <dgm:cxn modelId="{3DDF7C65-1547-44E4-87B1-46CDE5B03A50}" srcId="{87608992-C47A-4EB9-A562-67F04A5CBB0E}" destId="{44B27F01-09CA-4DCA-B1D3-1B37E0696B76}" srcOrd="2" destOrd="0" parTransId="{940BE57F-3C4C-4BA4-B0F7-28EE0B0E2519}" sibTransId="{0EDC60CE-DDD7-4FDF-9E24-587BE4F34C4A}"/>
    <dgm:cxn modelId="{9600D869-414F-411D-9023-D9A40F6F22D2}" type="presOf" srcId="{988A5333-B3C3-4F3A-BA7F-33BD1544A55D}" destId="{025D80F9-2627-415B-AD8C-E9AE0F4B3A19}" srcOrd="0" destOrd="0" presId="urn:microsoft.com/office/officeart/2018/2/layout/IconVerticalSolidList"/>
    <dgm:cxn modelId="{D156CA56-9207-470E-93B6-543D5A5153B3}" type="presOf" srcId="{F6836AA8-E034-4DA1-8349-E60452943ADE}" destId="{8D2CD431-2C2E-4925-B0B9-C2787615F827}" srcOrd="0" destOrd="0" presId="urn:microsoft.com/office/officeart/2018/2/layout/IconVerticalSolidList"/>
    <dgm:cxn modelId="{55668E7B-2E78-4A24-B43C-ED10E4E547A5}" srcId="{87608992-C47A-4EB9-A562-67F04A5CBB0E}" destId="{988A5333-B3C3-4F3A-BA7F-33BD1544A55D}" srcOrd="0" destOrd="0" parTransId="{518A46E2-CD0F-4591-A93F-06A2AF29D5B0}" sibTransId="{6D39040D-74AF-44BB-BBFD-D573895298D1}"/>
    <dgm:cxn modelId="{C64D6A90-33CA-4891-963F-14E3831BC19B}" type="presOf" srcId="{B314187F-A1A3-424C-BF69-D697335CEFF3}" destId="{858BB120-52FB-4C21-BBD6-589BDDBB3F3D}" srcOrd="0" destOrd="0" presId="urn:microsoft.com/office/officeart/2018/2/layout/IconVerticalSolidList"/>
    <dgm:cxn modelId="{936F68A6-E570-45CE-8188-48675055A78A}" srcId="{87608992-C47A-4EB9-A562-67F04A5CBB0E}" destId="{B314187F-A1A3-424C-BF69-D697335CEFF3}" srcOrd="4" destOrd="0" parTransId="{1F89A075-8206-44A0-82EA-F28013D607B1}" sibTransId="{16BBFB2C-4934-42DD-974D-FA86743B49A5}"/>
    <dgm:cxn modelId="{3AC9A1AE-54C7-4660-A2A3-725A3534FFB8}" type="presOf" srcId="{44B27F01-09CA-4DCA-B1D3-1B37E0696B76}" destId="{E8FE2554-7413-40AB-BEB1-93CABCED9EF2}" srcOrd="0" destOrd="0" presId="urn:microsoft.com/office/officeart/2018/2/layout/IconVerticalSolidList"/>
    <dgm:cxn modelId="{0BC10DB9-9E26-476F-81D3-FDBF624121F6}" srcId="{87608992-C47A-4EB9-A562-67F04A5CBB0E}" destId="{B8C47577-BFB6-469E-A3D4-1027F442682B}" srcOrd="6" destOrd="0" parTransId="{51714332-952E-4664-B217-EBE4D24B9C32}" sibTransId="{3C95E875-1CC6-4DB1-9D64-CCB2FFFE73AF}"/>
    <dgm:cxn modelId="{2BD9B0C9-D31E-4197-A3C3-EAFA528DA29A}" type="presOf" srcId="{042428AC-4660-4913-9419-59D53EC42C7D}" destId="{E5D70500-E9CE-4D92-8567-938A121B3455}" srcOrd="0" destOrd="0" presId="urn:microsoft.com/office/officeart/2018/2/layout/IconVerticalSolidList"/>
    <dgm:cxn modelId="{00FB68CC-2312-4B17-B419-A6398AB75017}" srcId="{87608992-C47A-4EB9-A562-67F04A5CBB0E}" destId="{C4E4080C-0E97-4354-A326-6DE32FE3F8F0}" srcOrd="3" destOrd="0" parTransId="{00A0DD93-E8AF-4010-AB50-29213BBA70F0}" sibTransId="{6296BA52-DC1A-4483-A509-1EDAB1599DF7}"/>
    <dgm:cxn modelId="{4DAD1ED2-DE20-41AC-8FCE-3F7194D26A45}" type="presOf" srcId="{87608992-C47A-4EB9-A562-67F04A5CBB0E}" destId="{793813A1-7B86-4BE0-BDBB-48289E678619}" srcOrd="0" destOrd="0" presId="urn:microsoft.com/office/officeart/2018/2/layout/IconVerticalSolidList"/>
    <dgm:cxn modelId="{603B18EE-F0F2-432B-A272-186A9CE74C64}" srcId="{87608992-C47A-4EB9-A562-67F04A5CBB0E}" destId="{F6836AA8-E034-4DA1-8349-E60452943ADE}" srcOrd="7" destOrd="0" parTransId="{F8C6870D-4DC4-496C-9F94-4C870AF49813}" sibTransId="{F3D59AB7-2CBE-453F-B3BD-FA3E7B179BC6}"/>
    <dgm:cxn modelId="{8C29CAFB-814E-40BA-A5ED-635BE519FB44}" type="presOf" srcId="{C4E4080C-0E97-4354-A326-6DE32FE3F8F0}" destId="{06C8EC9C-D52D-4D3A-9CAC-F4269B4379B3}" srcOrd="0" destOrd="0" presId="urn:microsoft.com/office/officeart/2018/2/layout/IconVerticalSolidList"/>
    <dgm:cxn modelId="{B58F57FE-C671-4CFC-AD5C-7082CC869248}" type="presOf" srcId="{399DC79D-A2B1-4804-96F1-4976EDFA525F}" destId="{C38F28C3-0BE7-45CD-A4F0-6567694F4144}" srcOrd="0" destOrd="0" presId="urn:microsoft.com/office/officeart/2018/2/layout/IconVerticalSolidList"/>
    <dgm:cxn modelId="{5BC2505E-BF62-4836-ACD7-8A2FC63D8D85}" type="presParOf" srcId="{793813A1-7B86-4BE0-BDBB-48289E678619}" destId="{D36CA37A-BE44-435D-8F4A-8D77B3701E5F}" srcOrd="0" destOrd="0" presId="urn:microsoft.com/office/officeart/2018/2/layout/IconVerticalSolidList"/>
    <dgm:cxn modelId="{13869FC7-4B2B-40F7-AC7A-3699A6291FBE}" type="presParOf" srcId="{D36CA37A-BE44-435D-8F4A-8D77B3701E5F}" destId="{FF01847B-37FE-44D7-BB37-5093D83B66C4}" srcOrd="0" destOrd="0" presId="urn:microsoft.com/office/officeart/2018/2/layout/IconVerticalSolidList"/>
    <dgm:cxn modelId="{52549C09-437A-42C9-A2E9-1EB82AFE4D92}" type="presParOf" srcId="{D36CA37A-BE44-435D-8F4A-8D77B3701E5F}" destId="{A19897ED-CB7E-4719-BBAB-69E1641D3107}" srcOrd="1" destOrd="0" presId="urn:microsoft.com/office/officeart/2018/2/layout/IconVerticalSolidList"/>
    <dgm:cxn modelId="{AE474809-1456-4283-85AF-71ACDCFD93F1}" type="presParOf" srcId="{D36CA37A-BE44-435D-8F4A-8D77B3701E5F}" destId="{48C2186A-47AB-4039-85D4-ED61EE72FC8E}" srcOrd="2" destOrd="0" presId="urn:microsoft.com/office/officeart/2018/2/layout/IconVerticalSolidList"/>
    <dgm:cxn modelId="{A5F0505D-B982-43E4-8E89-A444885A43BC}" type="presParOf" srcId="{D36CA37A-BE44-435D-8F4A-8D77B3701E5F}" destId="{025D80F9-2627-415B-AD8C-E9AE0F4B3A19}" srcOrd="3" destOrd="0" presId="urn:microsoft.com/office/officeart/2018/2/layout/IconVerticalSolidList"/>
    <dgm:cxn modelId="{1DBBEC1F-FE08-4365-B89A-4933C7499DAC}" type="presParOf" srcId="{793813A1-7B86-4BE0-BDBB-48289E678619}" destId="{6EB688FA-EF7C-4AF0-BF1C-02F17043CA4C}" srcOrd="1" destOrd="0" presId="urn:microsoft.com/office/officeart/2018/2/layout/IconVerticalSolidList"/>
    <dgm:cxn modelId="{42FDB342-5059-40AC-8F9D-681FF4003EDA}" type="presParOf" srcId="{793813A1-7B86-4BE0-BDBB-48289E678619}" destId="{9D611F06-7CB0-42DB-AB6A-0294C21A587B}" srcOrd="2" destOrd="0" presId="urn:microsoft.com/office/officeart/2018/2/layout/IconVerticalSolidList"/>
    <dgm:cxn modelId="{1193598E-25A9-4165-8893-02C22603DEE2}" type="presParOf" srcId="{9D611F06-7CB0-42DB-AB6A-0294C21A587B}" destId="{112D7BFC-4878-4116-B4D4-54BAC3138636}" srcOrd="0" destOrd="0" presId="urn:microsoft.com/office/officeart/2018/2/layout/IconVerticalSolidList"/>
    <dgm:cxn modelId="{3CD2EF9A-D45D-440C-BCFC-D11EFACDD674}" type="presParOf" srcId="{9D611F06-7CB0-42DB-AB6A-0294C21A587B}" destId="{3B66FC7B-3833-4FF0-B8A7-1B7827668300}" srcOrd="1" destOrd="0" presId="urn:microsoft.com/office/officeart/2018/2/layout/IconVerticalSolidList"/>
    <dgm:cxn modelId="{84D38028-9453-451D-8BE8-FA4AA641513C}" type="presParOf" srcId="{9D611F06-7CB0-42DB-AB6A-0294C21A587B}" destId="{731EF783-D95C-49E6-A6A1-B7530C2C455B}" srcOrd="2" destOrd="0" presId="urn:microsoft.com/office/officeart/2018/2/layout/IconVerticalSolidList"/>
    <dgm:cxn modelId="{3C2FE2E8-9C64-4232-B0C8-14B94521C00F}" type="presParOf" srcId="{9D611F06-7CB0-42DB-AB6A-0294C21A587B}" destId="{C38F28C3-0BE7-45CD-A4F0-6567694F4144}" srcOrd="3" destOrd="0" presId="urn:microsoft.com/office/officeart/2018/2/layout/IconVerticalSolidList"/>
    <dgm:cxn modelId="{08644E27-8A2C-4A2D-A819-F17BED1AB13A}" type="presParOf" srcId="{793813A1-7B86-4BE0-BDBB-48289E678619}" destId="{76D00A2C-333F-4B31-AC97-5F61FD126A85}" srcOrd="3" destOrd="0" presId="urn:microsoft.com/office/officeart/2018/2/layout/IconVerticalSolidList"/>
    <dgm:cxn modelId="{0B3402B3-2FB8-4B12-B961-1C8AFA92E420}" type="presParOf" srcId="{793813A1-7B86-4BE0-BDBB-48289E678619}" destId="{1CB77861-3B27-48FE-8E73-C41426ED54E1}" srcOrd="4" destOrd="0" presId="urn:microsoft.com/office/officeart/2018/2/layout/IconVerticalSolidList"/>
    <dgm:cxn modelId="{AB4D24CF-DB85-4C40-9340-25910E526A3F}" type="presParOf" srcId="{1CB77861-3B27-48FE-8E73-C41426ED54E1}" destId="{507F1F32-B422-49AE-B328-D83C79AD7430}" srcOrd="0" destOrd="0" presId="urn:microsoft.com/office/officeart/2018/2/layout/IconVerticalSolidList"/>
    <dgm:cxn modelId="{063B41B2-60EC-4699-87E3-6A15B0B96519}" type="presParOf" srcId="{1CB77861-3B27-48FE-8E73-C41426ED54E1}" destId="{046B112C-6180-4389-8050-666F2BC2EF02}" srcOrd="1" destOrd="0" presId="urn:microsoft.com/office/officeart/2018/2/layout/IconVerticalSolidList"/>
    <dgm:cxn modelId="{BAE0B266-8F70-4A22-B1B9-A0235ED32E0E}" type="presParOf" srcId="{1CB77861-3B27-48FE-8E73-C41426ED54E1}" destId="{168F18D8-EBE2-49BB-85AA-7388D310F326}" srcOrd="2" destOrd="0" presId="urn:microsoft.com/office/officeart/2018/2/layout/IconVerticalSolidList"/>
    <dgm:cxn modelId="{AF3E2CF3-0B20-4230-86F3-5C90899FA09E}" type="presParOf" srcId="{1CB77861-3B27-48FE-8E73-C41426ED54E1}" destId="{E8FE2554-7413-40AB-BEB1-93CABCED9EF2}" srcOrd="3" destOrd="0" presId="urn:microsoft.com/office/officeart/2018/2/layout/IconVerticalSolidList"/>
    <dgm:cxn modelId="{8BEC6FD6-1B3B-4398-BD07-CE00A909B63E}" type="presParOf" srcId="{793813A1-7B86-4BE0-BDBB-48289E678619}" destId="{75271D5A-A616-44F3-BE6A-761433ABCA87}" srcOrd="5" destOrd="0" presId="urn:microsoft.com/office/officeart/2018/2/layout/IconVerticalSolidList"/>
    <dgm:cxn modelId="{215E1625-242A-4983-A185-274B6DA4DA42}" type="presParOf" srcId="{793813A1-7B86-4BE0-BDBB-48289E678619}" destId="{9F771D7D-28F3-4E85-89B7-CE0E790A31F3}" srcOrd="6" destOrd="0" presId="urn:microsoft.com/office/officeart/2018/2/layout/IconVerticalSolidList"/>
    <dgm:cxn modelId="{E58BE6D7-1EC5-46EC-9339-DE1544BD607B}" type="presParOf" srcId="{9F771D7D-28F3-4E85-89B7-CE0E790A31F3}" destId="{0F7A97AF-4547-4C62-AF35-7E9F2173E0D8}" srcOrd="0" destOrd="0" presId="urn:microsoft.com/office/officeart/2018/2/layout/IconVerticalSolidList"/>
    <dgm:cxn modelId="{797EF00B-BD50-4BCB-919F-C748E8D0EAE8}" type="presParOf" srcId="{9F771D7D-28F3-4E85-89B7-CE0E790A31F3}" destId="{46CE3A21-B463-46AA-BEDF-B278BF468E4E}" srcOrd="1" destOrd="0" presId="urn:microsoft.com/office/officeart/2018/2/layout/IconVerticalSolidList"/>
    <dgm:cxn modelId="{1EE5F9C5-32F3-4DEA-94D2-95F5F8085412}" type="presParOf" srcId="{9F771D7D-28F3-4E85-89B7-CE0E790A31F3}" destId="{A4FF42D0-8338-42F4-9E04-CEF1272FC504}" srcOrd="2" destOrd="0" presId="urn:microsoft.com/office/officeart/2018/2/layout/IconVerticalSolidList"/>
    <dgm:cxn modelId="{CAD5B580-20A5-4417-837B-C46B3B256E2B}" type="presParOf" srcId="{9F771D7D-28F3-4E85-89B7-CE0E790A31F3}" destId="{06C8EC9C-D52D-4D3A-9CAC-F4269B4379B3}" srcOrd="3" destOrd="0" presId="urn:microsoft.com/office/officeart/2018/2/layout/IconVerticalSolidList"/>
    <dgm:cxn modelId="{8CD140AF-4BC0-43E1-A75A-50AC4E7BABD4}" type="presParOf" srcId="{793813A1-7B86-4BE0-BDBB-48289E678619}" destId="{53781389-4CCE-402A-8C17-E42999D65943}" srcOrd="7" destOrd="0" presId="urn:microsoft.com/office/officeart/2018/2/layout/IconVerticalSolidList"/>
    <dgm:cxn modelId="{97F88A8D-94D5-4BB0-A1BD-EAE85FF3F212}" type="presParOf" srcId="{793813A1-7B86-4BE0-BDBB-48289E678619}" destId="{130C9B0D-438F-48F5-951B-E56AEA47DCB6}" srcOrd="8" destOrd="0" presId="urn:microsoft.com/office/officeart/2018/2/layout/IconVerticalSolidList"/>
    <dgm:cxn modelId="{1A206DEE-1E6E-4AE7-8FC2-28613853D095}" type="presParOf" srcId="{130C9B0D-438F-48F5-951B-E56AEA47DCB6}" destId="{F395B023-0ADB-4CF2-BD97-79071E6D4B0A}" srcOrd="0" destOrd="0" presId="urn:microsoft.com/office/officeart/2018/2/layout/IconVerticalSolidList"/>
    <dgm:cxn modelId="{5E68FEA9-3F09-45A0-A791-B8116C3820BC}" type="presParOf" srcId="{130C9B0D-438F-48F5-951B-E56AEA47DCB6}" destId="{007B2900-22DE-4832-A0A0-F6B96B56B605}" srcOrd="1" destOrd="0" presId="urn:microsoft.com/office/officeart/2018/2/layout/IconVerticalSolidList"/>
    <dgm:cxn modelId="{04B31B9C-5C76-414C-B951-F55FDEE06A9E}" type="presParOf" srcId="{130C9B0D-438F-48F5-951B-E56AEA47DCB6}" destId="{3FE134F2-F324-4B02-B214-A6839020604B}" srcOrd="2" destOrd="0" presId="urn:microsoft.com/office/officeart/2018/2/layout/IconVerticalSolidList"/>
    <dgm:cxn modelId="{29E4CBDF-2758-461D-BF7F-DBDDD404E87F}" type="presParOf" srcId="{130C9B0D-438F-48F5-951B-E56AEA47DCB6}" destId="{858BB120-52FB-4C21-BBD6-589BDDBB3F3D}" srcOrd="3" destOrd="0" presId="urn:microsoft.com/office/officeart/2018/2/layout/IconVerticalSolidList"/>
    <dgm:cxn modelId="{67FE833B-D9F0-4F53-B31C-D61B3648BEBB}" type="presParOf" srcId="{793813A1-7B86-4BE0-BDBB-48289E678619}" destId="{BA08ACEF-A580-4AEE-B72D-19C4FFF8D172}" srcOrd="9" destOrd="0" presId="urn:microsoft.com/office/officeart/2018/2/layout/IconVerticalSolidList"/>
    <dgm:cxn modelId="{AF8D6A4E-F586-425D-BC7C-479BBB4CDA0F}" type="presParOf" srcId="{793813A1-7B86-4BE0-BDBB-48289E678619}" destId="{4D86F70D-A720-46BD-B535-57A5CBCB3AAB}" srcOrd="10" destOrd="0" presId="urn:microsoft.com/office/officeart/2018/2/layout/IconVerticalSolidList"/>
    <dgm:cxn modelId="{1DD56C07-2CA9-4CE0-B0AD-CAA96C798848}" type="presParOf" srcId="{4D86F70D-A720-46BD-B535-57A5CBCB3AAB}" destId="{501B5334-7A08-48A7-8A85-E5C3B89161DE}" srcOrd="0" destOrd="0" presId="urn:microsoft.com/office/officeart/2018/2/layout/IconVerticalSolidList"/>
    <dgm:cxn modelId="{DF071560-AF63-43AE-A9D9-A010F503875E}" type="presParOf" srcId="{4D86F70D-A720-46BD-B535-57A5CBCB3AAB}" destId="{CE71A119-B9DA-428C-808A-0109EB09E15C}" srcOrd="1" destOrd="0" presId="urn:microsoft.com/office/officeart/2018/2/layout/IconVerticalSolidList"/>
    <dgm:cxn modelId="{A2C5EEF5-47D9-4868-86B4-69D614EE1C41}" type="presParOf" srcId="{4D86F70D-A720-46BD-B535-57A5CBCB3AAB}" destId="{E5AFD973-7228-49B6-BD16-44C2E8AA26E7}" srcOrd="2" destOrd="0" presId="urn:microsoft.com/office/officeart/2018/2/layout/IconVerticalSolidList"/>
    <dgm:cxn modelId="{E34BE923-CC13-4064-8B6C-A1BFE69892BE}" type="presParOf" srcId="{4D86F70D-A720-46BD-B535-57A5CBCB3AAB}" destId="{E5D70500-E9CE-4D92-8567-938A121B3455}" srcOrd="3" destOrd="0" presId="urn:microsoft.com/office/officeart/2018/2/layout/IconVerticalSolidList"/>
    <dgm:cxn modelId="{3B26C9FA-FAA9-46CB-8395-83770581D234}" type="presParOf" srcId="{793813A1-7B86-4BE0-BDBB-48289E678619}" destId="{222D5EF6-3E75-421F-AE79-986B5100181F}" srcOrd="11" destOrd="0" presId="urn:microsoft.com/office/officeart/2018/2/layout/IconVerticalSolidList"/>
    <dgm:cxn modelId="{AB23A867-D76A-4891-96AD-94E957941773}" type="presParOf" srcId="{793813A1-7B86-4BE0-BDBB-48289E678619}" destId="{B2AEAA08-4C61-48C1-A63C-D8C152943411}" srcOrd="12" destOrd="0" presId="urn:microsoft.com/office/officeart/2018/2/layout/IconVerticalSolidList"/>
    <dgm:cxn modelId="{875EC2E6-B93D-4A98-8A63-00870E01FE0B}" type="presParOf" srcId="{B2AEAA08-4C61-48C1-A63C-D8C152943411}" destId="{F5D2869C-4AED-44D0-BDE6-2357AA1125B1}" srcOrd="0" destOrd="0" presId="urn:microsoft.com/office/officeart/2018/2/layout/IconVerticalSolidList"/>
    <dgm:cxn modelId="{19854F9A-68EB-4145-BE37-43B88FF16749}" type="presParOf" srcId="{B2AEAA08-4C61-48C1-A63C-D8C152943411}" destId="{13CE5144-D0C7-4034-ACD9-75EDF5E7CFFE}" srcOrd="1" destOrd="0" presId="urn:microsoft.com/office/officeart/2018/2/layout/IconVerticalSolidList"/>
    <dgm:cxn modelId="{03053232-2918-4813-AC95-4FEF6373B7AF}" type="presParOf" srcId="{B2AEAA08-4C61-48C1-A63C-D8C152943411}" destId="{394F6521-CAC0-48B3-A506-C6E07A8B8B5C}" srcOrd="2" destOrd="0" presId="urn:microsoft.com/office/officeart/2018/2/layout/IconVerticalSolidList"/>
    <dgm:cxn modelId="{D04F3D24-CA28-48D1-BFD3-95602ED9693E}" type="presParOf" srcId="{B2AEAA08-4C61-48C1-A63C-D8C152943411}" destId="{DA07B6C6-AEEF-428B-8FE9-1D4524558819}" srcOrd="3" destOrd="0" presId="urn:microsoft.com/office/officeart/2018/2/layout/IconVerticalSolidList"/>
    <dgm:cxn modelId="{B45638D7-F650-4963-BE3E-A0EAB35C1A26}" type="presParOf" srcId="{793813A1-7B86-4BE0-BDBB-48289E678619}" destId="{B97697F7-688A-46BD-B613-1BA7B65F9B96}" srcOrd="13" destOrd="0" presId="urn:microsoft.com/office/officeart/2018/2/layout/IconVerticalSolidList"/>
    <dgm:cxn modelId="{0CBDDDE2-4DE1-4E59-A8FC-377DFFEEF3B6}" type="presParOf" srcId="{793813A1-7B86-4BE0-BDBB-48289E678619}" destId="{577AC4C9-1E44-4E8E-8917-67F91B7D90B6}" srcOrd="14" destOrd="0" presId="urn:microsoft.com/office/officeart/2018/2/layout/IconVerticalSolidList"/>
    <dgm:cxn modelId="{6638E5A8-99BC-44BA-A532-82124280A7D5}" type="presParOf" srcId="{577AC4C9-1E44-4E8E-8917-67F91B7D90B6}" destId="{7234DAF1-A12B-4489-9CA5-CF7A5865098B}" srcOrd="0" destOrd="0" presId="urn:microsoft.com/office/officeart/2018/2/layout/IconVerticalSolidList"/>
    <dgm:cxn modelId="{3E8995C7-F56E-4550-9AB1-7D1C6CB50C83}" type="presParOf" srcId="{577AC4C9-1E44-4E8E-8917-67F91B7D90B6}" destId="{54E814FB-7172-44DC-B1AD-B188E99605F5}" srcOrd="1" destOrd="0" presId="urn:microsoft.com/office/officeart/2018/2/layout/IconVerticalSolidList"/>
    <dgm:cxn modelId="{9F71A75C-B4DE-406B-BB36-3AE95764DCC2}" type="presParOf" srcId="{577AC4C9-1E44-4E8E-8917-67F91B7D90B6}" destId="{E7D96675-101C-4A02-BF74-3E06C5B05E0D}" srcOrd="2" destOrd="0" presId="urn:microsoft.com/office/officeart/2018/2/layout/IconVerticalSolidList"/>
    <dgm:cxn modelId="{2C8DF2A0-8C8F-4854-AC0E-E12203A60EB4}" type="presParOf" srcId="{577AC4C9-1E44-4E8E-8917-67F91B7D90B6}" destId="{8D2CD431-2C2E-4925-B0B9-C2787615F827}"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34E77E-01A0-4551-8D77-BEDF8EEC0DED}">
      <dsp:nvSpPr>
        <dsp:cNvPr id="0" name=""/>
        <dsp:cNvSpPr/>
      </dsp:nvSpPr>
      <dsp:spPr>
        <a:xfrm>
          <a:off x="0" y="2861"/>
          <a:ext cx="10064998" cy="609404"/>
        </a:xfrm>
        <a:prstGeom prst="roundRect">
          <a:avLst>
            <a:gd name="adj" fmla="val 10000"/>
          </a:avLst>
        </a:prstGeom>
        <a:solidFill>
          <a:srgbClr val="00B050"/>
        </a:solidFill>
        <a:ln>
          <a:noFill/>
        </a:ln>
        <a:effectLst/>
      </dsp:spPr>
      <dsp:style>
        <a:lnRef idx="0">
          <a:scrgbClr r="0" g="0" b="0"/>
        </a:lnRef>
        <a:fillRef idx="1">
          <a:scrgbClr r="0" g="0" b="0"/>
        </a:fillRef>
        <a:effectRef idx="0">
          <a:scrgbClr r="0" g="0" b="0"/>
        </a:effectRef>
        <a:fontRef idx="minor"/>
      </dsp:style>
    </dsp:sp>
    <dsp:sp modelId="{4A0CAC67-84C1-4BD1-95D7-27728760697D}">
      <dsp:nvSpPr>
        <dsp:cNvPr id="0" name=""/>
        <dsp:cNvSpPr/>
      </dsp:nvSpPr>
      <dsp:spPr>
        <a:xfrm>
          <a:off x="184344" y="139976"/>
          <a:ext cx="335172" cy="33517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8920948-B4E0-4510-A8BD-61A0CD6A5D64}">
      <dsp:nvSpPr>
        <dsp:cNvPr id="0" name=""/>
        <dsp:cNvSpPr/>
      </dsp:nvSpPr>
      <dsp:spPr>
        <a:xfrm>
          <a:off x="703861" y="2861"/>
          <a:ext cx="9361136" cy="6094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495" tIns="64495" rIns="64495" bIns="64495" numCol="1" spcCol="1270" anchor="ctr" anchorCtr="0">
          <a:noAutofit/>
        </a:bodyPr>
        <a:lstStyle/>
        <a:p>
          <a:pPr marL="0" lvl="0" indent="0" algn="l" defTabSz="711200">
            <a:lnSpc>
              <a:spcPct val="90000"/>
            </a:lnSpc>
            <a:spcBef>
              <a:spcPct val="0"/>
            </a:spcBef>
            <a:spcAft>
              <a:spcPct val="35000"/>
            </a:spcAft>
            <a:buNone/>
          </a:pPr>
          <a:r>
            <a:rPr lang="en-AU" sz="1600" u="sng" kern="1200" dirty="0"/>
            <a:t>Strategic Advantage for Teams</a:t>
          </a:r>
          <a:r>
            <a:rPr lang="en-AU" sz="1600" kern="1200" dirty="0"/>
            <a:t>: Accurate prediction helps Informed decision making, power strategy and tactical adjustments.</a:t>
          </a:r>
          <a:endParaRPr lang="en-US" sz="1600" kern="1200" dirty="0"/>
        </a:p>
      </dsp:txBody>
      <dsp:txXfrm>
        <a:off x="703861" y="2861"/>
        <a:ext cx="9361136" cy="609404"/>
      </dsp:txXfrm>
    </dsp:sp>
    <dsp:sp modelId="{3A549538-B848-41F5-B585-F11C2A606858}">
      <dsp:nvSpPr>
        <dsp:cNvPr id="0" name=""/>
        <dsp:cNvSpPr/>
      </dsp:nvSpPr>
      <dsp:spPr>
        <a:xfrm>
          <a:off x="0" y="764616"/>
          <a:ext cx="10064998" cy="609404"/>
        </a:xfrm>
        <a:prstGeom prst="roundRect">
          <a:avLst>
            <a:gd name="adj" fmla="val 10000"/>
          </a:avLst>
        </a:prstGeom>
        <a:solidFill>
          <a:srgbClr val="00B0F0"/>
        </a:solidFill>
        <a:ln>
          <a:noFill/>
        </a:ln>
        <a:effectLst/>
      </dsp:spPr>
      <dsp:style>
        <a:lnRef idx="0">
          <a:scrgbClr r="0" g="0" b="0"/>
        </a:lnRef>
        <a:fillRef idx="1">
          <a:scrgbClr r="0" g="0" b="0"/>
        </a:fillRef>
        <a:effectRef idx="0">
          <a:scrgbClr r="0" g="0" b="0"/>
        </a:effectRef>
        <a:fontRef idx="minor"/>
      </dsp:style>
    </dsp:sp>
    <dsp:sp modelId="{E6998487-3436-4EDE-8B7A-6545CC822A17}">
      <dsp:nvSpPr>
        <dsp:cNvPr id="0" name=""/>
        <dsp:cNvSpPr/>
      </dsp:nvSpPr>
      <dsp:spPr>
        <a:xfrm>
          <a:off x="184344" y="901732"/>
          <a:ext cx="335172" cy="33517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5DD3DBB-A3AC-4704-A117-25990260CC7B}">
      <dsp:nvSpPr>
        <dsp:cNvPr id="0" name=""/>
        <dsp:cNvSpPr/>
      </dsp:nvSpPr>
      <dsp:spPr>
        <a:xfrm>
          <a:off x="703861" y="764616"/>
          <a:ext cx="9361136" cy="6094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495" tIns="64495" rIns="64495" bIns="64495" numCol="1" spcCol="1270" anchor="ctr" anchorCtr="0">
          <a:noAutofit/>
        </a:bodyPr>
        <a:lstStyle/>
        <a:p>
          <a:pPr marL="0" lvl="0" indent="0" algn="l" defTabSz="711200">
            <a:lnSpc>
              <a:spcPct val="90000"/>
            </a:lnSpc>
            <a:spcBef>
              <a:spcPct val="0"/>
            </a:spcBef>
            <a:spcAft>
              <a:spcPct val="35000"/>
            </a:spcAft>
            <a:buNone/>
          </a:pPr>
          <a:r>
            <a:rPr lang="en-AU" sz="1600" u="sng" kern="1200" dirty="0"/>
            <a:t>Enhanced Fan Engagement</a:t>
          </a:r>
          <a:r>
            <a:rPr lang="en-AU" sz="1600" kern="1200" dirty="0"/>
            <a:t>: Predictions generate anticipation and excitement, interactive experiences and extended fan interest even if their favourite teams are not playing.</a:t>
          </a:r>
          <a:endParaRPr lang="en-US" sz="1600" kern="1200" dirty="0"/>
        </a:p>
      </dsp:txBody>
      <dsp:txXfrm>
        <a:off x="703861" y="764616"/>
        <a:ext cx="9361136" cy="609404"/>
      </dsp:txXfrm>
    </dsp:sp>
    <dsp:sp modelId="{E89DFF14-49CF-4E72-AA80-1F0115891A21}">
      <dsp:nvSpPr>
        <dsp:cNvPr id="0" name=""/>
        <dsp:cNvSpPr/>
      </dsp:nvSpPr>
      <dsp:spPr>
        <a:xfrm>
          <a:off x="0" y="1526371"/>
          <a:ext cx="10064998" cy="609404"/>
        </a:xfrm>
        <a:prstGeom prst="roundRect">
          <a:avLst>
            <a:gd name="adj" fmla="val 10000"/>
          </a:avLst>
        </a:prstGeom>
        <a:solidFill>
          <a:srgbClr val="FFC000"/>
        </a:solidFill>
        <a:ln>
          <a:noFill/>
        </a:ln>
        <a:effectLst/>
      </dsp:spPr>
      <dsp:style>
        <a:lnRef idx="0">
          <a:scrgbClr r="0" g="0" b="0"/>
        </a:lnRef>
        <a:fillRef idx="1">
          <a:scrgbClr r="0" g="0" b="0"/>
        </a:fillRef>
        <a:effectRef idx="0">
          <a:scrgbClr r="0" g="0" b="0"/>
        </a:effectRef>
        <a:fontRef idx="minor"/>
      </dsp:style>
    </dsp:sp>
    <dsp:sp modelId="{7C743B79-6F84-487F-ADC1-D1E9FF48AE54}">
      <dsp:nvSpPr>
        <dsp:cNvPr id="0" name=""/>
        <dsp:cNvSpPr/>
      </dsp:nvSpPr>
      <dsp:spPr>
        <a:xfrm>
          <a:off x="184344" y="1663487"/>
          <a:ext cx="335172" cy="33517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4D0F7E9-7443-497E-92D9-8F13EED9B3D9}">
      <dsp:nvSpPr>
        <dsp:cNvPr id="0" name=""/>
        <dsp:cNvSpPr/>
      </dsp:nvSpPr>
      <dsp:spPr>
        <a:xfrm>
          <a:off x="703861" y="1526371"/>
          <a:ext cx="9361136" cy="6094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495" tIns="64495" rIns="64495" bIns="64495" numCol="1" spcCol="1270" anchor="ctr" anchorCtr="0">
          <a:noAutofit/>
        </a:bodyPr>
        <a:lstStyle/>
        <a:p>
          <a:pPr marL="0" lvl="0" indent="0" algn="l" defTabSz="711200">
            <a:lnSpc>
              <a:spcPct val="90000"/>
            </a:lnSpc>
            <a:spcBef>
              <a:spcPct val="0"/>
            </a:spcBef>
            <a:spcAft>
              <a:spcPct val="35000"/>
            </a:spcAft>
            <a:buNone/>
          </a:pPr>
          <a:r>
            <a:rPr lang="en-AU" sz="1600" u="sng" kern="1200"/>
            <a:t>Impact on Betting industries</a:t>
          </a:r>
          <a:r>
            <a:rPr lang="en-AU" sz="1600" kern="1200"/>
            <a:t>: Predictions offer valuable insights and influences betting odd affecting the dynamics of the betting industry. This also contributes to growth of sports betting industry attracting a broader audience.</a:t>
          </a:r>
          <a:endParaRPr lang="en-US" sz="1600" kern="1200"/>
        </a:p>
      </dsp:txBody>
      <dsp:txXfrm>
        <a:off x="703861" y="1526371"/>
        <a:ext cx="9361136" cy="609404"/>
      </dsp:txXfrm>
    </dsp:sp>
    <dsp:sp modelId="{787065B8-C7BA-4567-979A-25F6330BD09E}">
      <dsp:nvSpPr>
        <dsp:cNvPr id="0" name=""/>
        <dsp:cNvSpPr/>
      </dsp:nvSpPr>
      <dsp:spPr>
        <a:xfrm>
          <a:off x="0" y="2288126"/>
          <a:ext cx="10064998" cy="609404"/>
        </a:xfrm>
        <a:prstGeom prst="roundRect">
          <a:avLst>
            <a:gd name="adj" fmla="val 10000"/>
          </a:avLst>
        </a:prstGeom>
        <a:solidFill>
          <a:srgbClr val="FF0000">
            <a:alpha val="60000"/>
          </a:srgbClr>
        </a:solidFill>
        <a:ln>
          <a:noFill/>
        </a:ln>
        <a:effectLst/>
      </dsp:spPr>
      <dsp:style>
        <a:lnRef idx="0">
          <a:scrgbClr r="0" g="0" b="0"/>
        </a:lnRef>
        <a:fillRef idx="1">
          <a:scrgbClr r="0" g="0" b="0"/>
        </a:fillRef>
        <a:effectRef idx="0">
          <a:scrgbClr r="0" g="0" b="0"/>
        </a:effectRef>
        <a:fontRef idx="minor"/>
      </dsp:style>
    </dsp:sp>
    <dsp:sp modelId="{ACA14700-4E12-4DDB-B691-A23FDC7A8DC0}">
      <dsp:nvSpPr>
        <dsp:cNvPr id="0" name=""/>
        <dsp:cNvSpPr/>
      </dsp:nvSpPr>
      <dsp:spPr>
        <a:xfrm>
          <a:off x="184344" y="2425242"/>
          <a:ext cx="335172" cy="33517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11938D7-3FD4-46A1-B4D3-FC6D53248454}">
      <dsp:nvSpPr>
        <dsp:cNvPr id="0" name=""/>
        <dsp:cNvSpPr/>
      </dsp:nvSpPr>
      <dsp:spPr>
        <a:xfrm>
          <a:off x="703861" y="2288126"/>
          <a:ext cx="9361136" cy="6094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495" tIns="64495" rIns="64495" bIns="64495" numCol="1" spcCol="1270" anchor="ctr" anchorCtr="0">
          <a:noAutofit/>
        </a:bodyPr>
        <a:lstStyle/>
        <a:p>
          <a:pPr marL="0" lvl="0" indent="0" algn="l" defTabSz="711200">
            <a:lnSpc>
              <a:spcPct val="90000"/>
            </a:lnSpc>
            <a:spcBef>
              <a:spcPct val="0"/>
            </a:spcBef>
            <a:spcAft>
              <a:spcPct val="35000"/>
            </a:spcAft>
            <a:buNone/>
          </a:pPr>
          <a:r>
            <a:rPr lang="en-AU" sz="1600" u="sng" kern="1200"/>
            <a:t>Financial Implications</a:t>
          </a:r>
          <a:r>
            <a:rPr lang="en-AU" sz="1600" kern="1200"/>
            <a:t>: Teams with better understanding of match outcomes may attract lucrative sponsorships and endorsement; generating higher revenue through TV, ticket sale etc</a:t>
          </a:r>
          <a:endParaRPr lang="en-US" sz="1600" kern="1200"/>
        </a:p>
      </dsp:txBody>
      <dsp:txXfrm>
        <a:off x="703861" y="2288126"/>
        <a:ext cx="9361136" cy="609404"/>
      </dsp:txXfrm>
    </dsp:sp>
    <dsp:sp modelId="{5C48E44C-5E5D-43BD-8E73-2D3D7D3765D6}">
      <dsp:nvSpPr>
        <dsp:cNvPr id="0" name=""/>
        <dsp:cNvSpPr/>
      </dsp:nvSpPr>
      <dsp:spPr>
        <a:xfrm>
          <a:off x="0" y="3049881"/>
          <a:ext cx="10064998" cy="609404"/>
        </a:xfrm>
        <a:prstGeom prst="roundRect">
          <a:avLst>
            <a:gd name="adj" fmla="val 10000"/>
          </a:avLst>
        </a:prstGeom>
        <a:solidFill>
          <a:srgbClr val="7030A0"/>
        </a:solidFill>
        <a:ln>
          <a:noFill/>
        </a:ln>
        <a:effectLst/>
      </dsp:spPr>
      <dsp:style>
        <a:lnRef idx="0">
          <a:scrgbClr r="0" g="0" b="0"/>
        </a:lnRef>
        <a:fillRef idx="1">
          <a:scrgbClr r="0" g="0" b="0"/>
        </a:fillRef>
        <a:effectRef idx="0">
          <a:scrgbClr r="0" g="0" b="0"/>
        </a:effectRef>
        <a:fontRef idx="minor"/>
      </dsp:style>
    </dsp:sp>
    <dsp:sp modelId="{819ECC04-9AA5-4895-986E-54FC2B5EA23A}">
      <dsp:nvSpPr>
        <dsp:cNvPr id="0" name=""/>
        <dsp:cNvSpPr/>
      </dsp:nvSpPr>
      <dsp:spPr>
        <a:xfrm>
          <a:off x="184344" y="3186997"/>
          <a:ext cx="335172" cy="335172"/>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B7AE4EB-674D-4331-B5C2-1D6E74048C02}">
      <dsp:nvSpPr>
        <dsp:cNvPr id="0" name=""/>
        <dsp:cNvSpPr/>
      </dsp:nvSpPr>
      <dsp:spPr>
        <a:xfrm>
          <a:off x="703861" y="3049881"/>
          <a:ext cx="9361136" cy="6094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495" tIns="64495" rIns="64495" bIns="64495" numCol="1" spcCol="1270" anchor="ctr" anchorCtr="0">
          <a:noAutofit/>
        </a:bodyPr>
        <a:lstStyle/>
        <a:p>
          <a:pPr marL="0" lvl="0" indent="0" algn="l" defTabSz="711200">
            <a:lnSpc>
              <a:spcPct val="90000"/>
            </a:lnSpc>
            <a:spcBef>
              <a:spcPct val="0"/>
            </a:spcBef>
            <a:spcAft>
              <a:spcPct val="35000"/>
            </a:spcAft>
            <a:buNone/>
          </a:pPr>
          <a:r>
            <a:rPr lang="en-AU" sz="1600" u="sng" kern="1200"/>
            <a:t>Data-Driven Innovation</a:t>
          </a:r>
          <a:r>
            <a:rPr lang="en-AU" sz="1600" kern="1200"/>
            <a:t>: Predictive analysis in cricket opens avenues for technological advancements in sports analytical.</a:t>
          </a:r>
          <a:endParaRPr lang="en-US" sz="1600" kern="1200"/>
        </a:p>
      </dsp:txBody>
      <dsp:txXfrm>
        <a:off x="703861" y="3049881"/>
        <a:ext cx="9361136" cy="60940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1C9699-CBF3-4EA9-90A5-4EED61C74DDD}">
      <dsp:nvSpPr>
        <dsp:cNvPr id="0" name=""/>
        <dsp:cNvSpPr/>
      </dsp:nvSpPr>
      <dsp:spPr>
        <a:xfrm>
          <a:off x="0" y="48356"/>
          <a:ext cx="6967181" cy="68371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AU" sz="1400" kern="1200" dirty="0" err="1"/>
            <a:t>Css</a:t>
          </a:r>
          <a:r>
            <a:rPr lang="en-AU" sz="1400" kern="1200" dirty="0"/>
            <a:t>, Json and HTML limitations; Failed testings with </a:t>
          </a:r>
          <a:r>
            <a:rPr lang="en-AU" sz="1400" kern="1200" dirty="0" err="1"/>
            <a:t>Js</a:t>
          </a:r>
          <a:r>
            <a:rPr lang="en-AU" sz="1400" kern="1200" dirty="0"/>
            <a:t> code and diversion to Streamlit</a:t>
          </a:r>
          <a:endParaRPr lang="en-US" sz="1400" kern="1200" dirty="0"/>
        </a:p>
      </dsp:txBody>
      <dsp:txXfrm>
        <a:off x="33376" y="81732"/>
        <a:ext cx="6900429" cy="616966"/>
      </dsp:txXfrm>
    </dsp:sp>
    <dsp:sp modelId="{AE268AA7-1E0F-404B-89B1-6CE3362278EC}">
      <dsp:nvSpPr>
        <dsp:cNvPr id="0" name=""/>
        <dsp:cNvSpPr/>
      </dsp:nvSpPr>
      <dsp:spPr>
        <a:xfrm>
          <a:off x="0" y="863255"/>
          <a:ext cx="6967181" cy="87200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b="1" kern="1200" dirty="0"/>
            <a:t>Dynamic Nature of Cricket</a:t>
          </a:r>
          <a:r>
            <a:rPr lang="en-US" sz="1400" kern="1200" dirty="0"/>
            <a:t>: Cricket is inherently unpredictable, and match outcomes can be influenced by various unforeseen factors, such as player form, weather conditions, and unexpected events during the game. This unpredictability poses a challenge for any win predictor model.</a:t>
          </a:r>
        </a:p>
      </dsp:txBody>
      <dsp:txXfrm>
        <a:off x="42568" y="905823"/>
        <a:ext cx="6882045" cy="786865"/>
      </dsp:txXfrm>
    </dsp:sp>
    <dsp:sp modelId="{716CFDD1-C079-4F88-A8B7-77DC37CE64FB}">
      <dsp:nvSpPr>
        <dsp:cNvPr id="0" name=""/>
        <dsp:cNvSpPr/>
      </dsp:nvSpPr>
      <dsp:spPr>
        <a:xfrm>
          <a:off x="0" y="1813031"/>
          <a:ext cx="6967181" cy="68371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b="1" kern="1200" dirty="0"/>
            <a:t>Player Form and Injuries</a:t>
          </a:r>
          <a:r>
            <a:rPr lang="en-US" sz="1400" kern="1200" dirty="0"/>
            <a:t>: The model may not account for sudden changes in player form or injuries, which can significantly impact a team's performance.</a:t>
          </a:r>
        </a:p>
      </dsp:txBody>
      <dsp:txXfrm>
        <a:off x="33376" y="1846407"/>
        <a:ext cx="6900429" cy="616966"/>
      </dsp:txXfrm>
    </dsp:sp>
    <dsp:sp modelId="{29C28B81-1384-4FB5-BC6F-5F8ADC062C88}">
      <dsp:nvSpPr>
        <dsp:cNvPr id="0" name=""/>
        <dsp:cNvSpPr/>
      </dsp:nvSpPr>
      <dsp:spPr>
        <a:xfrm>
          <a:off x="0" y="2547367"/>
          <a:ext cx="6967181" cy="68371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b="1" kern="1200" dirty="0"/>
            <a:t>Team Dynamics: </a:t>
          </a:r>
          <a:r>
            <a:rPr lang="en-US" sz="1400" kern="1200" dirty="0"/>
            <a:t>Changes in team dynamics, such as player transfers, captaincy changes, or internal conflicts, are not always reflected in historical data and can affect match outcomes.</a:t>
          </a:r>
        </a:p>
      </dsp:txBody>
      <dsp:txXfrm>
        <a:off x="33376" y="2580743"/>
        <a:ext cx="6900429" cy="616966"/>
      </dsp:txXfrm>
    </dsp:sp>
    <dsp:sp modelId="{2E5A953F-5562-4691-B725-6783028C4F62}">
      <dsp:nvSpPr>
        <dsp:cNvPr id="0" name=""/>
        <dsp:cNvSpPr/>
      </dsp:nvSpPr>
      <dsp:spPr>
        <a:xfrm>
          <a:off x="0" y="3300894"/>
          <a:ext cx="6967181" cy="68371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b="1" kern="1200" dirty="0"/>
            <a:t>External Factors: </a:t>
          </a:r>
          <a:r>
            <a:rPr lang="en-US" sz="1400" kern="1200" dirty="0"/>
            <a:t>External factors like pitch conditions, crowd support, and home ground advantage can influence match results but may not be adequately captured in the dataset.</a:t>
          </a:r>
        </a:p>
      </dsp:txBody>
      <dsp:txXfrm>
        <a:off x="33376" y="3334270"/>
        <a:ext cx="6900429" cy="616966"/>
      </dsp:txXfrm>
    </dsp:sp>
    <dsp:sp modelId="{085AEC77-744B-419D-BF88-27F465B30C35}">
      <dsp:nvSpPr>
        <dsp:cNvPr id="0" name=""/>
        <dsp:cNvSpPr/>
      </dsp:nvSpPr>
      <dsp:spPr>
        <a:xfrm>
          <a:off x="0" y="4009150"/>
          <a:ext cx="6967181" cy="68371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b="1" kern="1200" dirty="0"/>
            <a:t>Model Complexity: </a:t>
          </a:r>
          <a:r>
            <a:rPr lang="en-US" sz="1400" kern="1200" dirty="0"/>
            <a:t>While complex models might offer high accuracy, they can be challenging to interpret, making it difficult for users to understand the rationale behind predictions.</a:t>
          </a:r>
        </a:p>
      </dsp:txBody>
      <dsp:txXfrm>
        <a:off x="33376" y="4042526"/>
        <a:ext cx="6900429" cy="61696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01847B-37FE-44D7-BB37-5093D83B66C4}">
      <dsp:nvSpPr>
        <dsp:cNvPr id="0" name=""/>
        <dsp:cNvSpPr/>
      </dsp:nvSpPr>
      <dsp:spPr>
        <a:xfrm>
          <a:off x="0" y="2434"/>
          <a:ext cx="9810750" cy="36333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19897ED-CB7E-4719-BBAB-69E1641D3107}">
      <dsp:nvSpPr>
        <dsp:cNvPr id="0" name=""/>
        <dsp:cNvSpPr/>
      </dsp:nvSpPr>
      <dsp:spPr>
        <a:xfrm>
          <a:off x="109910" y="84186"/>
          <a:ext cx="200032" cy="19983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25D80F9-2627-415B-AD8C-E9AE0F4B3A19}">
      <dsp:nvSpPr>
        <dsp:cNvPr id="0" name=""/>
        <dsp:cNvSpPr/>
      </dsp:nvSpPr>
      <dsp:spPr>
        <a:xfrm>
          <a:off x="419852" y="2434"/>
          <a:ext cx="9365678" cy="4087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3260" tIns="43260" rIns="43260" bIns="43260" numCol="1" spcCol="1270" anchor="ctr" anchorCtr="0">
          <a:noAutofit/>
        </a:bodyPr>
        <a:lstStyle/>
        <a:p>
          <a:pPr marL="0" lvl="0" indent="0" algn="l" defTabSz="622300">
            <a:lnSpc>
              <a:spcPct val="90000"/>
            </a:lnSpc>
            <a:spcBef>
              <a:spcPct val="0"/>
            </a:spcBef>
            <a:spcAft>
              <a:spcPct val="35000"/>
            </a:spcAft>
            <a:buNone/>
          </a:pPr>
          <a:r>
            <a:rPr lang="en-US" sz="1400" b="1" i="0" kern="1200"/>
            <a:t>Continuous Model Evaluation and Updating:</a:t>
          </a:r>
          <a:r>
            <a:rPr lang="en-US" sz="1400" b="0" i="0" kern="1200"/>
            <a:t> Regularly evaluate the model's performance and update it based on new data, accounting for changes in team dynamics, player form, and other relevant factors.</a:t>
          </a:r>
          <a:endParaRPr lang="en-US" sz="1400" kern="1200"/>
        </a:p>
      </dsp:txBody>
      <dsp:txXfrm>
        <a:off x="419852" y="2434"/>
        <a:ext cx="9365678" cy="408756"/>
      </dsp:txXfrm>
    </dsp:sp>
    <dsp:sp modelId="{112D7BFC-4878-4116-B4D4-54BAC3138636}">
      <dsp:nvSpPr>
        <dsp:cNvPr id="0" name=""/>
        <dsp:cNvSpPr/>
      </dsp:nvSpPr>
      <dsp:spPr>
        <a:xfrm>
          <a:off x="0" y="513381"/>
          <a:ext cx="9810750" cy="36333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B66FC7B-3833-4FF0-B8A7-1B7827668300}">
      <dsp:nvSpPr>
        <dsp:cNvPr id="0" name=""/>
        <dsp:cNvSpPr/>
      </dsp:nvSpPr>
      <dsp:spPr>
        <a:xfrm>
          <a:off x="109910" y="595132"/>
          <a:ext cx="200032" cy="19983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38F28C3-0BE7-45CD-A4F0-6567694F4144}">
      <dsp:nvSpPr>
        <dsp:cNvPr id="0" name=""/>
        <dsp:cNvSpPr/>
      </dsp:nvSpPr>
      <dsp:spPr>
        <a:xfrm>
          <a:off x="419852" y="513381"/>
          <a:ext cx="9365678" cy="4087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3260" tIns="43260" rIns="43260" bIns="43260" numCol="1" spcCol="1270" anchor="ctr" anchorCtr="0">
          <a:noAutofit/>
        </a:bodyPr>
        <a:lstStyle/>
        <a:p>
          <a:pPr marL="0" lvl="0" indent="0" algn="l" defTabSz="622300">
            <a:lnSpc>
              <a:spcPct val="90000"/>
            </a:lnSpc>
            <a:spcBef>
              <a:spcPct val="0"/>
            </a:spcBef>
            <a:spcAft>
              <a:spcPct val="35000"/>
            </a:spcAft>
            <a:buNone/>
          </a:pPr>
          <a:r>
            <a:rPr lang="en-US" sz="1400" b="1" i="0" kern="1200"/>
            <a:t>Incorporate Real-Time Data:</a:t>
          </a:r>
          <a:r>
            <a:rPr lang="en-US" sz="1400" b="0" i="0" kern="1200"/>
            <a:t> Integrate real-time data feeds during matches to capture dynamic changes in player performance, weather conditions, and other game-specific variables.</a:t>
          </a:r>
          <a:endParaRPr lang="en-US" sz="1400" kern="1200"/>
        </a:p>
      </dsp:txBody>
      <dsp:txXfrm>
        <a:off x="419852" y="513381"/>
        <a:ext cx="9365678" cy="408756"/>
      </dsp:txXfrm>
    </dsp:sp>
    <dsp:sp modelId="{507F1F32-B422-49AE-B328-D83C79AD7430}">
      <dsp:nvSpPr>
        <dsp:cNvPr id="0" name=""/>
        <dsp:cNvSpPr/>
      </dsp:nvSpPr>
      <dsp:spPr>
        <a:xfrm>
          <a:off x="0" y="1024327"/>
          <a:ext cx="9810750" cy="36333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46B112C-6180-4389-8050-666F2BC2EF02}">
      <dsp:nvSpPr>
        <dsp:cNvPr id="0" name=""/>
        <dsp:cNvSpPr/>
      </dsp:nvSpPr>
      <dsp:spPr>
        <a:xfrm>
          <a:off x="109910" y="1106078"/>
          <a:ext cx="200032" cy="19983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8FE2554-7413-40AB-BEB1-93CABCED9EF2}">
      <dsp:nvSpPr>
        <dsp:cNvPr id="0" name=""/>
        <dsp:cNvSpPr/>
      </dsp:nvSpPr>
      <dsp:spPr>
        <a:xfrm>
          <a:off x="419852" y="1024327"/>
          <a:ext cx="9365678" cy="4087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3260" tIns="43260" rIns="43260" bIns="43260" numCol="1" spcCol="1270" anchor="ctr" anchorCtr="0">
          <a:noAutofit/>
        </a:bodyPr>
        <a:lstStyle/>
        <a:p>
          <a:pPr marL="0" lvl="0" indent="0" algn="l" defTabSz="622300">
            <a:lnSpc>
              <a:spcPct val="90000"/>
            </a:lnSpc>
            <a:spcBef>
              <a:spcPct val="0"/>
            </a:spcBef>
            <a:spcAft>
              <a:spcPct val="35000"/>
            </a:spcAft>
            <a:buNone/>
          </a:pPr>
          <a:r>
            <a:rPr lang="en-US" sz="1400" b="1" i="0" kern="1200"/>
            <a:t>Feature Engineering:</a:t>
          </a:r>
          <a:r>
            <a:rPr lang="en-US" sz="1400" b="0" i="0" kern="1200"/>
            <a:t> Explore additional features that might contribute to better predictions, such as recent player performance metrics, player head-to-head statistics, or team-specific strategies.</a:t>
          </a:r>
          <a:endParaRPr lang="en-US" sz="1400" kern="1200"/>
        </a:p>
      </dsp:txBody>
      <dsp:txXfrm>
        <a:off x="419852" y="1024327"/>
        <a:ext cx="9365678" cy="408756"/>
      </dsp:txXfrm>
    </dsp:sp>
    <dsp:sp modelId="{0F7A97AF-4547-4C62-AF35-7E9F2173E0D8}">
      <dsp:nvSpPr>
        <dsp:cNvPr id="0" name=""/>
        <dsp:cNvSpPr/>
      </dsp:nvSpPr>
      <dsp:spPr>
        <a:xfrm>
          <a:off x="0" y="1535273"/>
          <a:ext cx="9810750" cy="36333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6CE3A21-B463-46AA-BEDF-B278BF468E4E}">
      <dsp:nvSpPr>
        <dsp:cNvPr id="0" name=""/>
        <dsp:cNvSpPr/>
      </dsp:nvSpPr>
      <dsp:spPr>
        <a:xfrm>
          <a:off x="109910" y="1617024"/>
          <a:ext cx="200032" cy="19983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6C8EC9C-D52D-4D3A-9CAC-F4269B4379B3}">
      <dsp:nvSpPr>
        <dsp:cNvPr id="0" name=""/>
        <dsp:cNvSpPr/>
      </dsp:nvSpPr>
      <dsp:spPr>
        <a:xfrm>
          <a:off x="419852" y="1535273"/>
          <a:ext cx="9365678" cy="4087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3260" tIns="43260" rIns="43260" bIns="43260" numCol="1" spcCol="1270" anchor="ctr" anchorCtr="0">
          <a:noAutofit/>
        </a:bodyPr>
        <a:lstStyle/>
        <a:p>
          <a:pPr marL="0" lvl="0" indent="0" algn="l" defTabSz="622300">
            <a:lnSpc>
              <a:spcPct val="90000"/>
            </a:lnSpc>
            <a:spcBef>
              <a:spcPct val="0"/>
            </a:spcBef>
            <a:spcAft>
              <a:spcPct val="35000"/>
            </a:spcAft>
            <a:buNone/>
          </a:pPr>
          <a:r>
            <a:rPr lang="en-US" sz="1400" b="1" i="0" kern="1200"/>
            <a:t>User Education:</a:t>
          </a:r>
          <a:r>
            <a:rPr lang="en-US" sz="1400" b="0" i="0" kern="1200"/>
            <a:t> Provide users with clear information about the model's limitations and uncertainties. Educate users on the dynamic nature of cricket and the inherent challenges in predicting match outcomes.</a:t>
          </a:r>
          <a:endParaRPr lang="en-US" sz="1400" kern="1200"/>
        </a:p>
      </dsp:txBody>
      <dsp:txXfrm>
        <a:off x="419852" y="1535273"/>
        <a:ext cx="9365678" cy="408756"/>
      </dsp:txXfrm>
    </dsp:sp>
    <dsp:sp modelId="{F395B023-0ADB-4CF2-BD97-79071E6D4B0A}">
      <dsp:nvSpPr>
        <dsp:cNvPr id="0" name=""/>
        <dsp:cNvSpPr/>
      </dsp:nvSpPr>
      <dsp:spPr>
        <a:xfrm>
          <a:off x="0" y="2046219"/>
          <a:ext cx="9810750" cy="36333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07B2900-22DE-4832-A0A0-F6B96B56B605}">
      <dsp:nvSpPr>
        <dsp:cNvPr id="0" name=""/>
        <dsp:cNvSpPr/>
      </dsp:nvSpPr>
      <dsp:spPr>
        <a:xfrm>
          <a:off x="109910" y="2127970"/>
          <a:ext cx="200032" cy="199836"/>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58BB120-52FB-4C21-BBD6-589BDDBB3F3D}">
      <dsp:nvSpPr>
        <dsp:cNvPr id="0" name=""/>
        <dsp:cNvSpPr/>
      </dsp:nvSpPr>
      <dsp:spPr>
        <a:xfrm>
          <a:off x="419852" y="2046219"/>
          <a:ext cx="9365678" cy="4087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3260" tIns="43260" rIns="43260" bIns="43260" numCol="1" spcCol="1270" anchor="ctr" anchorCtr="0">
          <a:noAutofit/>
        </a:bodyPr>
        <a:lstStyle/>
        <a:p>
          <a:pPr marL="0" lvl="0" indent="0" algn="l" defTabSz="622300">
            <a:lnSpc>
              <a:spcPct val="90000"/>
            </a:lnSpc>
            <a:spcBef>
              <a:spcPct val="0"/>
            </a:spcBef>
            <a:spcAft>
              <a:spcPct val="35000"/>
            </a:spcAft>
            <a:buNone/>
          </a:pPr>
          <a:r>
            <a:rPr lang="en-US" sz="1400" b="1" i="0" kern="1200"/>
            <a:t>Ensemble Models:</a:t>
          </a:r>
          <a:r>
            <a:rPr lang="en-US" sz="1400" b="0" i="0" kern="1200"/>
            <a:t> Consider using ensemble models that combine the strengths of multiple algorithms to improve overall prediction accuracy and mitigate the weaknesses of individual models.</a:t>
          </a:r>
          <a:endParaRPr lang="en-US" sz="1400" kern="1200"/>
        </a:p>
      </dsp:txBody>
      <dsp:txXfrm>
        <a:off x="419852" y="2046219"/>
        <a:ext cx="9365678" cy="408756"/>
      </dsp:txXfrm>
    </dsp:sp>
    <dsp:sp modelId="{501B5334-7A08-48A7-8A85-E5C3B89161DE}">
      <dsp:nvSpPr>
        <dsp:cNvPr id="0" name=""/>
        <dsp:cNvSpPr/>
      </dsp:nvSpPr>
      <dsp:spPr>
        <a:xfrm>
          <a:off x="0" y="2557165"/>
          <a:ext cx="9810750" cy="36333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E71A119-B9DA-428C-808A-0109EB09E15C}">
      <dsp:nvSpPr>
        <dsp:cNvPr id="0" name=""/>
        <dsp:cNvSpPr/>
      </dsp:nvSpPr>
      <dsp:spPr>
        <a:xfrm>
          <a:off x="109910" y="2638916"/>
          <a:ext cx="200032" cy="199836"/>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5D70500-E9CE-4D92-8567-938A121B3455}">
      <dsp:nvSpPr>
        <dsp:cNvPr id="0" name=""/>
        <dsp:cNvSpPr/>
      </dsp:nvSpPr>
      <dsp:spPr>
        <a:xfrm>
          <a:off x="419852" y="2557165"/>
          <a:ext cx="9365678" cy="4087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3260" tIns="43260" rIns="43260" bIns="43260" numCol="1" spcCol="1270" anchor="ctr" anchorCtr="0">
          <a:noAutofit/>
        </a:bodyPr>
        <a:lstStyle/>
        <a:p>
          <a:pPr marL="0" lvl="0" indent="0" algn="l" defTabSz="622300">
            <a:lnSpc>
              <a:spcPct val="90000"/>
            </a:lnSpc>
            <a:spcBef>
              <a:spcPct val="0"/>
            </a:spcBef>
            <a:spcAft>
              <a:spcPct val="35000"/>
            </a:spcAft>
            <a:buNone/>
          </a:pPr>
          <a:r>
            <a:rPr lang="en-US" sz="1400" b="1" i="0" kern="1200"/>
            <a:t>Feedback Mechanism:</a:t>
          </a:r>
          <a:r>
            <a:rPr lang="en-US" sz="1400" b="0" i="0" kern="1200"/>
            <a:t> Implement a feedback mechanism where users can provide feedback on predicted outcomes, helping to fine-tune the model and enhance its accuracy over time.</a:t>
          </a:r>
          <a:endParaRPr lang="en-US" sz="1400" kern="1200"/>
        </a:p>
      </dsp:txBody>
      <dsp:txXfrm>
        <a:off x="419852" y="2557165"/>
        <a:ext cx="9365678" cy="408756"/>
      </dsp:txXfrm>
    </dsp:sp>
    <dsp:sp modelId="{F5D2869C-4AED-44D0-BDE6-2357AA1125B1}">
      <dsp:nvSpPr>
        <dsp:cNvPr id="0" name=""/>
        <dsp:cNvSpPr/>
      </dsp:nvSpPr>
      <dsp:spPr>
        <a:xfrm>
          <a:off x="0" y="3068111"/>
          <a:ext cx="9810750" cy="36333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3CE5144-D0C7-4034-ACD9-75EDF5E7CFFE}">
      <dsp:nvSpPr>
        <dsp:cNvPr id="0" name=""/>
        <dsp:cNvSpPr/>
      </dsp:nvSpPr>
      <dsp:spPr>
        <a:xfrm>
          <a:off x="109910" y="3149862"/>
          <a:ext cx="200032" cy="199836"/>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A07B6C6-AEEF-428B-8FE9-1D4524558819}">
      <dsp:nvSpPr>
        <dsp:cNvPr id="0" name=""/>
        <dsp:cNvSpPr/>
      </dsp:nvSpPr>
      <dsp:spPr>
        <a:xfrm>
          <a:off x="419852" y="3068111"/>
          <a:ext cx="9365678" cy="4087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3260" tIns="43260" rIns="43260" bIns="43260" numCol="1" spcCol="1270" anchor="ctr" anchorCtr="0">
          <a:noAutofit/>
        </a:bodyPr>
        <a:lstStyle/>
        <a:p>
          <a:pPr marL="0" lvl="0" indent="0" algn="l" defTabSz="622300">
            <a:lnSpc>
              <a:spcPct val="90000"/>
            </a:lnSpc>
            <a:spcBef>
              <a:spcPct val="0"/>
            </a:spcBef>
            <a:spcAft>
              <a:spcPct val="35000"/>
            </a:spcAft>
            <a:buNone/>
          </a:pPr>
          <a:r>
            <a:rPr lang="en-US" sz="1400" b="1" i="0" kern="1200"/>
            <a:t>Interpretability:</a:t>
          </a:r>
          <a:r>
            <a:rPr lang="en-US" sz="1400" b="0" i="0" kern="1200"/>
            <a:t> Focus on creating models that are not only accurate but also interpretable. A transparent model allows users to understand the reasoning behind predictions and increases trust in the system.</a:t>
          </a:r>
          <a:endParaRPr lang="en-US" sz="1400" kern="1200"/>
        </a:p>
      </dsp:txBody>
      <dsp:txXfrm>
        <a:off x="419852" y="3068111"/>
        <a:ext cx="9365678" cy="408756"/>
      </dsp:txXfrm>
    </dsp:sp>
    <dsp:sp modelId="{7234DAF1-A12B-4489-9CA5-CF7A5865098B}">
      <dsp:nvSpPr>
        <dsp:cNvPr id="0" name=""/>
        <dsp:cNvSpPr/>
      </dsp:nvSpPr>
      <dsp:spPr>
        <a:xfrm>
          <a:off x="0" y="3579057"/>
          <a:ext cx="9810750" cy="36333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4E814FB-7172-44DC-B1AD-B188E99605F5}">
      <dsp:nvSpPr>
        <dsp:cNvPr id="0" name=""/>
        <dsp:cNvSpPr/>
      </dsp:nvSpPr>
      <dsp:spPr>
        <a:xfrm>
          <a:off x="109910" y="3660808"/>
          <a:ext cx="200032" cy="199836"/>
        </a:xfrm>
        <a:prstGeom prst="rect">
          <a:avLst/>
        </a:prstGeom>
        <a:blipFill>
          <a:blip xmlns:r="http://schemas.openxmlformats.org/officeDocument/2006/relationships"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D2CD431-2C2E-4925-B0B9-C2787615F827}">
      <dsp:nvSpPr>
        <dsp:cNvPr id="0" name=""/>
        <dsp:cNvSpPr/>
      </dsp:nvSpPr>
      <dsp:spPr>
        <a:xfrm>
          <a:off x="419852" y="3579057"/>
          <a:ext cx="9365678" cy="4087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3260" tIns="43260" rIns="43260" bIns="43260" numCol="1" spcCol="1270" anchor="ctr" anchorCtr="0">
          <a:noAutofit/>
        </a:bodyPr>
        <a:lstStyle/>
        <a:p>
          <a:pPr marL="0" lvl="0" indent="0" algn="l" defTabSz="622300">
            <a:lnSpc>
              <a:spcPct val="90000"/>
            </a:lnSpc>
            <a:spcBef>
              <a:spcPct val="0"/>
            </a:spcBef>
            <a:spcAft>
              <a:spcPct val="35000"/>
            </a:spcAft>
            <a:buNone/>
          </a:pPr>
          <a:r>
            <a:rPr lang="en-US" sz="1400" b="1" i="0" kern="1200"/>
            <a:t>Collaboration with Cricket Experts:</a:t>
          </a:r>
          <a:r>
            <a:rPr lang="en-US" sz="1400" b="0" i="0" kern="1200"/>
            <a:t> Collaborate with cricket experts to gain insights into the nuances of the game that might not be apparent from data alone. Their expertise can help refine the model and improve its predictive capabilities.</a:t>
          </a:r>
          <a:endParaRPr lang="en-US" sz="1400" kern="1200"/>
        </a:p>
      </dsp:txBody>
      <dsp:txXfrm>
        <a:off x="419852" y="3579057"/>
        <a:ext cx="9365678" cy="408756"/>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21:29:10.219"/>
    </inkml:context>
    <inkml:brush xml:id="br0">
      <inkml:brushProperty name="width" value="0.05" units="cm"/>
      <inkml:brushProperty name="height" value="0.05" units="cm"/>
    </inkml:brush>
  </inkml:definitions>
  <inkml:trace contextRef="#ctx0" brushRef="#br0">1 0 32</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04T02:25:02.475"/>
    </inkml:context>
    <inkml:brush xml:id="br0">
      <inkml:brushProperty name="width" value="0.05" units="cm"/>
      <inkml:brushProperty name="height" value="0.05" units="cm"/>
    </inkml:brush>
  </inkml:definitions>
  <inkml:trace contextRef="#ctx0" brushRef="#br0">1 0 32</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E56D6-F195-48D7-978E-7EE16D430469}"/>
              </a:ext>
            </a:extLst>
          </p:cNvPr>
          <p:cNvSpPr>
            <a:spLocks noGrp="1"/>
          </p:cNvSpPr>
          <p:nvPr>
            <p:ph type="ctrTitle"/>
          </p:nvPr>
        </p:nvSpPr>
        <p:spPr>
          <a:xfrm>
            <a:off x="1756946" y="1104900"/>
            <a:ext cx="8376514" cy="3120504"/>
          </a:xfrm>
        </p:spPr>
        <p:txBody>
          <a:bodyPr anchor="b">
            <a:normAutofit/>
          </a:bodyPr>
          <a:lstStyle>
            <a:lvl1pPr algn="ctr">
              <a:lnSpc>
                <a:spcPct val="110000"/>
              </a:lnSpc>
              <a:defRPr sz="2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0A72F42-5C88-4F7D-803B-C371B570D784}"/>
              </a:ext>
            </a:extLst>
          </p:cNvPr>
          <p:cNvSpPr>
            <a:spLocks noGrp="1"/>
          </p:cNvSpPr>
          <p:nvPr>
            <p:ph type="subTitle" idx="1"/>
          </p:nvPr>
        </p:nvSpPr>
        <p:spPr>
          <a:xfrm>
            <a:off x="2908039" y="4442385"/>
            <a:ext cx="6074328" cy="984023"/>
          </a:xfrm>
        </p:spPr>
        <p:txBody>
          <a:bodyPr>
            <a:normAutofit/>
          </a:bodyPr>
          <a:lstStyle>
            <a:lvl1pPr marL="0" indent="0" algn="ctr">
              <a:lnSpc>
                <a:spcPct val="100000"/>
              </a:lnSpc>
              <a:buNone/>
              <a:defRPr sz="2000" i="0" spc="16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7A0384F3-2D6A-49F6-8F79-F3955E90484E}"/>
              </a:ext>
            </a:extLst>
          </p:cNvPr>
          <p:cNvSpPr>
            <a:spLocks noGrp="1"/>
          </p:cNvSpPr>
          <p:nvPr>
            <p:ph type="dt" sz="half" idx="10"/>
          </p:nvPr>
        </p:nvSpPr>
        <p:spPr/>
        <p:txBody>
          <a:bodyPr/>
          <a:lstStyle/>
          <a:p>
            <a:fld id="{91F9259A-1FE3-4FF9-8A07-BDD8177164ED}" type="datetime4">
              <a:rPr lang="en-US" smtClean="0"/>
              <a:t>November 27, 2023</a:t>
            </a:fld>
            <a:endParaRPr lang="en-US"/>
          </a:p>
        </p:txBody>
      </p:sp>
      <p:sp>
        <p:nvSpPr>
          <p:cNvPr id="5" name="Footer Placeholder 4">
            <a:extLst>
              <a:ext uri="{FF2B5EF4-FFF2-40B4-BE49-F238E27FC236}">
                <a16:creationId xmlns:a16="http://schemas.microsoft.com/office/drawing/2014/main" id="{95363F32-CD31-4801-BAE4-09EEB12629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D5D34C-49ED-4ADB-8693-73B790764F39}"/>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27393638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sp>
        <p:nvSpPr>
          <p:cNvPr id="3" name="Vertical Text Placeholder 2">
            <a:extLst>
              <a:ext uri="{FF2B5EF4-FFF2-40B4-BE49-F238E27FC236}">
                <a16:creationId xmlns:a16="http://schemas.microsoft.com/office/drawing/2014/main" id="{BF0171A2-02C1-4543-8B6B-FCF7E69712DF}"/>
              </a:ext>
            </a:extLst>
          </p:cNvPr>
          <p:cNvSpPr>
            <a:spLocks noGrp="1"/>
          </p:cNvSpPr>
          <p:nvPr>
            <p:ph type="body" orient="vert" idx="1"/>
          </p:nvPr>
        </p:nvSpPr>
        <p:spPr>
          <a:xfrm>
            <a:off x="1050879" y="1825625"/>
            <a:ext cx="9810604" cy="4516696"/>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F95027C-A386-44E4-AFE1-33AFFDA3AD8F}"/>
              </a:ext>
            </a:extLst>
          </p:cNvPr>
          <p:cNvSpPr>
            <a:spLocks noGrp="1"/>
          </p:cNvSpPr>
          <p:nvPr>
            <p:ph type="dt" sz="half" idx="10"/>
          </p:nvPr>
        </p:nvSpPr>
        <p:spPr/>
        <p:txBody>
          <a:bodyPr/>
          <a:lstStyle/>
          <a:p>
            <a:fld id="{E5CC3C8F-D4A7-4EAD-92AD-82C91CB8BB85}" type="datetime4">
              <a:rPr lang="en-US" smtClean="0"/>
              <a:t>November 27, 2023</a:t>
            </a:fld>
            <a:endParaRPr lang="en-US"/>
          </a:p>
        </p:txBody>
      </p:sp>
      <p:sp>
        <p:nvSpPr>
          <p:cNvPr id="5" name="Footer Placeholder 4">
            <a:extLst>
              <a:ext uri="{FF2B5EF4-FFF2-40B4-BE49-F238E27FC236}">
                <a16:creationId xmlns:a16="http://schemas.microsoft.com/office/drawing/2014/main" id="{FB1BF710-0558-4457-825D-48713CAED3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A7F93D-5DC3-4C36-AEB0-79CDB15C316A}"/>
              </a:ext>
            </a:extLst>
          </p:cNvPr>
          <p:cNvSpPr>
            <a:spLocks noGrp="1"/>
          </p:cNvSpPr>
          <p:nvPr>
            <p:ph type="sldNum" sz="quarter" idx="12"/>
          </p:nvPr>
        </p:nvSpPr>
        <p:spPr/>
        <p:txBody>
          <a:bodyPr/>
          <a:lstStyle/>
          <a:p>
            <a:fld id="{9D4AEF59-F28E-467C-9EA3-92D1CFAD475A}" type="slidenum">
              <a:rPr lang="en-US" smtClean="0"/>
              <a:t>‹#›</a:t>
            </a:fld>
            <a:endParaRPr lang="en-US"/>
          </a:p>
        </p:txBody>
      </p:sp>
      <p:sp>
        <p:nvSpPr>
          <p:cNvPr id="7" name="Title 6">
            <a:extLst>
              <a:ext uri="{FF2B5EF4-FFF2-40B4-BE49-F238E27FC236}">
                <a16:creationId xmlns:a16="http://schemas.microsoft.com/office/drawing/2014/main" id="{87CFC0C8-11FE-4003-B2D6-B7B8E2790566}"/>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8283371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CEB41C5-3638-439D-BA61-4DAA142226E8}"/>
              </a:ext>
            </a:extLst>
          </p:cNvPr>
          <p:cNvSpPr>
            <a:spLocks noGrp="1"/>
          </p:cNvSpPr>
          <p:nvPr>
            <p:ph type="title" orient="vert"/>
          </p:nvPr>
        </p:nvSpPr>
        <p:spPr>
          <a:xfrm>
            <a:off x="8724901" y="464025"/>
            <a:ext cx="2161540" cy="5800298"/>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E99B91A0-A376-483C-926E-189F376E5520}"/>
              </a:ext>
            </a:extLst>
          </p:cNvPr>
          <p:cNvSpPr>
            <a:spLocks noGrp="1"/>
          </p:cNvSpPr>
          <p:nvPr>
            <p:ph type="body" orient="vert" idx="1"/>
          </p:nvPr>
        </p:nvSpPr>
        <p:spPr>
          <a:xfrm>
            <a:off x="838200" y="464023"/>
            <a:ext cx="7886700" cy="58002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FA14134E-B7D5-4664-BB2E-6A98ED630A9F}"/>
              </a:ext>
            </a:extLst>
          </p:cNvPr>
          <p:cNvSpPr>
            <a:spLocks noGrp="1"/>
          </p:cNvSpPr>
          <p:nvPr>
            <p:ph type="dt" sz="half" idx="10"/>
          </p:nvPr>
        </p:nvSpPr>
        <p:spPr/>
        <p:txBody>
          <a:bodyPr/>
          <a:lstStyle/>
          <a:p>
            <a:fld id="{BC011D41-E33C-4BC7-8272-37E8417FD097}" type="datetime4">
              <a:rPr lang="en-US" smtClean="0"/>
              <a:t>November 27, 2023</a:t>
            </a:fld>
            <a:endParaRPr lang="en-US"/>
          </a:p>
        </p:txBody>
      </p:sp>
      <p:sp>
        <p:nvSpPr>
          <p:cNvPr id="5" name="Footer Placeholder 4">
            <a:extLst>
              <a:ext uri="{FF2B5EF4-FFF2-40B4-BE49-F238E27FC236}">
                <a16:creationId xmlns:a16="http://schemas.microsoft.com/office/drawing/2014/main" id="{92A54E2A-B1CE-4F2E-9D9A-D47E514D59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E7C304-46A8-4179-87A2-B8CC10BAAFAE}"/>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38994049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7B333-9E16-4502-96B5-3F586B7E003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6ED0795-5EC7-4FF8-9FC7-22AFA3C552F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6A2DA5B-9862-4A23-8FEC-5C1ABC2EEF1B}"/>
              </a:ext>
            </a:extLst>
          </p:cNvPr>
          <p:cNvSpPr>
            <a:spLocks noGrp="1"/>
          </p:cNvSpPr>
          <p:nvPr>
            <p:ph type="dt" sz="half" idx="10"/>
          </p:nvPr>
        </p:nvSpPr>
        <p:spPr>
          <a:xfrm rot="5400000">
            <a:off x="10506456" y="5074920"/>
            <a:ext cx="2647667" cy="365125"/>
          </a:xfrm>
        </p:spPr>
        <p:txBody>
          <a:bodyPr/>
          <a:lstStyle/>
          <a:p>
            <a:fld id="{5D340FED-6E95-4177-A7EF-CD303B9E611D}" type="datetime4">
              <a:rPr lang="en-US" smtClean="0"/>
              <a:t>November 27, 2023</a:t>
            </a:fld>
            <a:endParaRPr lang="en-US"/>
          </a:p>
        </p:txBody>
      </p:sp>
      <p:sp>
        <p:nvSpPr>
          <p:cNvPr id="5" name="Footer Placeholder 4">
            <a:extLst>
              <a:ext uri="{FF2B5EF4-FFF2-40B4-BE49-F238E27FC236}">
                <a16:creationId xmlns:a16="http://schemas.microsoft.com/office/drawing/2014/main" id="{C63D9A4B-0DA7-46BB-9DCE-3F26075C44C6}"/>
              </a:ext>
            </a:extLst>
          </p:cNvPr>
          <p:cNvSpPr>
            <a:spLocks noGrp="1"/>
          </p:cNvSpPr>
          <p:nvPr>
            <p:ph type="ftr" sz="quarter" idx="11"/>
          </p:nvPr>
        </p:nvSpPr>
        <p:spPr>
          <a:xfrm rot="5400000">
            <a:off x="10451592" y="1408176"/>
            <a:ext cx="2770499" cy="365125"/>
          </a:xfrm>
        </p:spPr>
        <p:txBody>
          <a:bodyPr/>
          <a:lstStyle/>
          <a:p>
            <a:endParaRPr lang="en-US" dirty="0"/>
          </a:p>
        </p:txBody>
      </p:sp>
      <p:sp>
        <p:nvSpPr>
          <p:cNvPr id="6" name="Slide Number Placeholder 5">
            <a:extLst>
              <a:ext uri="{FF2B5EF4-FFF2-40B4-BE49-F238E27FC236}">
                <a16:creationId xmlns:a16="http://schemas.microsoft.com/office/drawing/2014/main" id="{EE6A7C47-81AC-431C-A7C3-2BC71AD14417}"/>
              </a:ext>
            </a:extLst>
          </p:cNvPr>
          <p:cNvSpPr>
            <a:spLocks noGrp="1"/>
          </p:cNvSpPr>
          <p:nvPr>
            <p:ph type="sldNum" sz="quarter" idx="12"/>
          </p:nvPr>
        </p:nvSpPr>
        <p:spPr>
          <a:xfrm>
            <a:off x="11558016" y="3136392"/>
            <a:ext cx="545911" cy="580029"/>
          </a:xfrm>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2251016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D2E47-4DC7-46C4-9407-FA4CF7E0AAE3}"/>
              </a:ext>
            </a:extLst>
          </p:cNvPr>
          <p:cNvSpPr>
            <a:spLocks noGrp="1"/>
          </p:cNvSpPr>
          <p:nvPr>
            <p:ph type="title"/>
          </p:nvPr>
        </p:nvSpPr>
        <p:spPr>
          <a:xfrm>
            <a:off x="1052513" y="1709738"/>
            <a:ext cx="9087774" cy="3438524"/>
          </a:xfrm>
        </p:spPr>
        <p:txBody>
          <a:bodyPr anchor="b">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BF7B502-122E-4177-A408-FC436A254215}"/>
              </a:ext>
            </a:extLst>
          </p:cNvPr>
          <p:cNvSpPr>
            <a:spLocks noGrp="1"/>
          </p:cNvSpPr>
          <p:nvPr>
            <p:ph type="body" idx="1"/>
          </p:nvPr>
        </p:nvSpPr>
        <p:spPr>
          <a:xfrm>
            <a:off x="1052513" y="5148262"/>
            <a:ext cx="8844522" cy="1138238"/>
          </a:xfrm>
        </p:spPr>
        <p:txBody>
          <a:bodyPr>
            <a:normAutofit/>
          </a:bodyPr>
          <a:lstStyle>
            <a:lvl1pPr marL="0" indent="0">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8229696-2AEF-4765-B33E-7DA328E464FF}"/>
              </a:ext>
            </a:extLst>
          </p:cNvPr>
          <p:cNvSpPr>
            <a:spLocks noGrp="1"/>
          </p:cNvSpPr>
          <p:nvPr>
            <p:ph type="dt" sz="half" idx="10"/>
          </p:nvPr>
        </p:nvSpPr>
        <p:spPr/>
        <p:txBody>
          <a:bodyPr/>
          <a:lstStyle/>
          <a:p>
            <a:fld id="{477962CB-39AD-45A9-800F-54DAB53D6021}" type="datetime4">
              <a:rPr lang="en-US" smtClean="0"/>
              <a:t>November 27, 2023</a:t>
            </a:fld>
            <a:endParaRPr lang="en-US"/>
          </a:p>
        </p:txBody>
      </p:sp>
      <p:sp>
        <p:nvSpPr>
          <p:cNvPr id="5" name="Footer Placeholder 4">
            <a:extLst>
              <a:ext uri="{FF2B5EF4-FFF2-40B4-BE49-F238E27FC236}">
                <a16:creationId xmlns:a16="http://schemas.microsoft.com/office/drawing/2014/main" id="{4729B2E4-2F1C-4FEE-AAB2-4FCC3EEFD1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27D4B8-E107-480A-AA17-261CA49BBB5D}"/>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15379743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8BAE8-3305-4F08-BECB-56AD7FD4E4B1}"/>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77021AC-6D8D-4D24-8B01-8AE8F41BE4B8}"/>
              </a:ext>
            </a:extLst>
          </p:cNvPr>
          <p:cNvSpPr>
            <a:spLocks noGrp="1"/>
          </p:cNvSpPr>
          <p:nvPr>
            <p:ph sz="half" idx="1"/>
          </p:nvPr>
        </p:nvSpPr>
        <p:spPr>
          <a:xfrm>
            <a:off x="1050878" y="1825624"/>
            <a:ext cx="4473622" cy="4460875"/>
          </a:xfrm>
        </p:spPr>
        <p:txBody>
          <a:bodyPr/>
          <a:lstStyle>
            <a:lvl2pPr marL="274320" indent="0">
              <a:buFontTx/>
              <a:buNone/>
              <a:defRPr/>
            </a:lvl2pPr>
            <a:lvl3pPr marL="502920">
              <a:defRPr/>
            </a:lvl3pPr>
            <a:lvl4pPr marL="548640" indent="0">
              <a:buFontTx/>
              <a:buNone/>
              <a:defRPr/>
            </a:lvl4pPr>
            <a:lvl5pPr marL="73152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8E7F49C-3DB3-40B7-89B3-E3BC32FC110F}"/>
              </a:ext>
            </a:extLst>
          </p:cNvPr>
          <p:cNvSpPr>
            <a:spLocks noGrp="1"/>
          </p:cNvSpPr>
          <p:nvPr>
            <p:ph sz="half" idx="2"/>
          </p:nvPr>
        </p:nvSpPr>
        <p:spPr>
          <a:xfrm>
            <a:off x="5844540" y="1825624"/>
            <a:ext cx="5016943" cy="44608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1E33D58-BDF5-4F1F-806B-0491CB3624A9}"/>
              </a:ext>
            </a:extLst>
          </p:cNvPr>
          <p:cNvSpPr>
            <a:spLocks noGrp="1"/>
          </p:cNvSpPr>
          <p:nvPr>
            <p:ph type="dt" sz="half" idx="10"/>
          </p:nvPr>
        </p:nvSpPr>
        <p:spPr/>
        <p:txBody>
          <a:bodyPr/>
          <a:lstStyle/>
          <a:p>
            <a:fld id="{2DEDF93D-55AB-4606-B9D7-742F1FC51983}" type="datetime4">
              <a:rPr lang="en-US" smtClean="0"/>
              <a:t>November 27, 2023</a:t>
            </a:fld>
            <a:endParaRPr lang="en-US" dirty="0"/>
          </a:p>
        </p:txBody>
      </p:sp>
      <p:sp>
        <p:nvSpPr>
          <p:cNvPr id="6" name="Footer Placeholder 5">
            <a:extLst>
              <a:ext uri="{FF2B5EF4-FFF2-40B4-BE49-F238E27FC236}">
                <a16:creationId xmlns:a16="http://schemas.microsoft.com/office/drawing/2014/main" id="{848BCBFD-1FE1-441A-B3AF-C3E7E7B8D11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70CE272-E6FB-455B-BACB-2471D66D956F}"/>
              </a:ext>
            </a:extLst>
          </p:cNvPr>
          <p:cNvSpPr>
            <a:spLocks noGrp="1"/>
          </p:cNvSpPr>
          <p:nvPr>
            <p:ph type="sldNum" sz="quarter" idx="12"/>
          </p:nvPr>
        </p:nvSpPr>
        <p:spPr/>
        <p:txBody>
          <a:bodyPr/>
          <a:lstStyle/>
          <a:p>
            <a:fld id="{9D4AEF59-F28E-467C-9EA3-92D1CFAD475A}" type="slidenum">
              <a:rPr lang="en-US" smtClean="0"/>
              <a:t>‹#›</a:t>
            </a:fld>
            <a:endParaRPr lang="en-US" dirty="0"/>
          </a:p>
        </p:txBody>
      </p:sp>
    </p:spTree>
    <p:extLst>
      <p:ext uri="{BB962C8B-B14F-4D97-AF65-F5344CB8AC3E}">
        <p14:creationId xmlns:p14="http://schemas.microsoft.com/office/powerpoint/2010/main" val="15454567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E73A4FB-9EF5-4D6C-A275-2DE1077A29E7}"/>
              </a:ext>
            </a:extLst>
          </p:cNvPr>
          <p:cNvSpPr>
            <a:spLocks noGrp="1"/>
          </p:cNvSpPr>
          <p:nvPr>
            <p:ph type="body" idx="1"/>
          </p:nvPr>
        </p:nvSpPr>
        <p:spPr>
          <a:xfrm>
            <a:off x="1071563" y="1835219"/>
            <a:ext cx="4452938" cy="823912"/>
          </a:xfrm>
        </p:spPr>
        <p:txBody>
          <a:bodyPr anchor="b">
            <a:normAutofit/>
          </a:bodyPr>
          <a:lstStyle>
            <a:lvl1pPr marL="0" indent="0">
              <a:buNone/>
              <a:defRPr sz="2000" b="1" i="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BDC9972A-4D34-4A9F-84EB-8D64A703B56C}"/>
              </a:ext>
            </a:extLst>
          </p:cNvPr>
          <p:cNvSpPr>
            <a:spLocks noGrp="1"/>
          </p:cNvSpPr>
          <p:nvPr>
            <p:ph sz="half" idx="2"/>
          </p:nvPr>
        </p:nvSpPr>
        <p:spPr>
          <a:xfrm>
            <a:off x="1071562" y="2717801"/>
            <a:ext cx="4452938" cy="3559452"/>
          </a:xfrm>
        </p:spPr>
        <p:txBody>
          <a:bodyPr/>
          <a:lstStyle>
            <a:lvl2pPr marL="274320" indent="0">
              <a:buFontTx/>
              <a:buNone/>
              <a:defRPr/>
            </a:lvl2pPr>
            <a:lvl3pPr marL="548640">
              <a:defRPr/>
            </a:lvl3pPr>
            <a:lvl4pPr marL="594360" indent="0">
              <a:buFontTx/>
              <a:buNone/>
              <a:defRPr/>
            </a:lvl4pPr>
            <a:lvl5pPr marL="82296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CDBBDDE3-C8D7-4600-8259-24E1F8118A41}"/>
              </a:ext>
            </a:extLst>
          </p:cNvPr>
          <p:cNvSpPr>
            <a:spLocks noGrp="1"/>
          </p:cNvSpPr>
          <p:nvPr>
            <p:ph type="body" sz="quarter" idx="3"/>
          </p:nvPr>
        </p:nvSpPr>
        <p:spPr>
          <a:xfrm>
            <a:off x="5844540" y="1835219"/>
            <a:ext cx="5016943" cy="823912"/>
          </a:xfrm>
        </p:spPr>
        <p:txBody>
          <a:bodyPr anchor="b">
            <a:normAutofit/>
          </a:bodyPr>
          <a:lstStyle>
            <a:lvl1pPr marL="0" indent="0">
              <a:buNone/>
              <a:defRPr sz="2000" b="1" i="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4649FFF-44C7-4256-AFE1-C5457C7AB501}"/>
              </a:ext>
            </a:extLst>
          </p:cNvPr>
          <p:cNvSpPr>
            <a:spLocks noGrp="1"/>
          </p:cNvSpPr>
          <p:nvPr>
            <p:ph sz="quarter" idx="4"/>
          </p:nvPr>
        </p:nvSpPr>
        <p:spPr>
          <a:xfrm>
            <a:off x="5844540" y="2717800"/>
            <a:ext cx="5016943" cy="3559453"/>
          </a:xfrm>
        </p:spPr>
        <p:txBody>
          <a:bodyPr/>
          <a:lstStyle>
            <a:lvl2pPr marL="457200" indent="0">
              <a:buNone/>
              <a:defRPr/>
            </a:lvl2pPr>
            <a:lvl3pPr marL="548640">
              <a:defRPr/>
            </a:lvl3pPr>
            <a:lvl4pPr marL="594360" indent="0">
              <a:buFontTx/>
              <a:buNone/>
              <a:defRPr/>
            </a:lvl4pPr>
            <a:lvl5pPr marL="82296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1BEC6ACF-080E-4B7C-B0C0-77E90C16E9F6}"/>
              </a:ext>
            </a:extLst>
          </p:cNvPr>
          <p:cNvSpPr>
            <a:spLocks noGrp="1"/>
          </p:cNvSpPr>
          <p:nvPr>
            <p:ph type="dt" sz="half" idx="10"/>
          </p:nvPr>
        </p:nvSpPr>
        <p:spPr/>
        <p:txBody>
          <a:bodyPr/>
          <a:lstStyle/>
          <a:p>
            <a:fld id="{DDF2841D-FB5C-47AB-B2FF-32E855C1EA71}" type="datetime4">
              <a:rPr lang="en-US" smtClean="0"/>
              <a:t>November 27, 2023</a:t>
            </a:fld>
            <a:endParaRPr lang="en-US"/>
          </a:p>
        </p:txBody>
      </p:sp>
      <p:sp>
        <p:nvSpPr>
          <p:cNvPr id="8" name="Footer Placeholder 7">
            <a:extLst>
              <a:ext uri="{FF2B5EF4-FFF2-40B4-BE49-F238E27FC236}">
                <a16:creationId xmlns:a16="http://schemas.microsoft.com/office/drawing/2014/main" id="{39A68C0B-BC90-4ADA-B6E6-2B30BFF9E71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3BCE559-C82B-4E27-965B-4AC3C66FC8F8}"/>
              </a:ext>
            </a:extLst>
          </p:cNvPr>
          <p:cNvSpPr>
            <a:spLocks noGrp="1"/>
          </p:cNvSpPr>
          <p:nvPr>
            <p:ph type="sldNum" sz="quarter" idx="12"/>
          </p:nvPr>
        </p:nvSpPr>
        <p:spPr/>
        <p:txBody>
          <a:bodyPr/>
          <a:lstStyle/>
          <a:p>
            <a:fld id="{9D4AEF59-F28E-467C-9EA3-92D1CFAD475A}" type="slidenum">
              <a:rPr lang="en-US" smtClean="0"/>
              <a:t>‹#›</a:t>
            </a:fld>
            <a:endParaRPr lang="en-US"/>
          </a:p>
        </p:txBody>
      </p:sp>
      <p:sp>
        <p:nvSpPr>
          <p:cNvPr id="12" name="Title 11">
            <a:extLst>
              <a:ext uri="{FF2B5EF4-FFF2-40B4-BE49-F238E27FC236}">
                <a16:creationId xmlns:a16="http://schemas.microsoft.com/office/drawing/2014/main" id="{3752B99E-38EC-4745-889B-124D34759641}"/>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162588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3DE7304-D393-47F0-ACCC-1F72EFCCE7CA}"/>
              </a:ext>
            </a:extLst>
          </p:cNvPr>
          <p:cNvSpPr>
            <a:spLocks noGrp="1"/>
          </p:cNvSpPr>
          <p:nvPr>
            <p:ph type="dt" sz="half" idx="10"/>
          </p:nvPr>
        </p:nvSpPr>
        <p:spPr/>
        <p:txBody>
          <a:bodyPr/>
          <a:lstStyle/>
          <a:p>
            <a:fld id="{118537E9-D174-424D-BEE8-AFC4CA5F9F97}" type="datetime4">
              <a:rPr lang="en-US" smtClean="0"/>
              <a:t>November 27, 2023</a:t>
            </a:fld>
            <a:endParaRPr lang="en-US"/>
          </a:p>
        </p:txBody>
      </p:sp>
      <p:sp>
        <p:nvSpPr>
          <p:cNvPr id="4" name="Footer Placeholder 3">
            <a:extLst>
              <a:ext uri="{FF2B5EF4-FFF2-40B4-BE49-F238E27FC236}">
                <a16:creationId xmlns:a16="http://schemas.microsoft.com/office/drawing/2014/main" id="{B68451FF-032D-4787-BA4B-5EB415494AC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9B7511D-7256-4A08-BF62-3B3F821A6F02}"/>
              </a:ext>
            </a:extLst>
          </p:cNvPr>
          <p:cNvSpPr>
            <a:spLocks noGrp="1"/>
          </p:cNvSpPr>
          <p:nvPr>
            <p:ph type="sldNum" sz="quarter" idx="12"/>
          </p:nvPr>
        </p:nvSpPr>
        <p:spPr/>
        <p:txBody>
          <a:bodyPr/>
          <a:lstStyle/>
          <a:p>
            <a:fld id="{9D4AEF59-F28E-467C-9EA3-92D1CFAD475A}" type="slidenum">
              <a:rPr lang="en-US" smtClean="0"/>
              <a:t>‹#›</a:t>
            </a:fld>
            <a:endParaRPr lang="en-US"/>
          </a:p>
        </p:txBody>
      </p:sp>
      <p:sp>
        <p:nvSpPr>
          <p:cNvPr id="6" name="Title 5">
            <a:extLst>
              <a:ext uri="{FF2B5EF4-FFF2-40B4-BE49-F238E27FC236}">
                <a16:creationId xmlns:a16="http://schemas.microsoft.com/office/drawing/2014/main" id="{03FCDA27-1C47-4EA1-A160-EC91FD88BC3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428648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6DE8ADA-7BF8-433A-8770-61C690F37DCB}"/>
              </a:ext>
            </a:extLst>
          </p:cNvPr>
          <p:cNvSpPr>
            <a:spLocks noGrp="1"/>
          </p:cNvSpPr>
          <p:nvPr>
            <p:ph type="dt" sz="half" idx="10"/>
          </p:nvPr>
        </p:nvSpPr>
        <p:spPr/>
        <p:txBody>
          <a:bodyPr/>
          <a:lstStyle/>
          <a:p>
            <a:fld id="{1C7A44C0-F7AC-49C2-8289-1E7A86D9FB50}" type="datetime4">
              <a:rPr lang="en-US" smtClean="0"/>
              <a:t>November 27, 2023</a:t>
            </a:fld>
            <a:endParaRPr lang="en-US"/>
          </a:p>
        </p:txBody>
      </p:sp>
      <p:sp>
        <p:nvSpPr>
          <p:cNvPr id="3" name="Footer Placeholder 2">
            <a:extLst>
              <a:ext uri="{FF2B5EF4-FFF2-40B4-BE49-F238E27FC236}">
                <a16:creationId xmlns:a16="http://schemas.microsoft.com/office/drawing/2014/main" id="{16357B86-EC22-49C6-BBC6-639D57D1AFB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D63764B-CF91-4C81-B4C3-5B5E5A973610}"/>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5870265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E4801-B0C7-4458-B413-24D6E68FAA57}"/>
              </a:ext>
            </a:extLst>
          </p:cNvPr>
          <p:cNvSpPr>
            <a:spLocks noGrp="1"/>
          </p:cNvSpPr>
          <p:nvPr>
            <p:ph type="title"/>
          </p:nvPr>
        </p:nvSpPr>
        <p:spPr>
          <a:xfrm>
            <a:off x="1063633" y="457200"/>
            <a:ext cx="4170355" cy="1917509"/>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2FA0C76-733A-488A-89FB-7D04FD64BD68}"/>
              </a:ext>
            </a:extLst>
          </p:cNvPr>
          <p:cNvSpPr>
            <a:spLocks noGrp="1"/>
          </p:cNvSpPr>
          <p:nvPr>
            <p:ph idx="1"/>
          </p:nvPr>
        </p:nvSpPr>
        <p:spPr>
          <a:xfrm>
            <a:off x="5481637" y="457200"/>
            <a:ext cx="5562601" cy="5943600"/>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CD45B9DE-016A-4B31-BB52-99C76E28B4B9}"/>
              </a:ext>
            </a:extLst>
          </p:cNvPr>
          <p:cNvSpPr>
            <a:spLocks noGrp="1"/>
          </p:cNvSpPr>
          <p:nvPr>
            <p:ph type="body" sz="half" idx="2"/>
          </p:nvPr>
        </p:nvSpPr>
        <p:spPr>
          <a:xfrm>
            <a:off x="1063633" y="2374708"/>
            <a:ext cx="4170355" cy="40260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ED6CC3-66DD-4D9A-A9C7-F588BA88C992}"/>
              </a:ext>
            </a:extLst>
          </p:cNvPr>
          <p:cNvSpPr>
            <a:spLocks noGrp="1"/>
          </p:cNvSpPr>
          <p:nvPr>
            <p:ph type="dt" sz="half" idx="10"/>
          </p:nvPr>
        </p:nvSpPr>
        <p:spPr/>
        <p:txBody>
          <a:bodyPr/>
          <a:lstStyle/>
          <a:p>
            <a:fld id="{73BB84BC-6E78-40D1-8831-40AB1F596614}" type="datetime4">
              <a:rPr lang="en-US" smtClean="0"/>
              <a:t>November 27, 2023</a:t>
            </a:fld>
            <a:endParaRPr lang="en-US"/>
          </a:p>
        </p:txBody>
      </p:sp>
      <p:sp>
        <p:nvSpPr>
          <p:cNvPr id="6" name="Footer Placeholder 5">
            <a:extLst>
              <a:ext uri="{FF2B5EF4-FFF2-40B4-BE49-F238E27FC236}">
                <a16:creationId xmlns:a16="http://schemas.microsoft.com/office/drawing/2014/main" id="{31359FC8-04EF-4F7D-8E43-4EE0E95DA99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71C964-4227-4DEE-87A1-026162DDF664}"/>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13178258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0EB4E-D4BB-4C86-A820-63474E5A4086}"/>
              </a:ext>
            </a:extLst>
          </p:cNvPr>
          <p:cNvSpPr>
            <a:spLocks noGrp="1"/>
          </p:cNvSpPr>
          <p:nvPr>
            <p:ph type="title"/>
          </p:nvPr>
        </p:nvSpPr>
        <p:spPr>
          <a:xfrm>
            <a:off x="1062038" y="457199"/>
            <a:ext cx="3913241" cy="1928813"/>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54FA99A1-8FAF-415D-A399-1B2C2A0F2300}"/>
              </a:ext>
            </a:extLst>
          </p:cNvPr>
          <p:cNvSpPr>
            <a:spLocks noGrp="1"/>
          </p:cNvSpPr>
          <p:nvPr>
            <p:ph type="pic" idx="1"/>
          </p:nvPr>
        </p:nvSpPr>
        <p:spPr>
          <a:xfrm>
            <a:off x="5257752" y="457200"/>
            <a:ext cx="6110288" cy="594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84A15BEE-9915-4637-85A2-2AF2872C72BC}"/>
              </a:ext>
            </a:extLst>
          </p:cNvPr>
          <p:cNvSpPr>
            <a:spLocks noGrp="1"/>
          </p:cNvSpPr>
          <p:nvPr>
            <p:ph type="body" sz="half" idx="2"/>
          </p:nvPr>
        </p:nvSpPr>
        <p:spPr>
          <a:xfrm>
            <a:off x="1062038" y="2386013"/>
            <a:ext cx="3913241" cy="401478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A73427C-3B67-4ED4-925D-04B9C09AA54B}"/>
              </a:ext>
            </a:extLst>
          </p:cNvPr>
          <p:cNvSpPr>
            <a:spLocks noGrp="1"/>
          </p:cNvSpPr>
          <p:nvPr>
            <p:ph type="dt" sz="half" idx="10"/>
          </p:nvPr>
        </p:nvSpPr>
        <p:spPr/>
        <p:txBody>
          <a:bodyPr/>
          <a:lstStyle/>
          <a:p>
            <a:fld id="{ADFA080F-3961-4D42-BEDE-84A1FED032F1}" type="datetime4">
              <a:rPr lang="en-US" smtClean="0"/>
              <a:t>November 27, 2023</a:t>
            </a:fld>
            <a:endParaRPr lang="en-US"/>
          </a:p>
        </p:txBody>
      </p:sp>
      <p:sp>
        <p:nvSpPr>
          <p:cNvPr id="6" name="Footer Placeholder 5">
            <a:extLst>
              <a:ext uri="{FF2B5EF4-FFF2-40B4-BE49-F238E27FC236}">
                <a16:creationId xmlns:a16="http://schemas.microsoft.com/office/drawing/2014/main" id="{EEB5DAFD-22DE-4E9E-9C72-B16C1F273D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E8EE99-49CC-4A30-8ADA-39EFD8DAAD22}"/>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23821498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customXml" Target="../ink/ink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 name="Picture 9" descr="A person in a dark room&#10;&#10;Description automatically generated">
            <a:extLst>
              <a:ext uri="{FF2B5EF4-FFF2-40B4-BE49-F238E27FC236}">
                <a16:creationId xmlns:a16="http://schemas.microsoft.com/office/drawing/2014/main" id="{DEB2E8C4-C3E7-4048-A43D-9859510CFA98}"/>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0905744" y="0"/>
            <a:ext cx="1286256" cy="6858000"/>
          </a:xfrm>
          <a:prstGeom prst="rect">
            <a:avLst/>
          </a:prstGeom>
        </p:spPr>
      </p:pic>
      <p:sp>
        <p:nvSpPr>
          <p:cNvPr id="2" name="Title Placeholder 1">
            <a:extLst>
              <a:ext uri="{FF2B5EF4-FFF2-40B4-BE49-F238E27FC236}">
                <a16:creationId xmlns:a16="http://schemas.microsoft.com/office/drawing/2014/main" id="{9AFBD2E1-C16B-4996-869C-DD03823A80A4}"/>
              </a:ext>
            </a:extLst>
          </p:cNvPr>
          <p:cNvSpPr>
            <a:spLocks noGrp="1"/>
          </p:cNvSpPr>
          <p:nvPr>
            <p:ph type="title"/>
          </p:nvPr>
        </p:nvSpPr>
        <p:spPr>
          <a:xfrm>
            <a:off x="1050879" y="609601"/>
            <a:ext cx="9810604" cy="121602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844DB6A-ED8E-4755-BC7A-B7AA65244231}"/>
              </a:ext>
            </a:extLst>
          </p:cNvPr>
          <p:cNvSpPr>
            <a:spLocks noGrp="1"/>
          </p:cNvSpPr>
          <p:nvPr>
            <p:ph type="body" idx="1"/>
          </p:nvPr>
        </p:nvSpPr>
        <p:spPr>
          <a:xfrm>
            <a:off x="1050879" y="1825624"/>
            <a:ext cx="9810604" cy="442875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6FF5CE27-B558-4B88-ACE3-B70423127730}"/>
              </a:ext>
            </a:extLst>
          </p:cNvPr>
          <p:cNvSpPr>
            <a:spLocks noGrp="1"/>
          </p:cNvSpPr>
          <p:nvPr>
            <p:ph type="dt" sz="half" idx="2"/>
          </p:nvPr>
        </p:nvSpPr>
        <p:spPr>
          <a:xfrm rot="5400000">
            <a:off x="10509243" y="5071825"/>
            <a:ext cx="2647667" cy="365125"/>
          </a:xfrm>
          <a:prstGeom prst="rect">
            <a:avLst/>
          </a:prstGeom>
        </p:spPr>
        <p:txBody>
          <a:bodyPr vert="horz" lIns="91440" tIns="45720" rIns="91440" bIns="45720" rtlCol="0" anchor="ctr"/>
          <a:lstStyle>
            <a:lvl1pPr algn="l">
              <a:defRPr sz="900" cap="all" spc="300" baseline="0">
                <a:solidFill>
                  <a:schemeClr val="tx1">
                    <a:lumMod val="85000"/>
                    <a:lumOff val="15000"/>
                  </a:schemeClr>
                </a:solidFill>
                <a:latin typeface="+mn-lt"/>
              </a:defRPr>
            </a:lvl1pPr>
          </a:lstStyle>
          <a:p>
            <a:fld id="{A33960BD-7AC1-4217-9611-AAA56D3EE38F}" type="datetime4">
              <a:rPr lang="en-US" smtClean="0"/>
              <a:pPr/>
              <a:t>November 27, 2023</a:t>
            </a:fld>
            <a:endParaRPr lang="en-US" dirty="0">
              <a:latin typeface="+mn-lt"/>
            </a:endParaRPr>
          </a:p>
        </p:txBody>
      </p:sp>
      <p:sp>
        <p:nvSpPr>
          <p:cNvPr id="5" name="Footer Placeholder 4">
            <a:extLst>
              <a:ext uri="{FF2B5EF4-FFF2-40B4-BE49-F238E27FC236}">
                <a16:creationId xmlns:a16="http://schemas.microsoft.com/office/drawing/2014/main" id="{4ACE5D61-F203-4F00-9CF1-AB0AE4937006}"/>
              </a:ext>
            </a:extLst>
          </p:cNvPr>
          <p:cNvSpPr>
            <a:spLocks noGrp="1"/>
          </p:cNvSpPr>
          <p:nvPr>
            <p:ph type="ftr" sz="quarter" idx="3"/>
          </p:nvPr>
        </p:nvSpPr>
        <p:spPr>
          <a:xfrm rot="5400000">
            <a:off x="10447827" y="1407402"/>
            <a:ext cx="2770499" cy="365125"/>
          </a:xfrm>
          <a:prstGeom prst="rect">
            <a:avLst/>
          </a:prstGeom>
        </p:spPr>
        <p:txBody>
          <a:bodyPr vert="horz" lIns="91440" tIns="45720" rIns="91440" bIns="45720" rtlCol="0" anchor="ctr"/>
          <a:lstStyle>
            <a:lvl1pPr algn="r">
              <a:defRPr sz="900" cap="all" spc="300" baseline="0">
                <a:solidFill>
                  <a:schemeClr val="tx1">
                    <a:lumMod val="85000"/>
                    <a:lumOff val="15000"/>
                  </a:schemeClr>
                </a:solidFill>
                <a:latin typeface="+mn-lt"/>
              </a:defRPr>
            </a:lvl1pPr>
          </a:lstStyle>
          <a:p>
            <a:endParaRPr lang="en-US" dirty="0">
              <a:latin typeface="+mn-lt"/>
            </a:endParaRPr>
          </a:p>
        </p:txBody>
      </p:sp>
      <p:sp>
        <p:nvSpPr>
          <p:cNvPr id="6" name="Slide Number Placeholder 5">
            <a:extLst>
              <a:ext uri="{FF2B5EF4-FFF2-40B4-BE49-F238E27FC236}">
                <a16:creationId xmlns:a16="http://schemas.microsoft.com/office/drawing/2014/main" id="{39FF38BD-5F38-4F6E-B5DD-EB1AF06002E2}"/>
              </a:ext>
            </a:extLst>
          </p:cNvPr>
          <p:cNvSpPr>
            <a:spLocks noGrp="1"/>
          </p:cNvSpPr>
          <p:nvPr>
            <p:ph type="sldNum" sz="quarter" idx="4"/>
          </p:nvPr>
        </p:nvSpPr>
        <p:spPr>
          <a:xfrm>
            <a:off x="11560121" y="3138985"/>
            <a:ext cx="545911" cy="580029"/>
          </a:xfrm>
          <a:prstGeom prst="rect">
            <a:avLst/>
          </a:prstGeom>
        </p:spPr>
        <p:txBody>
          <a:bodyPr vert="horz" lIns="91440" tIns="45720" rIns="91440" bIns="45720" rtlCol="0" anchor="ctr"/>
          <a:lstStyle>
            <a:lvl1pPr algn="ctr">
              <a:defRPr sz="1600">
                <a:solidFill>
                  <a:schemeClr val="tx1">
                    <a:lumMod val="85000"/>
                    <a:lumOff val="15000"/>
                  </a:schemeClr>
                </a:solidFill>
                <a:latin typeface="+mn-lt"/>
              </a:defRPr>
            </a:lvl1pPr>
          </a:lstStyle>
          <a:p>
            <a:fld id="{9D4AEF59-F28E-467C-9EA3-92D1CFAD475A}" type="slidenum">
              <a:rPr lang="en-US" smtClean="0"/>
              <a:pPr/>
              <a:t>‹#›</a:t>
            </a:fld>
            <a:endParaRPr lang="en-US">
              <a:latin typeface="+mn-lt"/>
            </a:endParaRPr>
          </a:p>
        </p:txBody>
      </p:sp>
      <mc:AlternateContent xmlns:mc="http://schemas.openxmlformats.org/markup-compatibility/2006">
        <mc:Choice xmlns:p14="http://schemas.microsoft.com/office/powerpoint/2010/main" Requires="p14">
          <p:contentPart p14:bwMode="auto" r:id="rId14">
            <p14:nvContentPartPr>
              <p14:cNvPr id="18" name="Ink 17">
                <a:extLst>
                  <a:ext uri="{FF2B5EF4-FFF2-40B4-BE49-F238E27FC236}">
                    <a16:creationId xmlns:a16="http://schemas.microsoft.com/office/drawing/2014/main" id="{24D29CCB-7956-4E3E-8880-304085F04BF4}"/>
                  </a:ext>
                </a:extLst>
              </p14:cNvPr>
              <p14:cNvContentPartPr/>
              <p14:nvPr/>
            </p14:nvContentPartPr>
            <p14:xfrm>
              <a:off x="12490710" y="6342652"/>
              <a:ext cx="360" cy="360"/>
            </p14:xfrm>
          </p:contentPart>
        </mc:Choice>
        <mc:Fallback>
          <p:pic>
            <p:nvPicPr>
              <p:cNvPr id="18" name="Ink 17">
                <a:extLst>
                  <a:ext uri="{FF2B5EF4-FFF2-40B4-BE49-F238E27FC236}">
                    <a16:creationId xmlns:a16="http://schemas.microsoft.com/office/drawing/2014/main" id="{24D29CCB-7956-4E3E-8880-304085F04BF4}"/>
                  </a:ext>
                </a:extLst>
              </p:cNvPr>
              <p:cNvPicPr/>
              <p:nvPr/>
            </p:nvPicPr>
            <p:blipFill>
              <a:blip r:embed="rId15"/>
              <a:stretch>
                <a:fillRect/>
              </a:stretch>
            </p:blipFill>
            <p:spPr>
              <a:xfrm>
                <a:off x="12481710" y="6333652"/>
                <a:ext cx="18000" cy="18000"/>
              </a:xfrm>
              <a:prstGeom prst="rect">
                <a:avLst/>
              </a:prstGeom>
            </p:spPr>
          </p:pic>
        </mc:Fallback>
      </mc:AlternateContent>
    </p:spTree>
    <p:extLst>
      <p:ext uri="{BB962C8B-B14F-4D97-AF65-F5344CB8AC3E}">
        <p14:creationId xmlns:p14="http://schemas.microsoft.com/office/powerpoint/2010/main" val="2158588694"/>
      </p:ext>
    </p:extLst>
  </p:cSld>
  <p:clrMap bg1="lt1" tx1="dk1" bg2="lt2" tx2="dk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3" r:id="rId6"/>
    <p:sldLayoutId id="2147483748" r:id="rId7"/>
    <p:sldLayoutId id="2147483744" r:id="rId8"/>
    <p:sldLayoutId id="2147483745" r:id="rId9"/>
    <p:sldLayoutId id="2147483746" r:id="rId10"/>
    <p:sldLayoutId id="2147483747" r:id="rId11"/>
  </p:sldLayoutIdLst>
  <p:hf sldNum="0" hdr="0" ftr="0" dt="0"/>
  <p:txStyles>
    <p:titleStyle>
      <a:lvl1pPr algn="l" defTabSz="914400" rtl="0" eaLnBrk="1" latinLnBrk="0" hangingPunct="1">
        <a:lnSpc>
          <a:spcPct val="110000"/>
        </a:lnSpc>
        <a:spcBef>
          <a:spcPct val="0"/>
        </a:spcBef>
        <a:buNone/>
        <a:defRPr sz="2800" kern="1200" cap="all" spc="600" baseline="0">
          <a:solidFill>
            <a:schemeClr val="tx1">
              <a:lumMod val="85000"/>
              <a:lumOff val="15000"/>
            </a:schemeClr>
          </a:solidFill>
          <a:latin typeface="+mj-lt"/>
          <a:ea typeface="Batang" panose="02030600000101010101" pitchFamily="18" charset="-127"/>
          <a:cs typeface="+mj-cs"/>
        </a:defRPr>
      </a:lvl1pPr>
    </p:titleStyle>
    <p:bodyStyle>
      <a:lvl1pPr marL="228600" indent="-228600" algn="l" defTabSz="914400" rtl="0" eaLnBrk="1" latinLnBrk="0" hangingPunct="1">
        <a:lnSpc>
          <a:spcPct val="100000"/>
        </a:lnSpc>
        <a:spcBef>
          <a:spcPts val="1000"/>
        </a:spcBef>
        <a:buSzPct val="80000"/>
        <a:buFont typeface="Arial" panose="020B0604020202020204" pitchFamily="34" charset="0"/>
        <a:buChar char="•"/>
        <a:defRPr sz="2000" kern="1200" spc="50" baseline="0">
          <a:solidFill>
            <a:schemeClr val="tx1">
              <a:lumMod val="85000"/>
              <a:lumOff val="15000"/>
            </a:schemeClr>
          </a:solidFill>
          <a:latin typeface="+mn-lt"/>
          <a:ea typeface="Batang" panose="02030600000101010101" pitchFamily="18" charset="-127"/>
          <a:cs typeface="+mn-cs"/>
        </a:defRPr>
      </a:lvl1pPr>
      <a:lvl2pPr marL="274320" indent="0" algn="l" defTabSz="914400" rtl="0" eaLnBrk="1" latinLnBrk="0" hangingPunct="1">
        <a:lnSpc>
          <a:spcPct val="100000"/>
        </a:lnSpc>
        <a:spcBef>
          <a:spcPts val="500"/>
        </a:spcBef>
        <a:buFontTx/>
        <a:buNone/>
        <a:defRPr sz="1800" kern="1200" spc="50" baseline="0">
          <a:solidFill>
            <a:schemeClr val="tx1">
              <a:lumMod val="85000"/>
              <a:lumOff val="15000"/>
            </a:schemeClr>
          </a:solidFill>
          <a:latin typeface="+mn-lt"/>
          <a:ea typeface="Batang" panose="02030600000101010101" pitchFamily="18" charset="-127"/>
          <a:cs typeface="+mn-cs"/>
        </a:defRPr>
      </a:lvl2pPr>
      <a:lvl3pPr marL="605790" indent="-285750" algn="l" defTabSz="914400" rtl="0" eaLnBrk="1" latinLnBrk="0" hangingPunct="1">
        <a:lnSpc>
          <a:spcPct val="100000"/>
        </a:lnSpc>
        <a:spcBef>
          <a:spcPts val="500"/>
        </a:spcBef>
        <a:buSzPct val="80000"/>
        <a:buFont typeface="Arial" panose="020B0604020202020204" pitchFamily="34" charset="0"/>
        <a:buChar char="•"/>
        <a:defRPr sz="1600" kern="1200" spc="50" baseline="0">
          <a:solidFill>
            <a:schemeClr val="tx1">
              <a:lumMod val="85000"/>
              <a:lumOff val="15000"/>
            </a:schemeClr>
          </a:solidFill>
          <a:latin typeface="+mn-lt"/>
          <a:ea typeface="Batang" panose="02030600000101010101" pitchFamily="18" charset="-127"/>
          <a:cs typeface="+mn-cs"/>
        </a:defRPr>
      </a:lvl3pPr>
      <a:lvl4pPr marL="630936" indent="0" algn="l" defTabSz="914400" rtl="0" eaLnBrk="1" latinLnBrk="0" hangingPunct="1">
        <a:lnSpc>
          <a:spcPct val="100000"/>
        </a:lnSpc>
        <a:spcBef>
          <a:spcPts val="500"/>
        </a:spcBef>
        <a:buFontTx/>
        <a:buNone/>
        <a:defRPr sz="1400" kern="1200" spc="50" baseline="0">
          <a:solidFill>
            <a:schemeClr val="tx1">
              <a:lumMod val="85000"/>
              <a:lumOff val="15000"/>
            </a:schemeClr>
          </a:solidFill>
          <a:latin typeface="+mn-lt"/>
          <a:ea typeface="Batang" panose="02030600000101010101" pitchFamily="18" charset="-127"/>
          <a:cs typeface="+mn-cs"/>
        </a:defRPr>
      </a:lvl4pPr>
      <a:lvl5pPr marL="822960" indent="-228600" algn="l" defTabSz="914400" rtl="0" eaLnBrk="1" latinLnBrk="0" hangingPunct="1">
        <a:lnSpc>
          <a:spcPct val="100000"/>
        </a:lnSpc>
        <a:spcBef>
          <a:spcPts val="500"/>
        </a:spcBef>
        <a:buSzPct val="80000"/>
        <a:buFont typeface="Arial" panose="020B0604020202020204" pitchFamily="34" charset="0"/>
        <a:buChar char="•"/>
        <a:defRPr sz="1400" kern="1200" spc="50" baseline="0">
          <a:solidFill>
            <a:schemeClr val="tx1">
              <a:lumMod val="85000"/>
              <a:lumOff val="15000"/>
            </a:schemeClr>
          </a:solidFill>
          <a:latin typeface="+mn-lt"/>
          <a:ea typeface="Batang" panose="02030600000101010101" pitchFamily="18" charset="-127"/>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25.jpe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6.xml.rels><?xml version="1.0" encoding="UTF-8" standalone="yes"?>
<Relationships xmlns="http://schemas.openxmlformats.org/package/2006/relationships"><Relationship Id="rId2" Type="http://schemas.openxmlformats.org/officeDocument/2006/relationships/image" Target="../media/image42.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cricsheet.org/" TargetMode="External"/><Relationship Id="rId7" Type="http://schemas.openxmlformats.org/officeDocument/2006/relationships/image" Target="../media/image44.svg"/><Relationship Id="rId2" Type="http://schemas.openxmlformats.org/officeDocument/2006/relationships/hyperlink" Target="https://www.kaggle.com/datasets/nowke9/ipldata" TargetMode="External"/><Relationship Id="rId1" Type="http://schemas.openxmlformats.org/officeDocument/2006/relationships/slideLayout" Target="../slideLayouts/slideLayout2.xml"/><Relationship Id="rId6" Type="http://schemas.openxmlformats.org/officeDocument/2006/relationships/image" Target="../media/image43.png"/><Relationship Id="rId5" Type="http://schemas.openxmlformats.org/officeDocument/2006/relationships/hyperlink" Target="https://www.iplt20.com/" TargetMode="External"/><Relationship Id="rId4" Type="http://schemas.openxmlformats.org/officeDocument/2006/relationships/hyperlink" Target="https://www.kaggle.com/datasets/manasgarg/ipl" TargetMode="External"/></Relationships>
</file>

<file path=ppt/slides/_rels/slide18.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3.jpe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8.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0E91F5CA-B392-444C-88E3-BF5BAAEBDE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Cricket equipment">
            <a:extLst>
              <a:ext uri="{FF2B5EF4-FFF2-40B4-BE49-F238E27FC236}">
                <a16:creationId xmlns:a16="http://schemas.microsoft.com/office/drawing/2014/main" id="{BF7B73C0-9458-8DAF-A57B-A4C3954CC88C}"/>
              </a:ext>
            </a:extLst>
          </p:cNvPr>
          <p:cNvPicPr>
            <a:picLocks noChangeAspect="1"/>
          </p:cNvPicPr>
          <p:nvPr/>
        </p:nvPicPr>
        <p:blipFill rotWithShape="1">
          <a:blip r:embed="rId2"/>
          <a:srcRect t="7865" b="7865"/>
          <a:stretch/>
        </p:blipFill>
        <p:spPr>
          <a:xfrm>
            <a:off x="20" y="-1"/>
            <a:ext cx="12191980" cy="6858002"/>
          </a:xfrm>
          <a:prstGeom prst="rect">
            <a:avLst/>
          </a:prstGeom>
        </p:spPr>
      </p:pic>
      <p:sp>
        <p:nvSpPr>
          <p:cNvPr id="25" name="Rectangle 24">
            <a:extLst>
              <a:ext uri="{FF2B5EF4-FFF2-40B4-BE49-F238E27FC236}">
                <a16:creationId xmlns:a16="http://schemas.microsoft.com/office/drawing/2014/main" id="{C792EE87-4150-454F-8312-283882EFBE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9932"/>
            <a:ext cx="12191999" cy="4934490"/>
          </a:xfrm>
          <a:prstGeom prst="rect">
            <a:avLst/>
          </a:prstGeom>
          <a:gradFill flip="none" rotWithShape="1">
            <a:gsLst>
              <a:gs pos="50000">
                <a:srgbClr val="000000">
                  <a:alpha val="40784"/>
                </a:srgbClr>
              </a:gs>
              <a:gs pos="80000">
                <a:srgbClr val="000000">
                  <a:alpha val="28000"/>
                </a:srgbClr>
              </a:gs>
              <a:gs pos="0">
                <a:srgbClr val="000000">
                  <a:alpha val="0"/>
                </a:srgbClr>
              </a:gs>
              <a:gs pos="20000">
                <a:srgbClr val="000000">
                  <a:alpha val="20000"/>
                </a:srgbClr>
              </a:gs>
              <a:gs pos="10000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FA0BA30-E389-7D59-9807-BACFD7BEB67F}"/>
              </a:ext>
            </a:extLst>
          </p:cNvPr>
          <p:cNvSpPr>
            <a:spLocks noGrp="1"/>
          </p:cNvSpPr>
          <p:nvPr>
            <p:ph type="ctrTitle"/>
          </p:nvPr>
        </p:nvSpPr>
        <p:spPr>
          <a:xfrm>
            <a:off x="544945" y="1122362"/>
            <a:ext cx="11517746" cy="2494295"/>
          </a:xfrm>
        </p:spPr>
        <p:txBody>
          <a:bodyPr>
            <a:normAutofit/>
          </a:bodyPr>
          <a:lstStyle/>
          <a:p>
            <a:r>
              <a:rPr lang="en-AU" b="1" dirty="0">
                <a:solidFill>
                  <a:srgbClr val="FFFFFF"/>
                </a:solidFill>
                <a:effectLst>
                  <a:outerShdw blurRad="38100" dist="38100" dir="2700000" algn="tl">
                    <a:srgbClr val="000000">
                      <a:alpha val="43137"/>
                    </a:srgbClr>
                  </a:outerShdw>
                </a:effectLst>
              </a:rPr>
              <a:t>INDIAN PREMIER LEAGUE WIN PREDICTOR</a:t>
            </a:r>
            <a:br>
              <a:rPr lang="en-AU" b="1" dirty="0">
                <a:solidFill>
                  <a:srgbClr val="FFFFFF"/>
                </a:solidFill>
                <a:effectLst>
                  <a:outerShdw blurRad="38100" dist="38100" dir="2700000" algn="tl">
                    <a:srgbClr val="000000">
                      <a:alpha val="43137"/>
                    </a:srgbClr>
                  </a:outerShdw>
                </a:effectLst>
              </a:rPr>
            </a:br>
            <a:br>
              <a:rPr lang="en-AU" b="1" dirty="0">
                <a:solidFill>
                  <a:srgbClr val="FFFFFF"/>
                </a:solidFill>
                <a:effectLst>
                  <a:outerShdw blurRad="38100" dist="38100" dir="2700000" algn="tl">
                    <a:srgbClr val="000000">
                      <a:alpha val="43137"/>
                    </a:srgbClr>
                  </a:outerShdw>
                </a:effectLst>
              </a:rPr>
            </a:br>
            <a:r>
              <a:rPr lang="en-US" sz="1800" b="1" i="1" u="sng" dirty="0">
                <a:solidFill>
                  <a:schemeClr val="bg1"/>
                </a:solidFill>
                <a:latin typeface="Perpetua" panose="02020502060401020303" pitchFamily="18" charset="0"/>
                <a:cs typeface="Dreaming Outloud Script Pro" panose="020F0502020204030204" pitchFamily="66" charset="0"/>
              </a:rPr>
              <a:t>"Predicting IPL Match Outcomes Using Machine Learning"</a:t>
            </a:r>
            <a:endParaRPr lang="en-AU" sz="1800" b="1" i="1" u="sng" dirty="0">
              <a:solidFill>
                <a:schemeClr val="bg1"/>
              </a:solidFill>
              <a:effectLst>
                <a:outerShdw blurRad="38100" dist="38100" dir="2700000" algn="tl">
                  <a:srgbClr val="000000">
                    <a:alpha val="43137"/>
                  </a:srgbClr>
                </a:outerShdw>
              </a:effectLst>
              <a:latin typeface="Perpetua" panose="02020502060401020303" pitchFamily="18" charset="0"/>
              <a:cs typeface="Dreaming Outloud Script Pro" panose="020F0502020204030204" pitchFamily="66" charset="0"/>
            </a:endParaRPr>
          </a:p>
        </p:txBody>
      </p:sp>
      <p:sp>
        <p:nvSpPr>
          <p:cNvPr id="3" name="Subtitle 2">
            <a:extLst>
              <a:ext uri="{FF2B5EF4-FFF2-40B4-BE49-F238E27FC236}">
                <a16:creationId xmlns:a16="http://schemas.microsoft.com/office/drawing/2014/main" id="{AE728B93-75E5-EB17-2004-4DAED36A519B}"/>
              </a:ext>
            </a:extLst>
          </p:cNvPr>
          <p:cNvSpPr>
            <a:spLocks noGrp="1"/>
          </p:cNvSpPr>
          <p:nvPr>
            <p:ph type="subTitle" idx="1"/>
          </p:nvPr>
        </p:nvSpPr>
        <p:spPr>
          <a:xfrm>
            <a:off x="2678821" y="4163658"/>
            <a:ext cx="6141493" cy="1215470"/>
          </a:xfrm>
        </p:spPr>
        <p:txBody>
          <a:bodyPr>
            <a:normAutofit/>
          </a:bodyPr>
          <a:lstStyle/>
          <a:p>
            <a:r>
              <a:rPr lang="en-AU" dirty="0">
                <a:solidFill>
                  <a:srgbClr val="FFFFFF"/>
                </a:solidFill>
              </a:rPr>
              <a:t>- Bibek, Gurpreet and Sharad</a:t>
            </a:r>
          </a:p>
        </p:txBody>
      </p:sp>
      <p:sp useBgFill="1">
        <p:nvSpPr>
          <p:cNvPr id="27" name="Freeform: Shape 26">
            <a:extLst>
              <a:ext uri="{FF2B5EF4-FFF2-40B4-BE49-F238E27FC236}">
                <a16:creationId xmlns:a16="http://schemas.microsoft.com/office/drawing/2014/main" id="{EA21D066-7EC1-44B4-8CF9-85511FDFCA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1"/>
            <a:ext cx="7890120" cy="735601"/>
          </a:xfrm>
          <a:custGeom>
            <a:avLst/>
            <a:gdLst>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906706 w 10678681"/>
              <a:gd name="connsiteY64" fmla="*/ 1027961 h 1357700"/>
              <a:gd name="connsiteX65" fmla="*/ 6698313 w 10678681"/>
              <a:gd name="connsiteY65" fmla="*/ 1063249 h 1357700"/>
              <a:gd name="connsiteX66" fmla="*/ 6505317 w 10678681"/>
              <a:gd name="connsiteY66" fmla="*/ 1011686 h 1357700"/>
              <a:gd name="connsiteX67" fmla="*/ 6392549 w 10678681"/>
              <a:gd name="connsiteY67" fmla="*/ 1032948 h 1357700"/>
              <a:gd name="connsiteX68" fmla="*/ 6361470 w 10678681"/>
              <a:gd name="connsiteY68" fmla="*/ 1080572 h 1357700"/>
              <a:gd name="connsiteX69" fmla="*/ 6074811 w 10678681"/>
              <a:gd name="connsiteY69" fmla="*/ 1092701 h 1357700"/>
              <a:gd name="connsiteX70" fmla="*/ 6004655 w 10678681"/>
              <a:gd name="connsiteY70" fmla="*/ 1114946 h 1357700"/>
              <a:gd name="connsiteX71" fmla="*/ 5936643 w 10678681"/>
              <a:gd name="connsiteY71" fmla="*/ 1095428 h 1357700"/>
              <a:gd name="connsiteX72" fmla="*/ 5912484 w 10678681"/>
              <a:gd name="connsiteY72" fmla="*/ 1112624 h 1357700"/>
              <a:gd name="connsiteX73" fmla="*/ 5908387 w 10678681"/>
              <a:gd name="connsiteY73" fmla="*/ 1116018 h 1357700"/>
              <a:gd name="connsiteX74" fmla="*/ 5890495 w 10678681"/>
              <a:gd name="connsiteY74" fmla="*/ 1120268 h 1357700"/>
              <a:gd name="connsiteX75" fmla="*/ 5887318 w 10678681"/>
              <a:gd name="connsiteY75" fmla="*/ 1133134 h 1357700"/>
              <a:gd name="connsiteX76" fmla="*/ 5861726 w 10678681"/>
              <a:gd name="connsiteY76" fmla="*/ 1147891 h 1357700"/>
              <a:gd name="connsiteX77" fmla="*/ 5828273 w 10678681"/>
              <a:gd name="connsiteY77" fmla="*/ 1152456 h 1357700"/>
              <a:gd name="connsiteX78" fmla="*/ 5667391 w 10678681"/>
              <a:gd name="connsiteY78" fmla="*/ 1161093 h 1357700"/>
              <a:gd name="connsiteX79" fmla="*/ 5572219 w 10678681"/>
              <a:gd name="connsiteY79" fmla="*/ 1173708 h 1357700"/>
              <a:gd name="connsiteX80" fmla="*/ 5537768 w 10678681"/>
              <a:gd name="connsiteY80" fmla="*/ 1190202 h 1357700"/>
              <a:gd name="connsiteX81" fmla="*/ 5488513 w 10678681"/>
              <a:gd name="connsiteY81" fmla="*/ 1205367 h 1357700"/>
              <a:gd name="connsiteX82" fmla="*/ 5402905 w 10678681"/>
              <a:gd name="connsiteY82" fmla="*/ 1241191 h 1357700"/>
              <a:gd name="connsiteX83" fmla="*/ 5285593 w 10678681"/>
              <a:gd name="connsiteY83" fmla="*/ 1273569 h 1357700"/>
              <a:gd name="connsiteX84" fmla="*/ 5192893 w 10678681"/>
              <a:gd name="connsiteY84" fmla="*/ 1247188 h 1357700"/>
              <a:gd name="connsiteX85" fmla="*/ 5186475 w 10678681"/>
              <a:gd name="connsiteY85" fmla="*/ 1257028 h 1357700"/>
              <a:gd name="connsiteX86" fmla="*/ 5126038 w 10678681"/>
              <a:gd name="connsiteY86" fmla="*/ 1263189 h 1357700"/>
              <a:gd name="connsiteX87" fmla="*/ 4905913 w 10678681"/>
              <a:gd name="connsiteY87" fmla="*/ 1224477 h 1357700"/>
              <a:gd name="connsiteX88" fmla="*/ 4788036 w 10678681"/>
              <a:gd name="connsiteY88" fmla="*/ 1238182 h 1357700"/>
              <a:gd name="connsiteX89" fmla="*/ 4747555 w 10678681"/>
              <a:gd name="connsiteY89" fmla="*/ 1252768 h 1357700"/>
              <a:gd name="connsiteX90" fmla="*/ 4679644 w 10678681"/>
              <a:gd name="connsiteY90" fmla="*/ 1276603 h 1357700"/>
              <a:gd name="connsiteX91" fmla="*/ 4632222 w 10678681"/>
              <a:gd name="connsiteY91" fmla="*/ 1318360 h 1357700"/>
              <a:gd name="connsiteX92" fmla="*/ 4617358 w 10678681"/>
              <a:gd name="connsiteY92" fmla="*/ 1327690 h 1357700"/>
              <a:gd name="connsiteX93" fmla="*/ 4589102 w 10678681"/>
              <a:gd name="connsiteY93" fmla="*/ 1321223 h 1357700"/>
              <a:gd name="connsiteX94" fmla="*/ 4578184 w 10678681"/>
              <a:gd name="connsiteY94" fmla="*/ 1326745 h 1357700"/>
              <a:gd name="connsiteX95" fmla="*/ 4574270 w 10678681"/>
              <a:gd name="connsiteY95" fmla="*/ 1325878 h 1357700"/>
              <a:gd name="connsiteX96" fmla="*/ 4564919 w 10678681"/>
              <a:gd name="connsiteY96" fmla="*/ 1325507 h 1357700"/>
              <a:gd name="connsiteX97" fmla="*/ 4566586 w 10678681"/>
              <a:gd name="connsiteY97" fmla="*/ 1316963 h 1357700"/>
              <a:gd name="connsiteX98" fmla="*/ 4556303 w 10678681"/>
              <a:gd name="connsiteY98" fmla="*/ 1300262 h 1357700"/>
              <a:gd name="connsiteX99" fmla="*/ 4502358 w 10678681"/>
              <a:gd name="connsiteY99" fmla="*/ 1302558 h 1357700"/>
              <a:gd name="connsiteX100" fmla="*/ 4498919 w 10678681"/>
              <a:gd name="connsiteY100" fmla="*/ 1312115 h 1357700"/>
              <a:gd name="connsiteX101" fmla="*/ 4492075 w 10678681"/>
              <a:gd name="connsiteY101" fmla="*/ 1313357 h 1357700"/>
              <a:gd name="connsiteX102" fmla="*/ 4487466 w 10678681"/>
              <a:gd name="connsiteY102" fmla="*/ 1304102 h 1357700"/>
              <a:gd name="connsiteX103" fmla="*/ 4398292 w 10678681"/>
              <a:gd name="connsiteY103" fmla="*/ 1278410 h 1357700"/>
              <a:gd name="connsiteX104" fmla="*/ 4278026 w 10678681"/>
              <a:gd name="connsiteY104" fmla="*/ 1259803 h 1357700"/>
              <a:gd name="connsiteX105" fmla="*/ 4188995 w 10678681"/>
              <a:gd name="connsiteY105" fmla="*/ 1296718 h 1357700"/>
              <a:gd name="connsiteX106" fmla="*/ 4181483 w 10678681"/>
              <a:gd name="connsiteY106" fmla="*/ 1287686 h 1357700"/>
              <a:gd name="connsiteX107" fmla="*/ 4120739 w 10678681"/>
              <a:gd name="connsiteY107" fmla="*/ 1288549 h 1357700"/>
              <a:gd name="connsiteX108" fmla="*/ 3906561 w 10678681"/>
              <a:gd name="connsiteY108" fmla="*/ 1352435 h 1357700"/>
              <a:gd name="connsiteX109" fmla="*/ 3787890 w 10678681"/>
              <a:gd name="connsiteY109" fmla="*/ 1352442 h 1357700"/>
              <a:gd name="connsiteX110" fmla="*/ 3745993 w 10678681"/>
              <a:gd name="connsiteY110" fmla="*/ 1342630 h 1357700"/>
              <a:gd name="connsiteX111" fmla="*/ 3675785 w 10678681"/>
              <a:gd name="connsiteY111" fmla="*/ 1326802 h 1357700"/>
              <a:gd name="connsiteX112" fmla="*/ 3623856 w 10678681"/>
              <a:gd name="connsiteY112" fmla="*/ 1290804 h 1357700"/>
              <a:gd name="connsiteX113" fmla="*/ 3564933 w 10678681"/>
              <a:gd name="connsiteY113" fmla="*/ 1287147 h 1357700"/>
              <a:gd name="connsiteX114" fmla="*/ 3550537 w 10678681"/>
              <a:gd name="connsiteY114" fmla="*/ 1317552 h 1357700"/>
              <a:gd name="connsiteX115" fmla="*/ 3487736 w 10678681"/>
              <a:gd name="connsiteY115" fmla="*/ 1303493 h 1357700"/>
              <a:gd name="connsiteX116" fmla="*/ 3392548 w 10678681"/>
              <a:gd name="connsiteY116" fmla="*/ 1278741 h 1357700"/>
              <a:gd name="connsiteX117" fmla="*/ 3337466 w 10678681"/>
              <a:gd name="connsiteY117" fmla="*/ 1272537 h 1357700"/>
              <a:gd name="connsiteX118" fmla="*/ 3187206 w 10678681"/>
              <a:gd name="connsiteY118" fmla="*/ 1246821 h 1357700"/>
              <a:gd name="connsiteX119" fmla="*/ 3036856 w 10678681"/>
              <a:gd name="connsiteY119" fmla="*/ 1214383 h 1357700"/>
              <a:gd name="connsiteX120" fmla="*/ 2948654 w 10678681"/>
              <a:gd name="connsiteY120" fmla="*/ 1157455 h 1357700"/>
              <a:gd name="connsiteX121" fmla="*/ 2824973 w 10678681"/>
              <a:gd name="connsiteY121" fmla="*/ 1134864 h 1357700"/>
              <a:gd name="connsiteX122" fmla="*/ 2804398 w 10678681"/>
              <a:gd name="connsiteY122" fmla="*/ 1125556 h 1357700"/>
              <a:gd name="connsiteX123" fmla="*/ 2775396 w 10678681"/>
              <a:gd name="connsiteY123" fmla="*/ 1130148 h 1357700"/>
              <a:gd name="connsiteX124" fmla="*/ 2659096 w 10678681"/>
              <a:gd name="connsiteY124" fmla="*/ 1150294 h 1357700"/>
              <a:gd name="connsiteX125" fmla="*/ 2567088 w 10678681"/>
              <a:gd name="connsiteY125" fmla="*/ 1181781 h 1357700"/>
              <a:gd name="connsiteX126" fmla="*/ 2454501 w 10678681"/>
              <a:gd name="connsiteY126" fmla="*/ 1155455 h 1357700"/>
              <a:gd name="connsiteX127" fmla="*/ 2385161 w 10678681"/>
              <a:gd name="connsiteY127" fmla="*/ 1161312 h 1357700"/>
              <a:gd name="connsiteX128" fmla="*/ 2270528 w 10678681"/>
              <a:gd name="connsiteY128" fmla="*/ 1204338 h 1357700"/>
              <a:gd name="connsiteX129" fmla="*/ 2121820 w 10678681"/>
              <a:gd name="connsiteY129" fmla="*/ 1187078 h 1357700"/>
              <a:gd name="connsiteX130" fmla="*/ 2092716 w 10678681"/>
              <a:gd name="connsiteY130" fmla="*/ 1139224 h 1357700"/>
              <a:gd name="connsiteX131" fmla="*/ 2052449 w 10678681"/>
              <a:gd name="connsiteY131" fmla="*/ 1109687 h 1357700"/>
              <a:gd name="connsiteX132" fmla="*/ 2032607 w 10678681"/>
              <a:gd name="connsiteY132" fmla="*/ 1175477 h 1357700"/>
              <a:gd name="connsiteX133" fmla="*/ 1901837 w 10678681"/>
              <a:gd name="connsiteY133" fmla="*/ 1221762 h 1357700"/>
              <a:gd name="connsiteX134" fmla="*/ 1836762 w 10678681"/>
              <a:gd name="connsiteY134" fmla="*/ 1237387 h 1357700"/>
              <a:gd name="connsiteX135" fmla="*/ 1735877 w 10678681"/>
              <a:gd name="connsiteY135" fmla="*/ 1246527 h 1357700"/>
              <a:gd name="connsiteX136" fmla="*/ 1705069 w 10678681"/>
              <a:gd name="connsiteY136" fmla="*/ 1251989 h 1357700"/>
              <a:gd name="connsiteX137" fmla="*/ 1397689 w 10678681"/>
              <a:gd name="connsiteY137" fmla="*/ 1336144 h 1357700"/>
              <a:gd name="connsiteX138" fmla="*/ 1220734 w 10678681"/>
              <a:gd name="connsiteY138" fmla="*/ 1257811 h 1357700"/>
              <a:gd name="connsiteX139" fmla="*/ 1021737 w 10678681"/>
              <a:gd name="connsiteY139" fmla="*/ 1238739 h 1357700"/>
              <a:gd name="connsiteX140" fmla="*/ 959820 w 10678681"/>
              <a:gd name="connsiteY140" fmla="*/ 1275863 h 1357700"/>
              <a:gd name="connsiteX141" fmla="*/ 929137 w 10678681"/>
              <a:gd name="connsiteY141" fmla="*/ 1273957 h 1357700"/>
              <a:gd name="connsiteX142" fmla="*/ 878849 w 10678681"/>
              <a:gd name="connsiteY142" fmla="*/ 1266740 h 1357700"/>
              <a:gd name="connsiteX143" fmla="*/ 800667 w 10678681"/>
              <a:gd name="connsiteY143" fmla="*/ 1282041 h 1357700"/>
              <a:gd name="connsiteX144" fmla="*/ 644906 w 10678681"/>
              <a:gd name="connsiteY144" fmla="*/ 1273685 h 1357700"/>
              <a:gd name="connsiteX145" fmla="*/ 379869 w 10678681"/>
              <a:gd name="connsiteY145" fmla="*/ 1339165 h 1357700"/>
              <a:gd name="connsiteX146" fmla="*/ 137696 w 10678681"/>
              <a:gd name="connsiteY146" fmla="*/ 1319217 h 1357700"/>
              <a:gd name="connsiteX147" fmla="*/ 54250 w 10678681"/>
              <a:gd name="connsiteY147" fmla="*/ 1315838 h 1357700"/>
              <a:gd name="connsiteX148" fmla="*/ 28042 w 10678681"/>
              <a:gd name="connsiteY148" fmla="*/ 1297822 h 1357700"/>
              <a:gd name="connsiteX149" fmla="*/ 0 w 10678681"/>
              <a:gd name="connsiteY149" fmla="*/ 1294612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906706 w 10678681"/>
              <a:gd name="connsiteY64" fmla="*/ 1027961 h 1357700"/>
              <a:gd name="connsiteX65" fmla="*/ 6698313 w 10678681"/>
              <a:gd name="connsiteY65" fmla="*/ 1063249 h 1357700"/>
              <a:gd name="connsiteX66" fmla="*/ 6505317 w 10678681"/>
              <a:gd name="connsiteY66" fmla="*/ 1011686 h 1357700"/>
              <a:gd name="connsiteX67" fmla="*/ 6392549 w 10678681"/>
              <a:gd name="connsiteY67" fmla="*/ 1032948 h 1357700"/>
              <a:gd name="connsiteX68" fmla="*/ 6361470 w 10678681"/>
              <a:gd name="connsiteY68" fmla="*/ 1080572 h 1357700"/>
              <a:gd name="connsiteX69" fmla="*/ 6074811 w 10678681"/>
              <a:gd name="connsiteY69" fmla="*/ 1092701 h 1357700"/>
              <a:gd name="connsiteX70" fmla="*/ 6004655 w 10678681"/>
              <a:gd name="connsiteY70" fmla="*/ 1114946 h 1357700"/>
              <a:gd name="connsiteX71" fmla="*/ 5936643 w 10678681"/>
              <a:gd name="connsiteY71" fmla="*/ 1095428 h 1357700"/>
              <a:gd name="connsiteX72" fmla="*/ 5912484 w 10678681"/>
              <a:gd name="connsiteY72" fmla="*/ 1112624 h 1357700"/>
              <a:gd name="connsiteX73" fmla="*/ 5908387 w 10678681"/>
              <a:gd name="connsiteY73" fmla="*/ 1116018 h 1357700"/>
              <a:gd name="connsiteX74" fmla="*/ 5890495 w 10678681"/>
              <a:gd name="connsiteY74" fmla="*/ 1120268 h 1357700"/>
              <a:gd name="connsiteX75" fmla="*/ 5887318 w 10678681"/>
              <a:gd name="connsiteY75" fmla="*/ 1133134 h 1357700"/>
              <a:gd name="connsiteX76" fmla="*/ 5861726 w 10678681"/>
              <a:gd name="connsiteY76" fmla="*/ 1147891 h 1357700"/>
              <a:gd name="connsiteX77" fmla="*/ 5828273 w 10678681"/>
              <a:gd name="connsiteY77" fmla="*/ 1152456 h 1357700"/>
              <a:gd name="connsiteX78" fmla="*/ 5667391 w 10678681"/>
              <a:gd name="connsiteY78" fmla="*/ 1161093 h 1357700"/>
              <a:gd name="connsiteX79" fmla="*/ 5572219 w 10678681"/>
              <a:gd name="connsiteY79" fmla="*/ 1173708 h 1357700"/>
              <a:gd name="connsiteX80" fmla="*/ 5537768 w 10678681"/>
              <a:gd name="connsiteY80" fmla="*/ 1190202 h 1357700"/>
              <a:gd name="connsiteX81" fmla="*/ 5488513 w 10678681"/>
              <a:gd name="connsiteY81" fmla="*/ 1205367 h 1357700"/>
              <a:gd name="connsiteX82" fmla="*/ 5402905 w 10678681"/>
              <a:gd name="connsiteY82" fmla="*/ 1241191 h 1357700"/>
              <a:gd name="connsiteX83" fmla="*/ 5285593 w 10678681"/>
              <a:gd name="connsiteY83" fmla="*/ 1273569 h 1357700"/>
              <a:gd name="connsiteX84" fmla="*/ 5192893 w 10678681"/>
              <a:gd name="connsiteY84" fmla="*/ 1247188 h 1357700"/>
              <a:gd name="connsiteX85" fmla="*/ 5186475 w 10678681"/>
              <a:gd name="connsiteY85" fmla="*/ 1257028 h 1357700"/>
              <a:gd name="connsiteX86" fmla="*/ 5126038 w 10678681"/>
              <a:gd name="connsiteY86" fmla="*/ 1263189 h 1357700"/>
              <a:gd name="connsiteX87" fmla="*/ 4905913 w 10678681"/>
              <a:gd name="connsiteY87" fmla="*/ 1224477 h 1357700"/>
              <a:gd name="connsiteX88" fmla="*/ 4788036 w 10678681"/>
              <a:gd name="connsiteY88" fmla="*/ 1238182 h 1357700"/>
              <a:gd name="connsiteX89" fmla="*/ 4747555 w 10678681"/>
              <a:gd name="connsiteY89" fmla="*/ 1252768 h 1357700"/>
              <a:gd name="connsiteX90" fmla="*/ 4679644 w 10678681"/>
              <a:gd name="connsiteY90" fmla="*/ 1276603 h 1357700"/>
              <a:gd name="connsiteX91" fmla="*/ 4632222 w 10678681"/>
              <a:gd name="connsiteY91" fmla="*/ 1318360 h 1357700"/>
              <a:gd name="connsiteX92" fmla="*/ 4617358 w 10678681"/>
              <a:gd name="connsiteY92" fmla="*/ 1327690 h 1357700"/>
              <a:gd name="connsiteX93" fmla="*/ 4589102 w 10678681"/>
              <a:gd name="connsiteY93" fmla="*/ 1321223 h 1357700"/>
              <a:gd name="connsiteX94" fmla="*/ 4578184 w 10678681"/>
              <a:gd name="connsiteY94" fmla="*/ 1326745 h 1357700"/>
              <a:gd name="connsiteX95" fmla="*/ 4574270 w 10678681"/>
              <a:gd name="connsiteY95" fmla="*/ 1325878 h 1357700"/>
              <a:gd name="connsiteX96" fmla="*/ 4564919 w 10678681"/>
              <a:gd name="connsiteY96" fmla="*/ 1325507 h 1357700"/>
              <a:gd name="connsiteX97" fmla="*/ 4566586 w 10678681"/>
              <a:gd name="connsiteY97" fmla="*/ 1316963 h 1357700"/>
              <a:gd name="connsiteX98" fmla="*/ 4556303 w 10678681"/>
              <a:gd name="connsiteY98" fmla="*/ 1300262 h 1357700"/>
              <a:gd name="connsiteX99" fmla="*/ 4502358 w 10678681"/>
              <a:gd name="connsiteY99" fmla="*/ 1302558 h 1357700"/>
              <a:gd name="connsiteX100" fmla="*/ 4498919 w 10678681"/>
              <a:gd name="connsiteY100" fmla="*/ 1312115 h 1357700"/>
              <a:gd name="connsiteX101" fmla="*/ 4492075 w 10678681"/>
              <a:gd name="connsiteY101" fmla="*/ 1313357 h 1357700"/>
              <a:gd name="connsiteX102" fmla="*/ 4487466 w 10678681"/>
              <a:gd name="connsiteY102" fmla="*/ 1304102 h 1357700"/>
              <a:gd name="connsiteX103" fmla="*/ 4398292 w 10678681"/>
              <a:gd name="connsiteY103" fmla="*/ 1278410 h 1357700"/>
              <a:gd name="connsiteX104" fmla="*/ 4278026 w 10678681"/>
              <a:gd name="connsiteY104" fmla="*/ 1259803 h 1357700"/>
              <a:gd name="connsiteX105" fmla="*/ 4188995 w 10678681"/>
              <a:gd name="connsiteY105" fmla="*/ 1296718 h 1357700"/>
              <a:gd name="connsiteX106" fmla="*/ 4181483 w 10678681"/>
              <a:gd name="connsiteY106" fmla="*/ 1287686 h 1357700"/>
              <a:gd name="connsiteX107" fmla="*/ 4120739 w 10678681"/>
              <a:gd name="connsiteY107" fmla="*/ 1288549 h 1357700"/>
              <a:gd name="connsiteX108" fmla="*/ 3906561 w 10678681"/>
              <a:gd name="connsiteY108" fmla="*/ 1352435 h 1357700"/>
              <a:gd name="connsiteX109" fmla="*/ 3787890 w 10678681"/>
              <a:gd name="connsiteY109" fmla="*/ 1352442 h 1357700"/>
              <a:gd name="connsiteX110" fmla="*/ 3745993 w 10678681"/>
              <a:gd name="connsiteY110" fmla="*/ 1342630 h 1357700"/>
              <a:gd name="connsiteX111" fmla="*/ 3675785 w 10678681"/>
              <a:gd name="connsiteY111" fmla="*/ 1326802 h 1357700"/>
              <a:gd name="connsiteX112" fmla="*/ 3623856 w 10678681"/>
              <a:gd name="connsiteY112" fmla="*/ 1290804 h 1357700"/>
              <a:gd name="connsiteX113" fmla="*/ 3564933 w 10678681"/>
              <a:gd name="connsiteY113" fmla="*/ 1287147 h 1357700"/>
              <a:gd name="connsiteX114" fmla="*/ 3550537 w 10678681"/>
              <a:gd name="connsiteY114" fmla="*/ 1317552 h 1357700"/>
              <a:gd name="connsiteX115" fmla="*/ 3487736 w 10678681"/>
              <a:gd name="connsiteY115" fmla="*/ 1303493 h 1357700"/>
              <a:gd name="connsiteX116" fmla="*/ 3392548 w 10678681"/>
              <a:gd name="connsiteY116" fmla="*/ 1278741 h 1357700"/>
              <a:gd name="connsiteX117" fmla="*/ 3337466 w 10678681"/>
              <a:gd name="connsiteY117" fmla="*/ 1272537 h 1357700"/>
              <a:gd name="connsiteX118" fmla="*/ 3187206 w 10678681"/>
              <a:gd name="connsiteY118" fmla="*/ 1246821 h 1357700"/>
              <a:gd name="connsiteX119" fmla="*/ 3036856 w 10678681"/>
              <a:gd name="connsiteY119" fmla="*/ 1214383 h 1357700"/>
              <a:gd name="connsiteX120" fmla="*/ 2948654 w 10678681"/>
              <a:gd name="connsiteY120" fmla="*/ 1157455 h 1357700"/>
              <a:gd name="connsiteX121" fmla="*/ 2824973 w 10678681"/>
              <a:gd name="connsiteY121" fmla="*/ 1134864 h 1357700"/>
              <a:gd name="connsiteX122" fmla="*/ 2804398 w 10678681"/>
              <a:gd name="connsiteY122" fmla="*/ 1125556 h 1357700"/>
              <a:gd name="connsiteX123" fmla="*/ 2775396 w 10678681"/>
              <a:gd name="connsiteY123" fmla="*/ 1130148 h 1357700"/>
              <a:gd name="connsiteX124" fmla="*/ 2659096 w 10678681"/>
              <a:gd name="connsiteY124" fmla="*/ 1150294 h 1357700"/>
              <a:gd name="connsiteX125" fmla="*/ 2567088 w 10678681"/>
              <a:gd name="connsiteY125" fmla="*/ 1181781 h 1357700"/>
              <a:gd name="connsiteX126" fmla="*/ 2454501 w 10678681"/>
              <a:gd name="connsiteY126" fmla="*/ 1155455 h 1357700"/>
              <a:gd name="connsiteX127" fmla="*/ 2385161 w 10678681"/>
              <a:gd name="connsiteY127" fmla="*/ 1161312 h 1357700"/>
              <a:gd name="connsiteX128" fmla="*/ 2270528 w 10678681"/>
              <a:gd name="connsiteY128" fmla="*/ 1204338 h 1357700"/>
              <a:gd name="connsiteX129" fmla="*/ 2121820 w 10678681"/>
              <a:gd name="connsiteY129" fmla="*/ 1187078 h 1357700"/>
              <a:gd name="connsiteX130" fmla="*/ 2092716 w 10678681"/>
              <a:gd name="connsiteY130" fmla="*/ 1139224 h 1357700"/>
              <a:gd name="connsiteX131" fmla="*/ 2052449 w 10678681"/>
              <a:gd name="connsiteY131" fmla="*/ 1109687 h 1357700"/>
              <a:gd name="connsiteX132" fmla="*/ 2032607 w 10678681"/>
              <a:gd name="connsiteY132" fmla="*/ 1175477 h 1357700"/>
              <a:gd name="connsiteX133" fmla="*/ 1901837 w 10678681"/>
              <a:gd name="connsiteY133" fmla="*/ 1221762 h 1357700"/>
              <a:gd name="connsiteX134" fmla="*/ 1836762 w 10678681"/>
              <a:gd name="connsiteY134" fmla="*/ 1237387 h 1357700"/>
              <a:gd name="connsiteX135" fmla="*/ 1735877 w 10678681"/>
              <a:gd name="connsiteY135" fmla="*/ 1246527 h 1357700"/>
              <a:gd name="connsiteX136" fmla="*/ 1705069 w 10678681"/>
              <a:gd name="connsiteY136" fmla="*/ 1251989 h 1357700"/>
              <a:gd name="connsiteX137" fmla="*/ 1397689 w 10678681"/>
              <a:gd name="connsiteY137" fmla="*/ 1336144 h 1357700"/>
              <a:gd name="connsiteX138" fmla="*/ 1220734 w 10678681"/>
              <a:gd name="connsiteY138" fmla="*/ 1257811 h 1357700"/>
              <a:gd name="connsiteX139" fmla="*/ 1021737 w 10678681"/>
              <a:gd name="connsiteY139" fmla="*/ 1238739 h 1357700"/>
              <a:gd name="connsiteX140" fmla="*/ 959820 w 10678681"/>
              <a:gd name="connsiteY140" fmla="*/ 1275863 h 1357700"/>
              <a:gd name="connsiteX141" fmla="*/ 929137 w 10678681"/>
              <a:gd name="connsiteY141" fmla="*/ 1273957 h 1357700"/>
              <a:gd name="connsiteX142" fmla="*/ 878849 w 10678681"/>
              <a:gd name="connsiteY142" fmla="*/ 1266740 h 1357700"/>
              <a:gd name="connsiteX143" fmla="*/ 800667 w 10678681"/>
              <a:gd name="connsiteY143" fmla="*/ 1282041 h 1357700"/>
              <a:gd name="connsiteX144" fmla="*/ 644906 w 10678681"/>
              <a:gd name="connsiteY144" fmla="*/ 1273685 h 1357700"/>
              <a:gd name="connsiteX145" fmla="*/ 379869 w 10678681"/>
              <a:gd name="connsiteY145" fmla="*/ 1339165 h 1357700"/>
              <a:gd name="connsiteX146" fmla="*/ 137696 w 10678681"/>
              <a:gd name="connsiteY146" fmla="*/ 1319217 h 1357700"/>
              <a:gd name="connsiteX147" fmla="*/ 54250 w 10678681"/>
              <a:gd name="connsiteY147" fmla="*/ 1315838 h 1357700"/>
              <a:gd name="connsiteX148" fmla="*/ 28042 w 10678681"/>
              <a:gd name="connsiteY148" fmla="*/ 1297822 h 1357700"/>
              <a:gd name="connsiteX149" fmla="*/ 0 w 10678681"/>
              <a:gd name="connsiteY149" fmla="*/ 1294612 h 1357700"/>
              <a:gd name="connsiteX150" fmla="*/ 0 w 10678681"/>
              <a:gd name="connsiteY150"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833743 w 10678681"/>
              <a:gd name="connsiteY64" fmla="*/ 1027960 h 1357700"/>
              <a:gd name="connsiteX65" fmla="*/ 6698313 w 10678681"/>
              <a:gd name="connsiteY65" fmla="*/ 1063249 h 1357700"/>
              <a:gd name="connsiteX66" fmla="*/ 6505317 w 10678681"/>
              <a:gd name="connsiteY66" fmla="*/ 1011686 h 1357700"/>
              <a:gd name="connsiteX67" fmla="*/ 6392549 w 10678681"/>
              <a:gd name="connsiteY67" fmla="*/ 1032948 h 1357700"/>
              <a:gd name="connsiteX68" fmla="*/ 6361470 w 10678681"/>
              <a:gd name="connsiteY68" fmla="*/ 1080572 h 1357700"/>
              <a:gd name="connsiteX69" fmla="*/ 6074811 w 10678681"/>
              <a:gd name="connsiteY69" fmla="*/ 1092701 h 1357700"/>
              <a:gd name="connsiteX70" fmla="*/ 6004655 w 10678681"/>
              <a:gd name="connsiteY70" fmla="*/ 1114946 h 1357700"/>
              <a:gd name="connsiteX71" fmla="*/ 5936643 w 10678681"/>
              <a:gd name="connsiteY71" fmla="*/ 1095428 h 1357700"/>
              <a:gd name="connsiteX72" fmla="*/ 5912484 w 10678681"/>
              <a:gd name="connsiteY72" fmla="*/ 1112624 h 1357700"/>
              <a:gd name="connsiteX73" fmla="*/ 5908387 w 10678681"/>
              <a:gd name="connsiteY73" fmla="*/ 1116018 h 1357700"/>
              <a:gd name="connsiteX74" fmla="*/ 5890495 w 10678681"/>
              <a:gd name="connsiteY74" fmla="*/ 1120268 h 1357700"/>
              <a:gd name="connsiteX75" fmla="*/ 5887318 w 10678681"/>
              <a:gd name="connsiteY75" fmla="*/ 1133134 h 1357700"/>
              <a:gd name="connsiteX76" fmla="*/ 5861726 w 10678681"/>
              <a:gd name="connsiteY76" fmla="*/ 1147891 h 1357700"/>
              <a:gd name="connsiteX77" fmla="*/ 5828273 w 10678681"/>
              <a:gd name="connsiteY77" fmla="*/ 1152456 h 1357700"/>
              <a:gd name="connsiteX78" fmla="*/ 5667391 w 10678681"/>
              <a:gd name="connsiteY78" fmla="*/ 1161093 h 1357700"/>
              <a:gd name="connsiteX79" fmla="*/ 5572219 w 10678681"/>
              <a:gd name="connsiteY79" fmla="*/ 1173708 h 1357700"/>
              <a:gd name="connsiteX80" fmla="*/ 5537768 w 10678681"/>
              <a:gd name="connsiteY80" fmla="*/ 1190202 h 1357700"/>
              <a:gd name="connsiteX81" fmla="*/ 5488513 w 10678681"/>
              <a:gd name="connsiteY81" fmla="*/ 1205367 h 1357700"/>
              <a:gd name="connsiteX82" fmla="*/ 5402905 w 10678681"/>
              <a:gd name="connsiteY82" fmla="*/ 1241191 h 1357700"/>
              <a:gd name="connsiteX83" fmla="*/ 5285593 w 10678681"/>
              <a:gd name="connsiteY83" fmla="*/ 1273569 h 1357700"/>
              <a:gd name="connsiteX84" fmla="*/ 5192893 w 10678681"/>
              <a:gd name="connsiteY84" fmla="*/ 1247188 h 1357700"/>
              <a:gd name="connsiteX85" fmla="*/ 5186475 w 10678681"/>
              <a:gd name="connsiteY85" fmla="*/ 1257028 h 1357700"/>
              <a:gd name="connsiteX86" fmla="*/ 5126038 w 10678681"/>
              <a:gd name="connsiteY86" fmla="*/ 1263189 h 1357700"/>
              <a:gd name="connsiteX87" fmla="*/ 4905913 w 10678681"/>
              <a:gd name="connsiteY87" fmla="*/ 1224477 h 1357700"/>
              <a:gd name="connsiteX88" fmla="*/ 4788036 w 10678681"/>
              <a:gd name="connsiteY88" fmla="*/ 1238182 h 1357700"/>
              <a:gd name="connsiteX89" fmla="*/ 4747555 w 10678681"/>
              <a:gd name="connsiteY89" fmla="*/ 1252768 h 1357700"/>
              <a:gd name="connsiteX90" fmla="*/ 4679644 w 10678681"/>
              <a:gd name="connsiteY90" fmla="*/ 1276603 h 1357700"/>
              <a:gd name="connsiteX91" fmla="*/ 4632222 w 10678681"/>
              <a:gd name="connsiteY91" fmla="*/ 1318360 h 1357700"/>
              <a:gd name="connsiteX92" fmla="*/ 4617358 w 10678681"/>
              <a:gd name="connsiteY92" fmla="*/ 1327690 h 1357700"/>
              <a:gd name="connsiteX93" fmla="*/ 4589102 w 10678681"/>
              <a:gd name="connsiteY93" fmla="*/ 1321223 h 1357700"/>
              <a:gd name="connsiteX94" fmla="*/ 4578184 w 10678681"/>
              <a:gd name="connsiteY94" fmla="*/ 1326745 h 1357700"/>
              <a:gd name="connsiteX95" fmla="*/ 4574270 w 10678681"/>
              <a:gd name="connsiteY95" fmla="*/ 1325878 h 1357700"/>
              <a:gd name="connsiteX96" fmla="*/ 4564919 w 10678681"/>
              <a:gd name="connsiteY96" fmla="*/ 1325507 h 1357700"/>
              <a:gd name="connsiteX97" fmla="*/ 4566586 w 10678681"/>
              <a:gd name="connsiteY97" fmla="*/ 1316963 h 1357700"/>
              <a:gd name="connsiteX98" fmla="*/ 4556303 w 10678681"/>
              <a:gd name="connsiteY98" fmla="*/ 1300262 h 1357700"/>
              <a:gd name="connsiteX99" fmla="*/ 4502358 w 10678681"/>
              <a:gd name="connsiteY99" fmla="*/ 1302558 h 1357700"/>
              <a:gd name="connsiteX100" fmla="*/ 4498919 w 10678681"/>
              <a:gd name="connsiteY100" fmla="*/ 1312115 h 1357700"/>
              <a:gd name="connsiteX101" fmla="*/ 4492075 w 10678681"/>
              <a:gd name="connsiteY101" fmla="*/ 1313357 h 1357700"/>
              <a:gd name="connsiteX102" fmla="*/ 4487466 w 10678681"/>
              <a:gd name="connsiteY102" fmla="*/ 1304102 h 1357700"/>
              <a:gd name="connsiteX103" fmla="*/ 4398292 w 10678681"/>
              <a:gd name="connsiteY103" fmla="*/ 1278410 h 1357700"/>
              <a:gd name="connsiteX104" fmla="*/ 4278026 w 10678681"/>
              <a:gd name="connsiteY104" fmla="*/ 1259803 h 1357700"/>
              <a:gd name="connsiteX105" fmla="*/ 4188995 w 10678681"/>
              <a:gd name="connsiteY105" fmla="*/ 1296718 h 1357700"/>
              <a:gd name="connsiteX106" fmla="*/ 4181483 w 10678681"/>
              <a:gd name="connsiteY106" fmla="*/ 1287686 h 1357700"/>
              <a:gd name="connsiteX107" fmla="*/ 4120739 w 10678681"/>
              <a:gd name="connsiteY107" fmla="*/ 1288549 h 1357700"/>
              <a:gd name="connsiteX108" fmla="*/ 3906561 w 10678681"/>
              <a:gd name="connsiteY108" fmla="*/ 1352435 h 1357700"/>
              <a:gd name="connsiteX109" fmla="*/ 3787890 w 10678681"/>
              <a:gd name="connsiteY109" fmla="*/ 1352442 h 1357700"/>
              <a:gd name="connsiteX110" fmla="*/ 3745993 w 10678681"/>
              <a:gd name="connsiteY110" fmla="*/ 1342630 h 1357700"/>
              <a:gd name="connsiteX111" fmla="*/ 3675785 w 10678681"/>
              <a:gd name="connsiteY111" fmla="*/ 1326802 h 1357700"/>
              <a:gd name="connsiteX112" fmla="*/ 3623856 w 10678681"/>
              <a:gd name="connsiteY112" fmla="*/ 1290804 h 1357700"/>
              <a:gd name="connsiteX113" fmla="*/ 3564933 w 10678681"/>
              <a:gd name="connsiteY113" fmla="*/ 1287147 h 1357700"/>
              <a:gd name="connsiteX114" fmla="*/ 3550537 w 10678681"/>
              <a:gd name="connsiteY114" fmla="*/ 1317552 h 1357700"/>
              <a:gd name="connsiteX115" fmla="*/ 3487736 w 10678681"/>
              <a:gd name="connsiteY115" fmla="*/ 1303493 h 1357700"/>
              <a:gd name="connsiteX116" fmla="*/ 3392548 w 10678681"/>
              <a:gd name="connsiteY116" fmla="*/ 1278741 h 1357700"/>
              <a:gd name="connsiteX117" fmla="*/ 3337466 w 10678681"/>
              <a:gd name="connsiteY117" fmla="*/ 1272537 h 1357700"/>
              <a:gd name="connsiteX118" fmla="*/ 3187206 w 10678681"/>
              <a:gd name="connsiteY118" fmla="*/ 1246821 h 1357700"/>
              <a:gd name="connsiteX119" fmla="*/ 3036856 w 10678681"/>
              <a:gd name="connsiteY119" fmla="*/ 1214383 h 1357700"/>
              <a:gd name="connsiteX120" fmla="*/ 2948654 w 10678681"/>
              <a:gd name="connsiteY120" fmla="*/ 1157455 h 1357700"/>
              <a:gd name="connsiteX121" fmla="*/ 2824973 w 10678681"/>
              <a:gd name="connsiteY121" fmla="*/ 1134864 h 1357700"/>
              <a:gd name="connsiteX122" fmla="*/ 2804398 w 10678681"/>
              <a:gd name="connsiteY122" fmla="*/ 1125556 h 1357700"/>
              <a:gd name="connsiteX123" fmla="*/ 2775396 w 10678681"/>
              <a:gd name="connsiteY123" fmla="*/ 1130148 h 1357700"/>
              <a:gd name="connsiteX124" fmla="*/ 2659096 w 10678681"/>
              <a:gd name="connsiteY124" fmla="*/ 1150294 h 1357700"/>
              <a:gd name="connsiteX125" fmla="*/ 2567088 w 10678681"/>
              <a:gd name="connsiteY125" fmla="*/ 1181781 h 1357700"/>
              <a:gd name="connsiteX126" fmla="*/ 2454501 w 10678681"/>
              <a:gd name="connsiteY126" fmla="*/ 1155455 h 1357700"/>
              <a:gd name="connsiteX127" fmla="*/ 2385161 w 10678681"/>
              <a:gd name="connsiteY127" fmla="*/ 1161312 h 1357700"/>
              <a:gd name="connsiteX128" fmla="*/ 2270528 w 10678681"/>
              <a:gd name="connsiteY128" fmla="*/ 1204338 h 1357700"/>
              <a:gd name="connsiteX129" fmla="*/ 2121820 w 10678681"/>
              <a:gd name="connsiteY129" fmla="*/ 1187078 h 1357700"/>
              <a:gd name="connsiteX130" fmla="*/ 2092716 w 10678681"/>
              <a:gd name="connsiteY130" fmla="*/ 1139224 h 1357700"/>
              <a:gd name="connsiteX131" fmla="*/ 2052449 w 10678681"/>
              <a:gd name="connsiteY131" fmla="*/ 1109687 h 1357700"/>
              <a:gd name="connsiteX132" fmla="*/ 2032607 w 10678681"/>
              <a:gd name="connsiteY132" fmla="*/ 1175477 h 1357700"/>
              <a:gd name="connsiteX133" fmla="*/ 1901837 w 10678681"/>
              <a:gd name="connsiteY133" fmla="*/ 1221762 h 1357700"/>
              <a:gd name="connsiteX134" fmla="*/ 1836762 w 10678681"/>
              <a:gd name="connsiteY134" fmla="*/ 1237387 h 1357700"/>
              <a:gd name="connsiteX135" fmla="*/ 1735877 w 10678681"/>
              <a:gd name="connsiteY135" fmla="*/ 1246527 h 1357700"/>
              <a:gd name="connsiteX136" fmla="*/ 1705069 w 10678681"/>
              <a:gd name="connsiteY136" fmla="*/ 1251989 h 1357700"/>
              <a:gd name="connsiteX137" fmla="*/ 1397689 w 10678681"/>
              <a:gd name="connsiteY137" fmla="*/ 1336144 h 1357700"/>
              <a:gd name="connsiteX138" fmla="*/ 1220734 w 10678681"/>
              <a:gd name="connsiteY138" fmla="*/ 1257811 h 1357700"/>
              <a:gd name="connsiteX139" fmla="*/ 1021737 w 10678681"/>
              <a:gd name="connsiteY139" fmla="*/ 1238739 h 1357700"/>
              <a:gd name="connsiteX140" fmla="*/ 959820 w 10678681"/>
              <a:gd name="connsiteY140" fmla="*/ 1275863 h 1357700"/>
              <a:gd name="connsiteX141" fmla="*/ 929137 w 10678681"/>
              <a:gd name="connsiteY141" fmla="*/ 1273957 h 1357700"/>
              <a:gd name="connsiteX142" fmla="*/ 878849 w 10678681"/>
              <a:gd name="connsiteY142" fmla="*/ 1266740 h 1357700"/>
              <a:gd name="connsiteX143" fmla="*/ 800667 w 10678681"/>
              <a:gd name="connsiteY143" fmla="*/ 1282041 h 1357700"/>
              <a:gd name="connsiteX144" fmla="*/ 644906 w 10678681"/>
              <a:gd name="connsiteY144" fmla="*/ 1273685 h 1357700"/>
              <a:gd name="connsiteX145" fmla="*/ 379869 w 10678681"/>
              <a:gd name="connsiteY145" fmla="*/ 1339165 h 1357700"/>
              <a:gd name="connsiteX146" fmla="*/ 137696 w 10678681"/>
              <a:gd name="connsiteY146" fmla="*/ 1319217 h 1357700"/>
              <a:gd name="connsiteX147" fmla="*/ 54250 w 10678681"/>
              <a:gd name="connsiteY147" fmla="*/ 1315838 h 1357700"/>
              <a:gd name="connsiteX148" fmla="*/ 28042 w 10678681"/>
              <a:gd name="connsiteY148" fmla="*/ 1297822 h 1357700"/>
              <a:gd name="connsiteX149" fmla="*/ 0 w 10678681"/>
              <a:gd name="connsiteY149" fmla="*/ 1294612 h 1357700"/>
              <a:gd name="connsiteX150" fmla="*/ 0 w 10678681"/>
              <a:gd name="connsiteY150"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833743 w 10678681"/>
              <a:gd name="connsiteY64" fmla="*/ 1027960 h 1357700"/>
              <a:gd name="connsiteX65" fmla="*/ 6698313 w 10678681"/>
              <a:gd name="connsiteY65" fmla="*/ 1063249 h 1357700"/>
              <a:gd name="connsiteX66" fmla="*/ 6550218 w 10678681"/>
              <a:gd name="connsiteY66" fmla="*/ 1026825 h 1357700"/>
              <a:gd name="connsiteX67" fmla="*/ 6392549 w 10678681"/>
              <a:gd name="connsiteY67" fmla="*/ 1032948 h 1357700"/>
              <a:gd name="connsiteX68" fmla="*/ 6361470 w 10678681"/>
              <a:gd name="connsiteY68" fmla="*/ 1080572 h 1357700"/>
              <a:gd name="connsiteX69" fmla="*/ 6074811 w 10678681"/>
              <a:gd name="connsiteY69" fmla="*/ 1092701 h 1357700"/>
              <a:gd name="connsiteX70" fmla="*/ 6004655 w 10678681"/>
              <a:gd name="connsiteY70" fmla="*/ 1114946 h 1357700"/>
              <a:gd name="connsiteX71" fmla="*/ 5936643 w 10678681"/>
              <a:gd name="connsiteY71" fmla="*/ 1095428 h 1357700"/>
              <a:gd name="connsiteX72" fmla="*/ 5912484 w 10678681"/>
              <a:gd name="connsiteY72" fmla="*/ 1112624 h 1357700"/>
              <a:gd name="connsiteX73" fmla="*/ 5908387 w 10678681"/>
              <a:gd name="connsiteY73" fmla="*/ 1116018 h 1357700"/>
              <a:gd name="connsiteX74" fmla="*/ 5890495 w 10678681"/>
              <a:gd name="connsiteY74" fmla="*/ 1120268 h 1357700"/>
              <a:gd name="connsiteX75" fmla="*/ 5887318 w 10678681"/>
              <a:gd name="connsiteY75" fmla="*/ 1133134 h 1357700"/>
              <a:gd name="connsiteX76" fmla="*/ 5861726 w 10678681"/>
              <a:gd name="connsiteY76" fmla="*/ 1147891 h 1357700"/>
              <a:gd name="connsiteX77" fmla="*/ 5828273 w 10678681"/>
              <a:gd name="connsiteY77" fmla="*/ 1152456 h 1357700"/>
              <a:gd name="connsiteX78" fmla="*/ 5667391 w 10678681"/>
              <a:gd name="connsiteY78" fmla="*/ 1161093 h 1357700"/>
              <a:gd name="connsiteX79" fmla="*/ 5572219 w 10678681"/>
              <a:gd name="connsiteY79" fmla="*/ 1173708 h 1357700"/>
              <a:gd name="connsiteX80" fmla="*/ 5537768 w 10678681"/>
              <a:gd name="connsiteY80" fmla="*/ 1190202 h 1357700"/>
              <a:gd name="connsiteX81" fmla="*/ 5488513 w 10678681"/>
              <a:gd name="connsiteY81" fmla="*/ 1205367 h 1357700"/>
              <a:gd name="connsiteX82" fmla="*/ 5402905 w 10678681"/>
              <a:gd name="connsiteY82" fmla="*/ 1241191 h 1357700"/>
              <a:gd name="connsiteX83" fmla="*/ 5285593 w 10678681"/>
              <a:gd name="connsiteY83" fmla="*/ 1273569 h 1357700"/>
              <a:gd name="connsiteX84" fmla="*/ 5192893 w 10678681"/>
              <a:gd name="connsiteY84" fmla="*/ 1247188 h 1357700"/>
              <a:gd name="connsiteX85" fmla="*/ 5186475 w 10678681"/>
              <a:gd name="connsiteY85" fmla="*/ 1257028 h 1357700"/>
              <a:gd name="connsiteX86" fmla="*/ 5126038 w 10678681"/>
              <a:gd name="connsiteY86" fmla="*/ 1263189 h 1357700"/>
              <a:gd name="connsiteX87" fmla="*/ 4905913 w 10678681"/>
              <a:gd name="connsiteY87" fmla="*/ 1224477 h 1357700"/>
              <a:gd name="connsiteX88" fmla="*/ 4788036 w 10678681"/>
              <a:gd name="connsiteY88" fmla="*/ 1238182 h 1357700"/>
              <a:gd name="connsiteX89" fmla="*/ 4747555 w 10678681"/>
              <a:gd name="connsiteY89" fmla="*/ 1252768 h 1357700"/>
              <a:gd name="connsiteX90" fmla="*/ 4679644 w 10678681"/>
              <a:gd name="connsiteY90" fmla="*/ 1276603 h 1357700"/>
              <a:gd name="connsiteX91" fmla="*/ 4632222 w 10678681"/>
              <a:gd name="connsiteY91" fmla="*/ 1318360 h 1357700"/>
              <a:gd name="connsiteX92" fmla="*/ 4617358 w 10678681"/>
              <a:gd name="connsiteY92" fmla="*/ 1327690 h 1357700"/>
              <a:gd name="connsiteX93" fmla="*/ 4589102 w 10678681"/>
              <a:gd name="connsiteY93" fmla="*/ 1321223 h 1357700"/>
              <a:gd name="connsiteX94" fmla="*/ 4578184 w 10678681"/>
              <a:gd name="connsiteY94" fmla="*/ 1326745 h 1357700"/>
              <a:gd name="connsiteX95" fmla="*/ 4574270 w 10678681"/>
              <a:gd name="connsiteY95" fmla="*/ 1325878 h 1357700"/>
              <a:gd name="connsiteX96" fmla="*/ 4564919 w 10678681"/>
              <a:gd name="connsiteY96" fmla="*/ 1325507 h 1357700"/>
              <a:gd name="connsiteX97" fmla="*/ 4566586 w 10678681"/>
              <a:gd name="connsiteY97" fmla="*/ 1316963 h 1357700"/>
              <a:gd name="connsiteX98" fmla="*/ 4556303 w 10678681"/>
              <a:gd name="connsiteY98" fmla="*/ 1300262 h 1357700"/>
              <a:gd name="connsiteX99" fmla="*/ 4502358 w 10678681"/>
              <a:gd name="connsiteY99" fmla="*/ 1302558 h 1357700"/>
              <a:gd name="connsiteX100" fmla="*/ 4498919 w 10678681"/>
              <a:gd name="connsiteY100" fmla="*/ 1312115 h 1357700"/>
              <a:gd name="connsiteX101" fmla="*/ 4492075 w 10678681"/>
              <a:gd name="connsiteY101" fmla="*/ 1313357 h 1357700"/>
              <a:gd name="connsiteX102" fmla="*/ 4487466 w 10678681"/>
              <a:gd name="connsiteY102" fmla="*/ 1304102 h 1357700"/>
              <a:gd name="connsiteX103" fmla="*/ 4398292 w 10678681"/>
              <a:gd name="connsiteY103" fmla="*/ 1278410 h 1357700"/>
              <a:gd name="connsiteX104" fmla="*/ 4278026 w 10678681"/>
              <a:gd name="connsiteY104" fmla="*/ 1259803 h 1357700"/>
              <a:gd name="connsiteX105" fmla="*/ 4188995 w 10678681"/>
              <a:gd name="connsiteY105" fmla="*/ 1296718 h 1357700"/>
              <a:gd name="connsiteX106" fmla="*/ 4181483 w 10678681"/>
              <a:gd name="connsiteY106" fmla="*/ 1287686 h 1357700"/>
              <a:gd name="connsiteX107" fmla="*/ 4120739 w 10678681"/>
              <a:gd name="connsiteY107" fmla="*/ 1288549 h 1357700"/>
              <a:gd name="connsiteX108" fmla="*/ 3906561 w 10678681"/>
              <a:gd name="connsiteY108" fmla="*/ 1352435 h 1357700"/>
              <a:gd name="connsiteX109" fmla="*/ 3787890 w 10678681"/>
              <a:gd name="connsiteY109" fmla="*/ 1352442 h 1357700"/>
              <a:gd name="connsiteX110" fmla="*/ 3745993 w 10678681"/>
              <a:gd name="connsiteY110" fmla="*/ 1342630 h 1357700"/>
              <a:gd name="connsiteX111" fmla="*/ 3675785 w 10678681"/>
              <a:gd name="connsiteY111" fmla="*/ 1326802 h 1357700"/>
              <a:gd name="connsiteX112" fmla="*/ 3623856 w 10678681"/>
              <a:gd name="connsiteY112" fmla="*/ 1290804 h 1357700"/>
              <a:gd name="connsiteX113" fmla="*/ 3564933 w 10678681"/>
              <a:gd name="connsiteY113" fmla="*/ 1287147 h 1357700"/>
              <a:gd name="connsiteX114" fmla="*/ 3550537 w 10678681"/>
              <a:gd name="connsiteY114" fmla="*/ 1317552 h 1357700"/>
              <a:gd name="connsiteX115" fmla="*/ 3487736 w 10678681"/>
              <a:gd name="connsiteY115" fmla="*/ 1303493 h 1357700"/>
              <a:gd name="connsiteX116" fmla="*/ 3392548 w 10678681"/>
              <a:gd name="connsiteY116" fmla="*/ 1278741 h 1357700"/>
              <a:gd name="connsiteX117" fmla="*/ 3337466 w 10678681"/>
              <a:gd name="connsiteY117" fmla="*/ 1272537 h 1357700"/>
              <a:gd name="connsiteX118" fmla="*/ 3187206 w 10678681"/>
              <a:gd name="connsiteY118" fmla="*/ 1246821 h 1357700"/>
              <a:gd name="connsiteX119" fmla="*/ 3036856 w 10678681"/>
              <a:gd name="connsiteY119" fmla="*/ 1214383 h 1357700"/>
              <a:gd name="connsiteX120" fmla="*/ 2948654 w 10678681"/>
              <a:gd name="connsiteY120" fmla="*/ 1157455 h 1357700"/>
              <a:gd name="connsiteX121" fmla="*/ 2824973 w 10678681"/>
              <a:gd name="connsiteY121" fmla="*/ 1134864 h 1357700"/>
              <a:gd name="connsiteX122" fmla="*/ 2804398 w 10678681"/>
              <a:gd name="connsiteY122" fmla="*/ 1125556 h 1357700"/>
              <a:gd name="connsiteX123" fmla="*/ 2775396 w 10678681"/>
              <a:gd name="connsiteY123" fmla="*/ 1130148 h 1357700"/>
              <a:gd name="connsiteX124" fmla="*/ 2659096 w 10678681"/>
              <a:gd name="connsiteY124" fmla="*/ 1150294 h 1357700"/>
              <a:gd name="connsiteX125" fmla="*/ 2567088 w 10678681"/>
              <a:gd name="connsiteY125" fmla="*/ 1181781 h 1357700"/>
              <a:gd name="connsiteX126" fmla="*/ 2454501 w 10678681"/>
              <a:gd name="connsiteY126" fmla="*/ 1155455 h 1357700"/>
              <a:gd name="connsiteX127" fmla="*/ 2385161 w 10678681"/>
              <a:gd name="connsiteY127" fmla="*/ 1161312 h 1357700"/>
              <a:gd name="connsiteX128" fmla="*/ 2270528 w 10678681"/>
              <a:gd name="connsiteY128" fmla="*/ 1204338 h 1357700"/>
              <a:gd name="connsiteX129" fmla="*/ 2121820 w 10678681"/>
              <a:gd name="connsiteY129" fmla="*/ 1187078 h 1357700"/>
              <a:gd name="connsiteX130" fmla="*/ 2092716 w 10678681"/>
              <a:gd name="connsiteY130" fmla="*/ 1139224 h 1357700"/>
              <a:gd name="connsiteX131" fmla="*/ 2052449 w 10678681"/>
              <a:gd name="connsiteY131" fmla="*/ 1109687 h 1357700"/>
              <a:gd name="connsiteX132" fmla="*/ 2032607 w 10678681"/>
              <a:gd name="connsiteY132" fmla="*/ 1175477 h 1357700"/>
              <a:gd name="connsiteX133" fmla="*/ 1901837 w 10678681"/>
              <a:gd name="connsiteY133" fmla="*/ 1221762 h 1357700"/>
              <a:gd name="connsiteX134" fmla="*/ 1836762 w 10678681"/>
              <a:gd name="connsiteY134" fmla="*/ 1237387 h 1357700"/>
              <a:gd name="connsiteX135" fmla="*/ 1735877 w 10678681"/>
              <a:gd name="connsiteY135" fmla="*/ 1246527 h 1357700"/>
              <a:gd name="connsiteX136" fmla="*/ 1705069 w 10678681"/>
              <a:gd name="connsiteY136" fmla="*/ 1251989 h 1357700"/>
              <a:gd name="connsiteX137" fmla="*/ 1397689 w 10678681"/>
              <a:gd name="connsiteY137" fmla="*/ 1336144 h 1357700"/>
              <a:gd name="connsiteX138" fmla="*/ 1220734 w 10678681"/>
              <a:gd name="connsiteY138" fmla="*/ 1257811 h 1357700"/>
              <a:gd name="connsiteX139" fmla="*/ 1021737 w 10678681"/>
              <a:gd name="connsiteY139" fmla="*/ 1238739 h 1357700"/>
              <a:gd name="connsiteX140" fmla="*/ 959820 w 10678681"/>
              <a:gd name="connsiteY140" fmla="*/ 1275863 h 1357700"/>
              <a:gd name="connsiteX141" fmla="*/ 929137 w 10678681"/>
              <a:gd name="connsiteY141" fmla="*/ 1273957 h 1357700"/>
              <a:gd name="connsiteX142" fmla="*/ 878849 w 10678681"/>
              <a:gd name="connsiteY142" fmla="*/ 1266740 h 1357700"/>
              <a:gd name="connsiteX143" fmla="*/ 800667 w 10678681"/>
              <a:gd name="connsiteY143" fmla="*/ 1282041 h 1357700"/>
              <a:gd name="connsiteX144" fmla="*/ 644906 w 10678681"/>
              <a:gd name="connsiteY144" fmla="*/ 1273685 h 1357700"/>
              <a:gd name="connsiteX145" fmla="*/ 379869 w 10678681"/>
              <a:gd name="connsiteY145" fmla="*/ 1339165 h 1357700"/>
              <a:gd name="connsiteX146" fmla="*/ 137696 w 10678681"/>
              <a:gd name="connsiteY146" fmla="*/ 1319217 h 1357700"/>
              <a:gd name="connsiteX147" fmla="*/ 54250 w 10678681"/>
              <a:gd name="connsiteY147" fmla="*/ 1315838 h 1357700"/>
              <a:gd name="connsiteX148" fmla="*/ 28042 w 10678681"/>
              <a:gd name="connsiteY148" fmla="*/ 1297822 h 1357700"/>
              <a:gd name="connsiteX149" fmla="*/ 0 w 10678681"/>
              <a:gd name="connsiteY149" fmla="*/ 1294612 h 1357700"/>
              <a:gd name="connsiteX150" fmla="*/ 0 w 10678681"/>
              <a:gd name="connsiteY150"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833743 w 10678681"/>
              <a:gd name="connsiteY64" fmla="*/ 1027960 h 1357700"/>
              <a:gd name="connsiteX65" fmla="*/ 6698313 w 10678681"/>
              <a:gd name="connsiteY65" fmla="*/ 1063249 h 1357700"/>
              <a:gd name="connsiteX66" fmla="*/ 6550218 w 10678681"/>
              <a:gd name="connsiteY66" fmla="*/ 1026825 h 1357700"/>
              <a:gd name="connsiteX67" fmla="*/ 6392549 w 10678681"/>
              <a:gd name="connsiteY67" fmla="*/ 1032948 h 1357700"/>
              <a:gd name="connsiteX68" fmla="*/ 6327795 w 10678681"/>
              <a:gd name="connsiteY68" fmla="*/ 1088142 h 1357700"/>
              <a:gd name="connsiteX69" fmla="*/ 6074811 w 10678681"/>
              <a:gd name="connsiteY69" fmla="*/ 1092701 h 1357700"/>
              <a:gd name="connsiteX70" fmla="*/ 6004655 w 10678681"/>
              <a:gd name="connsiteY70" fmla="*/ 1114946 h 1357700"/>
              <a:gd name="connsiteX71" fmla="*/ 5936643 w 10678681"/>
              <a:gd name="connsiteY71" fmla="*/ 1095428 h 1357700"/>
              <a:gd name="connsiteX72" fmla="*/ 5912484 w 10678681"/>
              <a:gd name="connsiteY72" fmla="*/ 1112624 h 1357700"/>
              <a:gd name="connsiteX73" fmla="*/ 5908387 w 10678681"/>
              <a:gd name="connsiteY73" fmla="*/ 1116018 h 1357700"/>
              <a:gd name="connsiteX74" fmla="*/ 5890495 w 10678681"/>
              <a:gd name="connsiteY74" fmla="*/ 1120268 h 1357700"/>
              <a:gd name="connsiteX75" fmla="*/ 5887318 w 10678681"/>
              <a:gd name="connsiteY75" fmla="*/ 1133134 h 1357700"/>
              <a:gd name="connsiteX76" fmla="*/ 5861726 w 10678681"/>
              <a:gd name="connsiteY76" fmla="*/ 1147891 h 1357700"/>
              <a:gd name="connsiteX77" fmla="*/ 5828273 w 10678681"/>
              <a:gd name="connsiteY77" fmla="*/ 1152456 h 1357700"/>
              <a:gd name="connsiteX78" fmla="*/ 5667391 w 10678681"/>
              <a:gd name="connsiteY78" fmla="*/ 1161093 h 1357700"/>
              <a:gd name="connsiteX79" fmla="*/ 5572219 w 10678681"/>
              <a:gd name="connsiteY79" fmla="*/ 1173708 h 1357700"/>
              <a:gd name="connsiteX80" fmla="*/ 5537768 w 10678681"/>
              <a:gd name="connsiteY80" fmla="*/ 1190202 h 1357700"/>
              <a:gd name="connsiteX81" fmla="*/ 5488513 w 10678681"/>
              <a:gd name="connsiteY81" fmla="*/ 1205367 h 1357700"/>
              <a:gd name="connsiteX82" fmla="*/ 5402905 w 10678681"/>
              <a:gd name="connsiteY82" fmla="*/ 1241191 h 1357700"/>
              <a:gd name="connsiteX83" fmla="*/ 5285593 w 10678681"/>
              <a:gd name="connsiteY83" fmla="*/ 1273569 h 1357700"/>
              <a:gd name="connsiteX84" fmla="*/ 5192893 w 10678681"/>
              <a:gd name="connsiteY84" fmla="*/ 1247188 h 1357700"/>
              <a:gd name="connsiteX85" fmla="*/ 5186475 w 10678681"/>
              <a:gd name="connsiteY85" fmla="*/ 1257028 h 1357700"/>
              <a:gd name="connsiteX86" fmla="*/ 5126038 w 10678681"/>
              <a:gd name="connsiteY86" fmla="*/ 1263189 h 1357700"/>
              <a:gd name="connsiteX87" fmla="*/ 4905913 w 10678681"/>
              <a:gd name="connsiteY87" fmla="*/ 1224477 h 1357700"/>
              <a:gd name="connsiteX88" fmla="*/ 4788036 w 10678681"/>
              <a:gd name="connsiteY88" fmla="*/ 1238182 h 1357700"/>
              <a:gd name="connsiteX89" fmla="*/ 4747555 w 10678681"/>
              <a:gd name="connsiteY89" fmla="*/ 1252768 h 1357700"/>
              <a:gd name="connsiteX90" fmla="*/ 4679644 w 10678681"/>
              <a:gd name="connsiteY90" fmla="*/ 1276603 h 1357700"/>
              <a:gd name="connsiteX91" fmla="*/ 4632222 w 10678681"/>
              <a:gd name="connsiteY91" fmla="*/ 1318360 h 1357700"/>
              <a:gd name="connsiteX92" fmla="*/ 4617358 w 10678681"/>
              <a:gd name="connsiteY92" fmla="*/ 1327690 h 1357700"/>
              <a:gd name="connsiteX93" fmla="*/ 4589102 w 10678681"/>
              <a:gd name="connsiteY93" fmla="*/ 1321223 h 1357700"/>
              <a:gd name="connsiteX94" fmla="*/ 4578184 w 10678681"/>
              <a:gd name="connsiteY94" fmla="*/ 1326745 h 1357700"/>
              <a:gd name="connsiteX95" fmla="*/ 4574270 w 10678681"/>
              <a:gd name="connsiteY95" fmla="*/ 1325878 h 1357700"/>
              <a:gd name="connsiteX96" fmla="*/ 4564919 w 10678681"/>
              <a:gd name="connsiteY96" fmla="*/ 1325507 h 1357700"/>
              <a:gd name="connsiteX97" fmla="*/ 4566586 w 10678681"/>
              <a:gd name="connsiteY97" fmla="*/ 1316963 h 1357700"/>
              <a:gd name="connsiteX98" fmla="*/ 4556303 w 10678681"/>
              <a:gd name="connsiteY98" fmla="*/ 1300262 h 1357700"/>
              <a:gd name="connsiteX99" fmla="*/ 4502358 w 10678681"/>
              <a:gd name="connsiteY99" fmla="*/ 1302558 h 1357700"/>
              <a:gd name="connsiteX100" fmla="*/ 4498919 w 10678681"/>
              <a:gd name="connsiteY100" fmla="*/ 1312115 h 1357700"/>
              <a:gd name="connsiteX101" fmla="*/ 4492075 w 10678681"/>
              <a:gd name="connsiteY101" fmla="*/ 1313357 h 1357700"/>
              <a:gd name="connsiteX102" fmla="*/ 4487466 w 10678681"/>
              <a:gd name="connsiteY102" fmla="*/ 1304102 h 1357700"/>
              <a:gd name="connsiteX103" fmla="*/ 4398292 w 10678681"/>
              <a:gd name="connsiteY103" fmla="*/ 1278410 h 1357700"/>
              <a:gd name="connsiteX104" fmla="*/ 4278026 w 10678681"/>
              <a:gd name="connsiteY104" fmla="*/ 1259803 h 1357700"/>
              <a:gd name="connsiteX105" fmla="*/ 4188995 w 10678681"/>
              <a:gd name="connsiteY105" fmla="*/ 1296718 h 1357700"/>
              <a:gd name="connsiteX106" fmla="*/ 4181483 w 10678681"/>
              <a:gd name="connsiteY106" fmla="*/ 1287686 h 1357700"/>
              <a:gd name="connsiteX107" fmla="*/ 4120739 w 10678681"/>
              <a:gd name="connsiteY107" fmla="*/ 1288549 h 1357700"/>
              <a:gd name="connsiteX108" fmla="*/ 3906561 w 10678681"/>
              <a:gd name="connsiteY108" fmla="*/ 1352435 h 1357700"/>
              <a:gd name="connsiteX109" fmla="*/ 3787890 w 10678681"/>
              <a:gd name="connsiteY109" fmla="*/ 1352442 h 1357700"/>
              <a:gd name="connsiteX110" fmla="*/ 3745993 w 10678681"/>
              <a:gd name="connsiteY110" fmla="*/ 1342630 h 1357700"/>
              <a:gd name="connsiteX111" fmla="*/ 3675785 w 10678681"/>
              <a:gd name="connsiteY111" fmla="*/ 1326802 h 1357700"/>
              <a:gd name="connsiteX112" fmla="*/ 3623856 w 10678681"/>
              <a:gd name="connsiteY112" fmla="*/ 1290804 h 1357700"/>
              <a:gd name="connsiteX113" fmla="*/ 3564933 w 10678681"/>
              <a:gd name="connsiteY113" fmla="*/ 1287147 h 1357700"/>
              <a:gd name="connsiteX114" fmla="*/ 3550537 w 10678681"/>
              <a:gd name="connsiteY114" fmla="*/ 1317552 h 1357700"/>
              <a:gd name="connsiteX115" fmla="*/ 3487736 w 10678681"/>
              <a:gd name="connsiteY115" fmla="*/ 1303493 h 1357700"/>
              <a:gd name="connsiteX116" fmla="*/ 3392548 w 10678681"/>
              <a:gd name="connsiteY116" fmla="*/ 1278741 h 1357700"/>
              <a:gd name="connsiteX117" fmla="*/ 3337466 w 10678681"/>
              <a:gd name="connsiteY117" fmla="*/ 1272537 h 1357700"/>
              <a:gd name="connsiteX118" fmla="*/ 3187206 w 10678681"/>
              <a:gd name="connsiteY118" fmla="*/ 1246821 h 1357700"/>
              <a:gd name="connsiteX119" fmla="*/ 3036856 w 10678681"/>
              <a:gd name="connsiteY119" fmla="*/ 1214383 h 1357700"/>
              <a:gd name="connsiteX120" fmla="*/ 2948654 w 10678681"/>
              <a:gd name="connsiteY120" fmla="*/ 1157455 h 1357700"/>
              <a:gd name="connsiteX121" fmla="*/ 2824973 w 10678681"/>
              <a:gd name="connsiteY121" fmla="*/ 1134864 h 1357700"/>
              <a:gd name="connsiteX122" fmla="*/ 2804398 w 10678681"/>
              <a:gd name="connsiteY122" fmla="*/ 1125556 h 1357700"/>
              <a:gd name="connsiteX123" fmla="*/ 2775396 w 10678681"/>
              <a:gd name="connsiteY123" fmla="*/ 1130148 h 1357700"/>
              <a:gd name="connsiteX124" fmla="*/ 2659096 w 10678681"/>
              <a:gd name="connsiteY124" fmla="*/ 1150294 h 1357700"/>
              <a:gd name="connsiteX125" fmla="*/ 2567088 w 10678681"/>
              <a:gd name="connsiteY125" fmla="*/ 1181781 h 1357700"/>
              <a:gd name="connsiteX126" fmla="*/ 2454501 w 10678681"/>
              <a:gd name="connsiteY126" fmla="*/ 1155455 h 1357700"/>
              <a:gd name="connsiteX127" fmla="*/ 2385161 w 10678681"/>
              <a:gd name="connsiteY127" fmla="*/ 1161312 h 1357700"/>
              <a:gd name="connsiteX128" fmla="*/ 2270528 w 10678681"/>
              <a:gd name="connsiteY128" fmla="*/ 1204338 h 1357700"/>
              <a:gd name="connsiteX129" fmla="*/ 2121820 w 10678681"/>
              <a:gd name="connsiteY129" fmla="*/ 1187078 h 1357700"/>
              <a:gd name="connsiteX130" fmla="*/ 2092716 w 10678681"/>
              <a:gd name="connsiteY130" fmla="*/ 1139224 h 1357700"/>
              <a:gd name="connsiteX131" fmla="*/ 2052449 w 10678681"/>
              <a:gd name="connsiteY131" fmla="*/ 1109687 h 1357700"/>
              <a:gd name="connsiteX132" fmla="*/ 2032607 w 10678681"/>
              <a:gd name="connsiteY132" fmla="*/ 1175477 h 1357700"/>
              <a:gd name="connsiteX133" fmla="*/ 1901837 w 10678681"/>
              <a:gd name="connsiteY133" fmla="*/ 1221762 h 1357700"/>
              <a:gd name="connsiteX134" fmla="*/ 1836762 w 10678681"/>
              <a:gd name="connsiteY134" fmla="*/ 1237387 h 1357700"/>
              <a:gd name="connsiteX135" fmla="*/ 1735877 w 10678681"/>
              <a:gd name="connsiteY135" fmla="*/ 1246527 h 1357700"/>
              <a:gd name="connsiteX136" fmla="*/ 1705069 w 10678681"/>
              <a:gd name="connsiteY136" fmla="*/ 1251989 h 1357700"/>
              <a:gd name="connsiteX137" fmla="*/ 1397689 w 10678681"/>
              <a:gd name="connsiteY137" fmla="*/ 1336144 h 1357700"/>
              <a:gd name="connsiteX138" fmla="*/ 1220734 w 10678681"/>
              <a:gd name="connsiteY138" fmla="*/ 1257811 h 1357700"/>
              <a:gd name="connsiteX139" fmla="*/ 1021737 w 10678681"/>
              <a:gd name="connsiteY139" fmla="*/ 1238739 h 1357700"/>
              <a:gd name="connsiteX140" fmla="*/ 959820 w 10678681"/>
              <a:gd name="connsiteY140" fmla="*/ 1275863 h 1357700"/>
              <a:gd name="connsiteX141" fmla="*/ 929137 w 10678681"/>
              <a:gd name="connsiteY141" fmla="*/ 1273957 h 1357700"/>
              <a:gd name="connsiteX142" fmla="*/ 878849 w 10678681"/>
              <a:gd name="connsiteY142" fmla="*/ 1266740 h 1357700"/>
              <a:gd name="connsiteX143" fmla="*/ 800667 w 10678681"/>
              <a:gd name="connsiteY143" fmla="*/ 1282041 h 1357700"/>
              <a:gd name="connsiteX144" fmla="*/ 644906 w 10678681"/>
              <a:gd name="connsiteY144" fmla="*/ 1273685 h 1357700"/>
              <a:gd name="connsiteX145" fmla="*/ 379869 w 10678681"/>
              <a:gd name="connsiteY145" fmla="*/ 1339165 h 1357700"/>
              <a:gd name="connsiteX146" fmla="*/ 137696 w 10678681"/>
              <a:gd name="connsiteY146" fmla="*/ 1319217 h 1357700"/>
              <a:gd name="connsiteX147" fmla="*/ 54250 w 10678681"/>
              <a:gd name="connsiteY147" fmla="*/ 1315838 h 1357700"/>
              <a:gd name="connsiteX148" fmla="*/ 28042 w 10678681"/>
              <a:gd name="connsiteY148" fmla="*/ 1297822 h 1357700"/>
              <a:gd name="connsiteX149" fmla="*/ 0 w 10678681"/>
              <a:gd name="connsiteY149" fmla="*/ 1294612 h 1357700"/>
              <a:gd name="connsiteX150" fmla="*/ 0 w 10678681"/>
              <a:gd name="connsiteY150"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833743 w 10678681"/>
              <a:gd name="connsiteY64" fmla="*/ 1027960 h 1357700"/>
              <a:gd name="connsiteX65" fmla="*/ 6698313 w 10678681"/>
              <a:gd name="connsiteY65" fmla="*/ 1063249 h 1357700"/>
              <a:gd name="connsiteX66" fmla="*/ 6550218 w 10678681"/>
              <a:gd name="connsiteY66" fmla="*/ 1026825 h 1357700"/>
              <a:gd name="connsiteX67" fmla="*/ 6437450 w 10678681"/>
              <a:gd name="connsiteY67" fmla="*/ 1101075 h 1357700"/>
              <a:gd name="connsiteX68" fmla="*/ 6327795 w 10678681"/>
              <a:gd name="connsiteY68" fmla="*/ 1088142 h 1357700"/>
              <a:gd name="connsiteX69" fmla="*/ 6074811 w 10678681"/>
              <a:gd name="connsiteY69" fmla="*/ 1092701 h 1357700"/>
              <a:gd name="connsiteX70" fmla="*/ 6004655 w 10678681"/>
              <a:gd name="connsiteY70" fmla="*/ 1114946 h 1357700"/>
              <a:gd name="connsiteX71" fmla="*/ 5936643 w 10678681"/>
              <a:gd name="connsiteY71" fmla="*/ 1095428 h 1357700"/>
              <a:gd name="connsiteX72" fmla="*/ 5912484 w 10678681"/>
              <a:gd name="connsiteY72" fmla="*/ 1112624 h 1357700"/>
              <a:gd name="connsiteX73" fmla="*/ 5908387 w 10678681"/>
              <a:gd name="connsiteY73" fmla="*/ 1116018 h 1357700"/>
              <a:gd name="connsiteX74" fmla="*/ 5890495 w 10678681"/>
              <a:gd name="connsiteY74" fmla="*/ 1120268 h 1357700"/>
              <a:gd name="connsiteX75" fmla="*/ 5887318 w 10678681"/>
              <a:gd name="connsiteY75" fmla="*/ 1133134 h 1357700"/>
              <a:gd name="connsiteX76" fmla="*/ 5861726 w 10678681"/>
              <a:gd name="connsiteY76" fmla="*/ 1147891 h 1357700"/>
              <a:gd name="connsiteX77" fmla="*/ 5828273 w 10678681"/>
              <a:gd name="connsiteY77" fmla="*/ 1152456 h 1357700"/>
              <a:gd name="connsiteX78" fmla="*/ 5667391 w 10678681"/>
              <a:gd name="connsiteY78" fmla="*/ 1161093 h 1357700"/>
              <a:gd name="connsiteX79" fmla="*/ 5572219 w 10678681"/>
              <a:gd name="connsiteY79" fmla="*/ 1173708 h 1357700"/>
              <a:gd name="connsiteX80" fmla="*/ 5537768 w 10678681"/>
              <a:gd name="connsiteY80" fmla="*/ 1190202 h 1357700"/>
              <a:gd name="connsiteX81" fmla="*/ 5488513 w 10678681"/>
              <a:gd name="connsiteY81" fmla="*/ 1205367 h 1357700"/>
              <a:gd name="connsiteX82" fmla="*/ 5402905 w 10678681"/>
              <a:gd name="connsiteY82" fmla="*/ 1241191 h 1357700"/>
              <a:gd name="connsiteX83" fmla="*/ 5285593 w 10678681"/>
              <a:gd name="connsiteY83" fmla="*/ 1273569 h 1357700"/>
              <a:gd name="connsiteX84" fmla="*/ 5192893 w 10678681"/>
              <a:gd name="connsiteY84" fmla="*/ 1247188 h 1357700"/>
              <a:gd name="connsiteX85" fmla="*/ 5186475 w 10678681"/>
              <a:gd name="connsiteY85" fmla="*/ 1257028 h 1357700"/>
              <a:gd name="connsiteX86" fmla="*/ 5126038 w 10678681"/>
              <a:gd name="connsiteY86" fmla="*/ 1263189 h 1357700"/>
              <a:gd name="connsiteX87" fmla="*/ 4905913 w 10678681"/>
              <a:gd name="connsiteY87" fmla="*/ 1224477 h 1357700"/>
              <a:gd name="connsiteX88" fmla="*/ 4788036 w 10678681"/>
              <a:gd name="connsiteY88" fmla="*/ 1238182 h 1357700"/>
              <a:gd name="connsiteX89" fmla="*/ 4747555 w 10678681"/>
              <a:gd name="connsiteY89" fmla="*/ 1252768 h 1357700"/>
              <a:gd name="connsiteX90" fmla="*/ 4679644 w 10678681"/>
              <a:gd name="connsiteY90" fmla="*/ 1276603 h 1357700"/>
              <a:gd name="connsiteX91" fmla="*/ 4632222 w 10678681"/>
              <a:gd name="connsiteY91" fmla="*/ 1318360 h 1357700"/>
              <a:gd name="connsiteX92" fmla="*/ 4617358 w 10678681"/>
              <a:gd name="connsiteY92" fmla="*/ 1327690 h 1357700"/>
              <a:gd name="connsiteX93" fmla="*/ 4589102 w 10678681"/>
              <a:gd name="connsiteY93" fmla="*/ 1321223 h 1357700"/>
              <a:gd name="connsiteX94" fmla="*/ 4578184 w 10678681"/>
              <a:gd name="connsiteY94" fmla="*/ 1326745 h 1357700"/>
              <a:gd name="connsiteX95" fmla="*/ 4574270 w 10678681"/>
              <a:gd name="connsiteY95" fmla="*/ 1325878 h 1357700"/>
              <a:gd name="connsiteX96" fmla="*/ 4564919 w 10678681"/>
              <a:gd name="connsiteY96" fmla="*/ 1325507 h 1357700"/>
              <a:gd name="connsiteX97" fmla="*/ 4566586 w 10678681"/>
              <a:gd name="connsiteY97" fmla="*/ 1316963 h 1357700"/>
              <a:gd name="connsiteX98" fmla="*/ 4556303 w 10678681"/>
              <a:gd name="connsiteY98" fmla="*/ 1300262 h 1357700"/>
              <a:gd name="connsiteX99" fmla="*/ 4502358 w 10678681"/>
              <a:gd name="connsiteY99" fmla="*/ 1302558 h 1357700"/>
              <a:gd name="connsiteX100" fmla="*/ 4498919 w 10678681"/>
              <a:gd name="connsiteY100" fmla="*/ 1312115 h 1357700"/>
              <a:gd name="connsiteX101" fmla="*/ 4492075 w 10678681"/>
              <a:gd name="connsiteY101" fmla="*/ 1313357 h 1357700"/>
              <a:gd name="connsiteX102" fmla="*/ 4487466 w 10678681"/>
              <a:gd name="connsiteY102" fmla="*/ 1304102 h 1357700"/>
              <a:gd name="connsiteX103" fmla="*/ 4398292 w 10678681"/>
              <a:gd name="connsiteY103" fmla="*/ 1278410 h 1357700"/>
              <a:gd name="connsiteX104" fmla="*/ 4278026 w 10678681"/>
              <a:gd name="connsiteY104" fmla="*/ 1259803 h 1357700"/>
              <a:gd name="connsiteX105" fmla="*/ 4188995 w 10678681"/>
              <a:gd name="connsiteY105" fmla="*/ 1296718 h 1357700"/>
              <a:gd name="connsiteX106" fmla="*/ 4181483 w 10678681"/>
              <a:gd name="connsiteY106" fmla="*/ 1287686 h 1357700"/>
              <a:gd name="connsiteX107" fmla="*/ 4120739 w 10678681"/>
              <a:gd name="connsiteY107" fmla="*/ 1288549 h 1357700"/>
              <a:gd name="connsiteX108" fmla="*/ 3906561 w 10678681"/>
              <a:gd name="connsiteY108" fmla="*/ 1352435 h 1357700"/>
              <a:gd name="connsiteX109" fmla="*/ 3787890 w 10678681"/>
              <a:gd name="connsiteY109" fmla="*/ 1352442 h 1357700"/>
              <a:gd name="connsiteX110" fmla="*/ 3745993 w 10678681"/>
              <a:gd name="connsiteY110" fmla="*/ 1342630 h 1357700"/>
              <a:gd name="connsiteX111" fmla="*/ 3675785 w 10678681"/>
              <a:gd name="connsiteY111" fmla="*/ 1326802 h 1357700"/>
              <a:gd name="connsiteX112" fmla="*/ 3623856 w 10678681"/>
              <a:gd name="connsiteY112" fmla="*/ 1290804 h 1357700"/>
              <a:gd name="connsiteX113" fmla="*/ 3564933 w 10678681"/>
              <a:gd name="connsiteY113" fmla="*/ 1287147 h 1357700"/>
              <a:gd name="connsiteX114" fmla="*/ 3550537 w 10678681"/>
              <a:gd name="connsiteY114" fmla="*/ 1317552 h 1357700"/>
              <a:gd name="connsiteX115" fmla="*/ 3487736 w 10678681"/>
              <a:gd name="connsiteY115" fmla="*/ 1303493 h 1357700"/>
              <a:gd name="connsiteX116" fmla="*/ 3392548 w 10678681"/>
              <a:gd name="connsiteY116" fmla="*/ 1278741 h 1357700"/>
              <a:gd name="connsiteX117" fmla="*/ 3337466 w 10678681"/>
              <a:gd name="connsiteY117" fmla="*/ 1272537 h 1357700"/>
              <a:gd name="connsiteX118" fmla="*/ 3187206 w 10678681"/>
              <a:gd name="connsiteY118" fmla="*/ 1246821 h 1357700"/>
              <a:gd name="connsiteX119" fmla="*/ 3036856 w 10678681"/>
              <a:gd name="connsiteY119" fmla="*/ 1214383 h 1357700"/>
              <a:gd name="connsiteX120" fmla="*/ 2948654 w 10678681"/>
              <a:gd name="connsiteY120" fmla="*/ 1157455 h 1357700"/>
              <a:gd name="connsiteX121" fmla="*/ 2824973 w 10678681"/>
              <a:gd name="connsiteY121" fmla="*/ 1134864 h 1357700"/>
              <a:gd name="connsiteX122" fmla="*/ 2804398 w 10678681"/>
              <a:gd name="connsiteY122" fmla="*/ 1125556 h 1357700"/>
              <a:gd name="connsiteX123" fmla="*/ 2775396 w 10678681"/>
              <a:gd name="connsiteY123" fmla="*/ 1130148 h 1357700"/>
              <a:gd name="connsiteX124" fmla="*/ 2659096 w 10678681"/>
              <a:gd name="connsiteY124" fmla="*/ 1150294 h 1357700"/>
              <a:gd name="connsiteX125" fmla="*/ 2567088 w 10678681"/>
              <a:gd name="connsiteY125" fmla="*/ 1181781 h 1357700"/>
              <a:gd name="connsiteX126" fmla="*/ 2454501 w 10678681"/>
              <a:gd name="connsiteY126" fmla="*/ 1155455 h 1357700"/>
              <a:gd name="connsiteX127" fmla="*/ 2385161 w 10678681"/>
              <a:gd name="connsiteY127" fmla="*/ 1161312 h 1357700"/>
              <a:gd name="connsiteX128" fmla="*/ 2270528 w 10678681"/>
              <a:gd name="connsiteY128" fmla="*/ 1204338 h 1357700"/>
              <a:gd name="connsiteX129" fmla="*/ 2121820 w 10678681"/>
              <a:gd name="connsiteY129" fmla="*/ 1187078 h 1357700"/>
              <a:gd name="connsiteX130" fmla="*/ 2092716 w 10678681"/>
              <a:gd name="connsiteY130" fmla="*/ 1139224 h 1357700"/>
              <a:gd name="connsiteX131" fmla="*/ 2052449 w 10678681"/>
              <a:gd name="connsiteY131" fmla="*/ 1109687 h 1357700"/>
              <a:gd name="connsiteX132" fmla="*/ 2032607 w 10678681"/>
              <a:gd name="connsiteY132" fmla="*/ 1175477 h 1357700"/>
              <a:gd name="connsiteX133" fmla="*/ 1901837 w 10678681"/>
              <a:gd name="connsiteY133" fmla="*/ 1221762 h 1357700"/>
              <a:gd name="connsiteX134" fmla="*/ 1836762 w 10678681"/>
              <a:gd name="connsiteY134" fmla="*/ 1237387 h 1357700"/>
              <a:gd name="connsiteX135" fmla="*/ 1735877 w 10678681"/>
              <a:gd name="connsiteY135" fmla="*/ 1246527 h 1357700"/>
              <a:gd name="connsiteX136" fmla="*/ 1705069 w 10678681"/>
              <a:gd name="connsiteY136" fmla="*/ 1251989 h 1357700"/>
              <a:gd name="connsiteX137" fmla="*/ 1397689 w 10678681"/>
              <a:gd name="connsiteY137" fmla="*/ 1336144 h 1357700"/>
              <a:gd name="connsiteX138" fmla="*/ 1220734 w 10678681"/>
              <a:gd name="connsiteY138" fmla="*/ 1257811 h 1357700"/>
              <a:gd name="connsiteX139" fmla="*/ 1021737 w 10678681"/>
              <a:gd name="connsiteY139" fmla="*/ 1238739 h 1357700"/>
              <a:gd name="connsiteX140" fmla="*/ 959820 w 10678681"/>
              <a:gd name="connsiteY140" fmla="*/ 1275863 h 1357700"/>
              <a:gd name="connsiteX141" fmla="*/ 929137 w 10678681"/>
              <a:gd name="connsiteY141" fmla="*/ 1273957 h 1357700"/>
              <a:gd name="connsiteX142" fmla="*/ 878849 w 10678681"/>
              <a:gd name="connsiteY142" fmla="*/ 1266740 h 1357700"/>
              <a:gd name="connsiteX143" fmla="*/ 800667 w 10678681"/>
              <a:gd name="connsiteY143" fmla="*/ 1282041 h 1357700"/>
              <a:gd name="connsiteX144" fmla="*/ 644906 w 10678681"/>
              <a:gd name="connsiteY144" fmla="*/ 1273685 h 1357700"/>
              <a:gd name="connsiteX145" fmla="*/ 379869 w 10678681"/>
              <a:gd name="connsiteY145" fmla="*/ 1339165 h 1357700"/>
              <a:gd name="connsiteX146" fmla="*/ 137696 w 10678681"/>
              <a:gd name="connsiteY146" fmla="*/ 1319217 h 1357700"/>
              <a:gd name="connsiteX147" fmla="*/ 54250 w 10678681"/>
              <a:gd name="connsiteY147" fmla="*/ 1315838 h 1357700"/>
              <a:gd name="connsiteX148" fmla="*/ 28042 w 10678681"/>
              <a:gd name="connsiteY148" fmla="*/ 1297822 h 1357700"/>
              <a:gd name="connsiteX149" fmla="*/ 0 w 10678681"/>
              <a:gd name="connsiteY149" fmla="*/ 1294612 h 1357700"/>
              <a:gd name="connsiteX150" fmla="*/ 0 w 10678681"/>
              <a:gd name="connsiteY150"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833743 w 10678681"/>
              <a:gd name="connsiteY64" fmla="*/ 1027960 h 1357700"/>
              <a:gd name="connsiteX65" fmla="*/ 6698313 w 10678681"/>
              <a:gd name="connsiteY65" fmla="*/ 1063249 h 1357700"/>
              <a:gd name="connsiteX66" fmla="*/ 6550218 w 10678681"/>
              <a:gd name="connsiteY66" fmla="*/ 1026825 h 1357700"/>
              <a:gd name="connsiteX67" fmla="*/ 6437450 w 10678681"/>
              <a:gd name="connsiteY67" fmla="*/ 1101075 h 1357700"/>
              <a:gd name="connsiteX68" fmla="*/ 6327795 w 10678681"/>
              <a:gd name="connsiteY68" fmla="*/ 1088142 h 1357700"/>
              <a:gd name="connsiteX69" fmla="*/ 6136549 w 10678681"/>
              <a:gd name="connsiteY69" fmla="*/ 1100268 h 1357700"/>
              <a:gd name="connsiteX70" fmla="*/ 6004655 w 10678681"/>
              <a:gd name="connsiteY70" fmla="*/ 1114946 h 1357700"/>
              <a:gd name="connsiteX71" fmla="*/ 5936643 w 10678681"/>
              <a:gd name="connsiteY71" fmla="*/ 1095428 h 1357700"/>
              <a:gd name="connsiteX72" fmla="*/ 5912484 w 10678681"/>
              <a:gd name="connsiteY72" fmla="*/ 1112624 h 1357700"/>
              <a:gd name="connsiteX73" fmla="*/ 5908387 w 10678681"/>
              <a:gd name="connsiteY73" fmla="*/ 1116018 h 1357700"/>
              <a:gd name="connsiteX74" fmla="*/ 5890495 w 10678681"/>
              <a:gd name="connsiteY74" fmla="*/ 1120268 h 1357700"/>
              <a:gd name="connsiteX75" fmla="*/ 5887318 w 10678681"/>
              <a:gd name="connsiteY75" fmla="*/ 1133134 h 1357700"/>
              <a:gd name="connsiteX76" fmla="*/ 5861726 w 10678681"/>
              <a:gd name="connsiteY76" fmla="*/ 1147891 h 1357700"/>
              <a:gd name="connsiteX77" fmla="*/ 5828273 w 10678681"/>
              <a:gd name="connsiteY77" fmla="*/ 1152456 h 1357700"/>
              <a:gd name="connsiteX78" fmla="*/ 5667391 w 10678681"/>
              <a:gd name="connsiteY78" fmla="*/ 1161093 h 1357700"/>
              <a:gd name="connsiteX79" fmla="*/ 5572219 w 10678681"/>
              <a:gd name="connsiteY79" fmla="*/ 1173708 h 1357700"/>
              <a:gd name="connsiteX80" fmla="*/ 5537768 w 10678681"/>
              <a:gd name="connsiteY80" fmla="*/ 1190202 h 1357700"/>
              <a:gd name="connsiteX81" fmla="*/ 5488513 w 10678681"/>
              <a:gd name="connsiteY81" fmla="*/ 1205367 h 1357700"/>
              <a:gd name="connsiteX82" fmla="*/ 5402905 w 10678681"/>
              <a:gd name="connsiteY82" fmla="*/ 1241191 h 1357700"/>
              <a:gd name="connsiteX83" fmla="*/ 5285593 w 10678681"/>
              <a:gd name="connsiteY83" fmla="*/ 1273569 h 1357700"/>
              <a:gd name="connsiteX84" fmla="*/ 5192893 w 10678681"/>
              <a:gd name="connsiteY84" fmla="*/ 1247188 h 1357700"/>
              <a:gd name="connsiteX85" fmla="*/ 5186475 w 10678681"/>
              <a:gd name="connsiteY85" fmla="*/ 1257028 h 1357700"/>
              <a:gd name="connsiteX86" fmla="*/ 5126038 w 10678681"/>
              <a:gd name="connsiteY86" fmla="*/ 1263189 h 1357700"/>
              <a:gd name="connsiteX87" fmla="*/ 4905913 w 10678681"/>
              <a:gd name="connsiteY87" fmla="*/ 1224477 h 1357700"/>
              <a:gd name="connsiteX88" fmla="*/ 4788036 w 10678681"/>
              <a:gd name="connsiteY88" fmla="*/ 1238182 h 1357700"/>
              <a:gd name="connsiteX89" fmla="*/ 4747555 w 10678681"/>
              <a:gd name="connsiteY89" fmla="*/ 1252768 h 1357700"/>
              <a:gd name="connsiteX90" fmla="*/ 4679644 w 10678681"/>
              <a:gd name="connsiteY90" fmla="*/ 1276603 h 1357700"/>
              <a:gd name="connsiteX91" fmla="*/ 4632222 w 10678681"/>
              <a:gd name="connsiteY91" fmla="*/ 1318360 h 1357700"/>
              <a:gd name="connsiteX92" fmla="*/ 4617358 w 10678681"/>
              <a:gd name="connsiteY92" fmla="*/ 1327690 h 1357700"/>
              <a:gd name="connsiteX93" fmla="*/ 4589102 w 10678681"/>
              <a:gd name="connsiteY93" fmla="*/ 1321223 h 1357700"/>
              <a:gd name="connsiteX94" fmla="*/ 4578184 w 10678681"/>
              <a:gd name="connsiteY94" fmla="*/ 1326745 h 1357700"/>
              <a:gd name="connsiteX95" fmla="*/ 4574270 w 10678681"/>
              <a:gd name="connsiteY95" fmla="*/ 1325878 h 1357700"/>
              <a:gd name="connsiteX96" fmla="*/ 4564919 w 10678681"/>
              <a:gd name="connsiteY96" fmla="*/ 1325507 h 1357700"/>
              <a:gd name="connsiteX97" fmla="*/ 4566586 w 10678681"/>
              <a:gd name="connsiteY97" fmla="*/ 1316963 h 1357700"/>
              <a:gd name="connsiteX98" fmla="*/ 4556303 w 10678681"/>
              <a:gd name="connsiteY98" fmla="*/ 1300262 h 1357700"/>
              <a:gd name="connsiteX99" fmla="*/ 4502358 w 10678681"/>
              <a:gd name="connsiteY99" fmla="*/ 1302558 h 1357700"/>
              <a:gd name="connsiteX100" fmla="*/ 4498919 w 10678681"/>
              <a:gd name="connsiteY100" fmla="*/ 1312115 h 1357700"/>
              <a:gd name="connsiteX101" fmla="*/ 4492075 w 10678681"/>
              <a:gd name="connsiteY101" fmla="*/ 1313357 h 1357700"/>
              <a:gd name="connsiteX102" fmla="*/ 4487466 w 10678681"/>
              <a:gd name="connsiteY102" fmla="*/ 1304102 h 1357700"/>
              <a:gd name="connsiteX103" fmla="*/ 4398292 w 10678681"/>
              <a:gd name="connsiteY103" fmla="*/ 1278410 h 1357700"/>
              <a:gd name="connsiteX104" fmla="*/ 4278026 w 10678681"/>
              <a:gd name="connsiteY104" fmla="*/ 1259803 h 1357700"/>
              <a:gd name="connsiteX105" fmla="*/ 4188995 w 10678681"/>
              <a:gd name="connsiteY105" fmla="*/ 1296718 h 1357700"/>
              <a:gd name="connsiteX106" fmla="*/ 4181483 w 10678681"/>
              <a:gd name="connsiteY106" fmla="*/ 1287686 h 1357700"/>
              <a:gd name="connsiteX107" fmla="*/ 4120739 w 10678681"/>
              <a:gd name="connsiteY107" fmla="*/ 1288549 h 1357700"/>
              <a:gd name="connsiteX108" fmla="*/ 3906561 w 10678681"/>
              <a:gd name="connsiteY108" fmla="*/ 1352435 h 1357700"/>
              <a:gd name="connsiteX109" fmla="*/ 3787890 w 10678681"/>
              <a:gd name="connsiteY109" fmla="*/ 1352442 h 1357700"/>
              <a:gd name="connsiteX110" fmla="*/ 3745993 w 10678681"/>
              <a:gd name="connsiteY110" fmla="*/ 1342630 h 1357700"/>
              <a:gd name="connsiteX111" fmla="*/ 3675785 w 10678681"/>
              <a:gd name="connsiteY111" fmla="*/ 1326802 h 1357700"/>
              <a:gd name="connsiteX112" fmla="*/ 3623856 w 10678681"/>
              <a:gd name="connsiteY112" fmla="*/ 1290804 h 1357700"/>
              <a:gd name="connsiteX113" fmla="*/ 3564933 w 10678681"/>
              <a:gd name="connsiteY113" fmla="*/ 1287147 h 1357700"/>
              <a:gd name="connsiteX114" fmla="*/ 3550537 w 10678681"/>
              <a:gd name="connsiteY114" fmla="*/ 1317552 h 1357700"/>
              <a:gd name="connsiteX115" fmla="*/ 3487736 w 10678681"/>
              <a:gd name="connsiteY115" fmla="*/ 1303493 h 1357700"/>
              <a:gd name="connsiteX116" fmla="*/ 3392548 w 10678681"/>
              <a:gd name="connsiteY116" fmla="*/ 1278741 h 1357700"/>
              <a:gd name="connsiteX117" fmla="*/ 3337466 w 10678681"/>
              <a:gd name="connsiteY117" fmla="*/ 1272537 h 1357700"/>
              <a:gd name="connsiteX118" fmla="*/ 3187206 w 10678681"/>
              <a:gd name="connsiteY118" fmla="*/ 1246821 h 1357700"/>
              <a:gd name="connsiteX119" fmla="*/ 3036856 w 10678681"/>
              <a:gd name="connsiteY119" fmla="*/ 1214383 h 1357700"/>
              <a:gd name="connsiteX120" fmla="*/ 2948654 w 10678681"/>
              <a:gd name="connsiteY120" fmla="*/ 1157455 h 1357700"/>
              <a:gd name="connsiteX121" fmla="*/ 2824973 w 10678681"/>
              <a:gd name="connsiteY121" fmla="*/ 1134864 h 1357700"/>
              <a:gd name="connsiteX122" fmla="*/ 2804398 w 10678681"/>
              <a:gd name="connsiteY122" fmla="*/ 1125556 h 1357700"/>
              <a:gd name="connsiteX123" fmla="*/ 2775396 w 10678681"/>
              <a:gd name="connsiteY123" fmla="*/ 1130148 h 1357700"/>
              <a:gd name="connsiteX124" fmla="*/ 2659096 w 10678681"/>
              <a:gd name="connsiteY124" fmla="*/ 1150294 h 1357700"/>
              <a:gd name="connsiteX125" fmla="*/ 2567088 w 10678681"/>
              <a:gd name="connsiteY125" fmla="*/ 1181781 h 1357700"/>
              <a:gd name="connsiteX126" fmla="*/ 2454501 w 10678681"/>
              <a:gd name="connsiteY126" fmla="*/ 1155455 h 1357700"/>
              <a:gd name="connsiteX127" fmla="*/ 2385161 w 10678681"/>
              <a:gd name="connsiteY127" fmla="*/ 1161312 h 1357700"/>
              <a:gd name="connsiteX128" fmla="*/ 2270528 w 10678681"/>
              <a:gd name="connsiteY128" fmla="*/ 1204338 h 1357700"/>
              <a:gd name="connsiteX129" fmla="*/ 2121820 w 10678681"/>
              <a:gd name="connsiteY129" fmla="*/ 1187078 h 1357700"/>
              <a:gd name="connsiteX130" fmla="*/ 2092716 w 10678681"/>
              <a:gd name="connsiteY130" fmla="*/ 1139224 h 1357700"/>
              <a:gd name="connsiteX131" fmla="*/ 2052449 w 10678681"/>
              <a:gd name="connsiteY131" fmla="*/ 1109687 h 1357700"/>
              <a:gd name="connsiteX132" fmla="*/ 2032607 w 10678681"/>
              <a:gd name="connsiteY132" fmla="*/ 1175477 h 1357700"/>
              <a:gd name="connsiteX133" fmla="*/ 1901837 w 10678681"/>
              <a:gd name="connsiteY133" fmla="*/ 1221762 h 1357700"/>
              <a:gd name="connsiteX134" fmla="*/ 1836762 w 10678681"/>
              <a:gd name="connsiteY134" fmla="*/ 1237387 h 1357700"/>
              <a:gd name="connsiteX135" fmla="*/ 1735877 w 10678681"/>
              <a:gd name="connsiteY135" fmla="*/ 1246527 h 1357700"/>
              <a:gd name="connsiteX136" fmla="*/ 1705069 w 10678681"/>
              <a:gd name="connsiteY136" fmla="*/ 1251989 h 1357700"/>
              <a:gd name="connsiteX137" fmla="*/ 1397689 w 10678681"/>
              <a:gd name="connsiteY137" fmla="*/ 1336144 h 1357700"/>
              <a:gd name="connsiteX138" fmla="*/ 1220734 w 10678681"/>
              <a:gd name="connsiteY138" fmla="*/ 1257811 h 1357700"/>
              <a:gd name="connsiteX139" fmla="*/ 1021737 w 10678681"/>
              <a:gd name="connsiteY139" fmla="*/ 1238739 h 1357700"/>
              <a:gd name="connsiteX140" fmla="*/ 959820 w 10678681"/>
              <a:gd name="connsiteY140" fmla="*/ 1275863 h 1357700"/>
              <a:gd name="connsiteX141" fmla="*/ 929137 w 10678681"/>
              <a:gd name="connsiteY141" fmla="*/ 1273957 h 1357700"/>
              <a:gd name="connsiteX142" fmla="*/ 878849 w 10678681"/>
              <a:gd name="connsiteY142" fmla="*/ 1266740 h 1357700"/>
              <a:gd name="connsiteX143" fmla="*/ 800667 w 10678681"/>
              <a:gd name="connsiteY143" fmla="*/ 1282041 h 1357700"/>
              <a:gd name="connsiteX144" fmla="*/ 644906 w 10678681"/>
              <a:gd name="connsiteY144" fmla="*/ 1273685 h 1357700"/>
              <a:gd name="connsiteX145" fmla="*/ 379869 w 10678681"/>
              <a:gd name="connsiteY145" fmla="*/ 1339165 h 1357700"/>
              <a:gd name="connsiteX146" fmla="*/ 137696 w 10678681"/>
              <a:gd name="connsiteY146" fmla="*/ 1319217 h 1357700"/>
              <a:gd name="connsiteX147" fmla="*/ 54250 w 10678681"/>
              <a:gd name="connsiteY147" fmla="*/ 1315838 h 1357700"/>
              <a:gd name="connsiteX148" fmla="*/ 28042 w 10678681"/>
              <a:gd name="connsiteY148" fmla="*/ 1297822 h 1357700"/>
              <a:gd name="connsiteX149" fmla="*/ 0 w 10678681"/>
              <a:gd name="connsiteY149" fmla="*/ 1294612 h 1357700"/>
              <a:gd name="connsiteX150" fmla="*/ 0 w 10678681"/>
              <a:gd name="connsiteY150"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833743 w 10678681"/>
              <a:gd name="connsiteY64" fmla="*/ 1027960 h 1357700"/>
              <a:gd name="connsiteX65" fmla="*/ 6698313 w 10678681"/>
              <a:gd name="connsiteY65" fmla="*/ 1063249 h 1357700"/>
              <a:gd name="connsiteX66" fmla="*/ 6550218 w 10678681"/>
              <a:gd name="connsiteY66" fmla="*/ 1026825 h 1357700"/>
              <a:gd name="connsiteX67" fmla="*/ 6437450 w 10678681"/>
              <a:gd name="connsiteY67" fmla="*/ 1101075 h 1357700"/>
              <a:gd name="connsiteX68" fmla="*/ 6327795 w 10678681"/>
              <a:gd name="connsiteY68" fmla="*/ 1088142 h 1357700"/>
              <a:gd name="connsiteX69" fmla="*/ 6136549 w 10678681"/>
              <a:gd name="connsiteY69" fmla="*/ 1100268 h 1357700"/>
              <a:gd name="connsiteX70" fmla="*/ 6004655 w 10678681"/>
              <a:gd name="connsiteY70" fmla="*/ 1114946 h 1357700"/>
              <a:gd name="connsiteX71" fmla="*/ 5936643 w 10678681"/>
              <a:gd name="connsiteY71" fmla="*/ 1095428 h 1357700"/>
              <a:gd name="connsiteX72" fmla="*/ 5912484 w 10678681"/>
              <a:gd name="connsiteY72" fmla="*/ 1112624 h 1357700"/>
              <a:gd name="connsiteX73" fmla="*/ 5908387 w 10678681"/>
              <a:gd name="connsiteY73" fmla="*/ 1116018 h 1357700"/>
              <a:gd name="connsiteX74" fmla="*/ 5890495 w 10678681"/>
              <a:gd name="connsiteY74" fmla="*/ 1120268 h 1357700"/>
              <a:gd name="connsiteX75" fmla="*/ 5887318 w 10678681"/>
              <a:gd name="connsiteY75" fmla="*/ 1133134 h 1357700"/>
              <a:gd name="connsiteX76" fmla="*/ 5861726 w 10678681"/>
              <a:gd name="connsiteY76" fmla="*/ 1147891 h 1357700"/>
              <a:gd name="connsiteX77" fmla="*/ 5805823 w 10678681"/>
              <a:gd name="connsiteY77" fmla="*/ 1152457 h 1357700"/>
              <a:gd name="connsiteX78" fmla="*/ 5667391 w 10678681"/>
              <a:gd name="connsiteY78" fmla="*/ 1161093 h 1357700"/>
              <a:gd name="connsiteX79" fmla="*/ 5572219 w 10678681"/>
              <a:gd name="connsiteY79" fmla="*/ 1173708 h 1357700"/>
              <a:gd name="connsiteX80" fmla="*/ 5537768 w 10678681"/>
              <a:gd name="connsiteY80" fmla="*/ 1190202 h 1357700"/>
              <a:gd name="connsiteX81" fmla="*/ 5488513 w 10678681"/>
              <a:gd name="connsiteY81" fmla="*/ 1205367 h 1357700"/>
              <a:gd name="connsiteX82" fmla="*/ 5402905 w 10678681"/>
              <a:gd name="connsiteY82" fmla="*/ 1241191 h 1357700"/>
              <a:gd name="connsiteX83" fmla="*/ 5285593 w 10678681"/>
              <a:gd name="connsiteY83" fmla="*/ 1273569 h 1357700"/>
              <a:gd name="connsiteX84" fmla="*/ 5192893 w 10678681"/>
              <a:gd name="connsiteY84" fmla="*/ 1247188 h 1357700"/>
              <a:gd name="connsiteX85" fmla="*/ 5186475 w 10678681"/>
              <a:gd name="connsiteY85" fmla="*/ 1257028 h 1357700"/>
              <a:gd name="connsiteX86" fmla="*/ 5126038 w 10678681"/>
              <a:gd name="connsiteY86" fmla="*/ 1263189 h 1357700"/>
              <a:gd name="connsiteX87" fmla="*/ 4905913 w 10678681"/>
              <a:gd name="connsiteY87" fmla="*/ 1224477 h 1357700"/>
              <a:gd name="connsiteX88" fmla="*/ 4788036 w 10678681"/>
              <a:gd name="connsiteY88" fmla="*/ 1238182 h 1357700"/>
              <a:gd name="connsiteX89" fmla="*/ 4747555 w 10678681"/>
              <a:gd name="connsiteY89" fmla="*/ 1252768 h 1357700"/>
              <a:gd name="connsiteX90" fmla="*/ 4679644 w 10678681"/>
              <a:gd name="connsiteY90" fmla="*/ 1276603 h 1357700"/>
              <a:gd name="connsiteX91" fmla="*/ 4632222 w 10678681"/>
              <a:gd name="connsiteY91" fmla="*/ 1318360 h 1357700"/>
              <a:gd name="connsiteX92" fmla="*/ 4617358 w 10678681"/>
              <a:gd name="connsiteY92" fmla="*/ 1327690 h 1357700"/>
              <a:gd name="connsiteX93" fmla="*/ 4589102 w 10678681"/>
              <a:gd name="connsiteY93" fmla="*/ 1321223 h 1357700"/>
              <a:gd name="connsiteX94" fmla="*/ 4578184 w 10678681"/>
              <a:gd name="connsiteY94" fmla="*/ 1326745 h 1357700"/>
              <a:gd name="connsiteX95" fmla="*/ 4574270 w 10678681"/>
              <a:gd name="connsiteY95" fmla="*/ 1325878 h 1357700"/>
              <a:gd name="connsiteX96" fmla="*/ 4564919 w 10678681"/>
              <a:gd name="connsiteY96" fmla="*/ 1325507 h 1357700"/>
              <a:gd name="connsiteX97" fmla="*/ 4566586 w 10678681"/>
              <a:gd name="connsiteY97" fmla="*/ 1316963 h 1357700"/>
              <a:gd name="connsiteX98" fmla="*/ 4556303 w 10678681"/>
              <a:gd name="connsiteY98" fmla="*/ 1300262 h 1357700"/>
              <a:gd name="connsiteX99" fmla="*/ 4502358 w 10678681"/>
              <a:gd name="connsiteY99" fmla="*/ 1302558 h 1357700"/>
              <a:gd name="connsiteX100" fmla="*/ 4498919 w 10678681"/>
              <a:gd name="connsiteY100" fmla="*/ 1312115 h 1357700"/>
              <a:gd name="connsiteX101" fmla="*/ 4492075 w 10678681"/>
              <a:gd name="connsiteY101" fmla="*/ 1313357 h 1357700"/>
              <a:gd name="connsiteX102" fmla="*/ 4487466 w 10678681"/>
              <a:gd name="connsiteY102" fmla="*/ 1304102 h 1357700"/>
              <a:gd name="connsiteX103" fmla="*/ 4398292 w 10678681"/>
              <a:gd name="connsiteY103" fmla="*/ 1278410 h 1357700"/>
              <a:gd name="connsiteX104" fmla="*/ 4278026 w 10678681"/>
              <a:gd name="connsiteY104" fmla="*/ 1259803 h 1357700"/>
              <a:gd name="connsiteX105" fmla="*/ 4188995 w 10678681"/>
              <a:gd name="connsiteY105" fmla="*/ 1296718 h 1357700"/>
              <a:gd name="connsiteX106" fmla="*/ 4181483 w 10678681"/>
              <a:gd name="connsiteY106" fmla="*/ 1287686 h 1357700"/>
              <a:gd name="connsiteX107" fmla="*/ 4120739 w 10678681"/>
              <a:gd name="connsiteY107" fmla="*/ 1288549 h 1357700"/>
              <a:gd name="connsiteX108" fmla="*/ 3906561 w 10678681"/>
              <a:gd name="connsiteY108" fmla="*/ 1352435 h 1357700"/>
              <a:gd name="connsiteX109" fmla="*/ 3787890 w 10678681"/>
              <a:gd name="connsiteY109" fmla="*/ 1352442 h 1357700"/>
              <a:gd name="connsiteX110" fmla="*/ 3745993 w 10678681"/>
              <a:gd name="connsiteY110" fmla="*/ 1342630 h 1357700"/>
              <a:gd name="connsiteX111" fmla="*/ 3675785 w 10678681"/>
              <a:gd name="connsiteY111" fmla="*/ 1326802 h 1357700"/>
              <a:gd name="connsiteX112" fmla="*/ 3623856 w 10678681"/>
              <a:gd name="connsiteY112" fmla="*/ 1290804 h 1357700"/>
              <a:gd name="connsiteX113" fmla="*/ 3564933 w 10678681"/>
              <a:gd name="connsiteY113" fmla="*/ 1287147 h 1357700"/>
              <a:gd name="connsiteX114" fmla="*/ 3550537 w 10678681"/>
              <a:gd name="connsiteY114" fmla="*/ 1317552 h 1357700"/>
              <a:gd name="connsiteX115" fmla="*/ 3487736 w 10678681"/>
              <a:gd name="connsiteY115" fmla="*/ 1303493 h 1357700"/>
              <a:gd name="connsiteX116" fmla="*/ 3392548 w 10678681"/>
              <a:gd name="connsiteY116" fmla="*/ 1278741 h 1357700"/>
              <a:gd name="connsiteX117" fmla="*/ 3337466 w 10678681"/>
              <a:gd name="connsiteY117" fmla="*/ 1272537 h 1357700"/>
              <a:gd name="connsiteX118" fmla="*/ 3187206 w 10678681"/>
              <a:gd name="connsiteY118" fmla="*/ 1246821 h 1357700"/>
              <a:gd name="connsiteX119" fmla="*/ 3036856 w 10678681"/>
              <a:gd name="connsiteY119" fmla="*/ 1214383 h 1357700"/>
              <a:gd name="connsiteX120" fmla="*/ 2948654 w 10678681"/>
              <a:gd name="connsiteY120" fmla="*/ 1157455 h 1357700"/>
              <a:gd name="connsiteX121" fmla="*/ 2824973 w 10678681"/>
              <a:gd name="connsiteY121" fmla="*/ 1134864 h 1357700"/>
              <a:gd name="connsiteX122" fmla="*/ 2804398 w 10678681"/>
              <a:gd name="connsiteY122" fmla="*/ 1125556 h 1357700"/>
              <a:gd name="connsiteX123" fmla="*/ 2775396 w 10678681"/>
              <a:gd name="connsiteY123" fmla="*/ 1130148 h 1357700"/>
              <a:gd name="connsiteX124" fmla="*/ 2659096 w 10678681"/>
              <a:gd name="connsiteY124" fmla="*/ 1150294 h 1357700"/>
              <a:gd name="connsiteX125" fmla="*/ 2567088 w 10678681"/>
              <a:gd name="connsiteY125" fmla="*/ 1181781 h 1357700"/>
              <a:gd name="connsiteX126" fmla="*/ 2454501 w 10678681"/>
              <a:gd name="connsiteY126" fmla="*/ 1155455 h 1357700"/>
              <a:gd name="connsiteX127" fmla="*/ 2385161 w 10678681"/>
              <a:gd name="connsiteY127" fmla="*/ 1161312 h 1357700"/>
              <a:gd name="connsiteX128" fmla="*/ 2270528 w 10678681"/>
              <a:gd name="connsiteY128" fmla="*/ 1204338 h 1357700"/>
              <a:gd name="connsiteX129" fmla="*/ 2121820 w 10678681"/>
              <a:gd name="connsiteY129" fmla="*/ 1187078 h 1357700"/>
              <a:gd name="connsiteX130" fmla="*/ 2092716 w 10678681"/>
              <a:gd name="connsiteY130" fmla="*/ 1139224 h 1357700"/>
              <a:gd name="connsiteX131" fmla="*/ 2052449 w 10678681"/>
              <a:gd name="connsiteY131" fmla="*/ 1109687 h 1357700"/>
              <a:gd name="connsiteX132" fmla="*/ 2032607 w 10678681"/>
              <a:gd name="connsiteY132" fmla="*/ 1175477 h 1357700"/>
              <a:gd name="connsiteX133" fmla="*/ 1901837 w 10678681"/>
              <a:gd name="connsiteY133" fmla="*/ 1221762 h 1357700"/>
              <a:gd name="connsiteX134" fmla="*/ 1836762 w 10678681"/>
              <a:gd name="connsiteY134" fmla="*/ 1237387 h 1357700"/>
              <a:gd name="connsiteX135" fmla="*/ 1735877 w 10678681"/>
              <a:gd name="connsiteY135" fmla="*/ 1246527 h 1357700"/>
              <a:gd name="connsiteX136" fmla="*/ 1705069 w 10678681"/>
              <a:gd name="connsiteY136" fmla="*/ 1251989 h 1357700"/>
              <a:gd name="connsiteX137" fmla="*/ 1397689 w 10678681"/>
              <a:gd name="connsiteY137" fmla="*/ 1336144 h 1357700"/>
              <a:gd name="connsiteX138" fmla="*/ 1220734 w 10678681"/>
              <a:gd name="connsiteY138" fmla="*/ 1257811 h 1357700"/>
              <a:gd name="connsiteX139" fmla="*/ 1021737 w 10678681"/>
              <a:gd name="connsiteY139" fmla="*/ 1238739 h 1357700"/>
              <a:gd name="connsiteX140" fmla="*/ 959820 w 10678681"/>
              <a:gd name="connsiteY140" fmla="*/ 1275863 h 1357700"/>
              <a:gd name="connsiteX141" fmla="*/ 929137 w 10678681"/>
              <a:gd name="connsiteY141" fmla="*/ 1273957 h 1357700"/>
              <a:gd name="connsiteX142" fmla="*/ 878849 w 10678681"/>
              <a:gd name="connsiteY142" fmla="*/ 1266740 h 1357700"/>
              <a:gd name="connsiteX143" fmla="*/ 800667 w 10678681"/>
              <a:gd name="connsiteY143" fmla="*/ 1282041 h 1357700"/>
              <a:gd name="connsiteX144" fmla="*/ 644906 w 10678681"/>
              <a:gd name="connsiteY144" fmla="*/ 1273685 h 1357700"/>
              <a:gd name="connsiteX145" fmla="*/ 379869 w 10678681"/>
              <a:gd name="connsiteY145" fmla="*/ 1339165 h 1357700"/>
              <a:gd name="connsiteX146" fmla="*/ 137696 w 10678681"/>
              <a:gd name="connsiteY146" fmla="*/ 1319217 h 1357700"/>
              <a:gd name="connsiteX147" fmla="*/ 54250 w 10678681"/>
              <a:gd name="connsiteY147" fmla="*/ 1315838 h 1357700"/>
              <a:gd name="connsiteX148" fmla="*/ 28042 w 10678681"/>
              <a:gd name="connsiteY148" fmla="*/ 1297822 h 1357700"/>
              <a:gd name="connsiteX149" fmla="*/ 0 w 10678681"/>
              <a:gd name="connsiteY149" fmla="*/ 1294612 h 1357700"/>
              <a:gd name="connsiteX150" fmla="*/ 0 w 10678681"/>
              <a:gd name="connsiteY150"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833743 w 10678681"/>
              <a:gd name="connsiteY64" fmla="*/ 1027960 h 1357700"/>
              <a:gd name="connsiteX65" fmla="*/ 6698313 w 10678681"/>
              <a:gd name="connsiteY65" fmla="*/ 1063249 h 1357700"/>
              <a:gd name="connsiteX66" fmla="*/ 6550218 w 10678681"/>
              <a:gd name="connsiteY66" fmla="*/ 1026825 h 1357700"/>
              <a:gd name="connsiteX67" fmla="*/ 6437450 w 10678681"/>
              <a:gd name="connsiteY67" fmla="*/ 1101075 h 1357700"/>
              <a:gd name="connsiteX68" fmla="*/ 6327795 w 10678681"/>
              <a:gd name="connsiteY68" fmla="*/ 1088142 h 1357700"/>
              <a:gd name="connsiteX69" fmla="*/ 6136549 w 10678681"/>
              <a:gd name="connsiteY69" fmla="*/ 1100268 h 1357700"/>
              <a:gd name="connsiteX70" fmla="*/ 6004655 w 10678681"/>
              <a:gd name="connsiteY70" fmla="*/ 1114946 h 1357700"/>
              <a:gd name="connsiteX71" fmla="*/ 5936643 w 10678681"/>
              <a:gd name="connsiteY71" fmla="*/ 1095428 h 1357700"/>
              <a:gd name="connsiteX72" fmla="*/ 5912484 w 10678681"/>
              <a:gd name="connsiteY72" fmla="*/ 1112624 h 1357700"/>
              <a:gd name="connsiteX73" fmla="*/ 5908387 w 10678681"/>
              <a:gd name="connsiteY73" fmla="*/ 1116018 h 1357700"/>
              <a:gd name="connsiteX74" fmla="*/ 5890495 w 10678681"/>
              <a:gd name="connsiteY74" fmla="*/ 1120268 h 1357700"/>
              <a:gd name="connsiteX75" fmla="*/ 5887318 w 10678681"/>
              <a:gd name="connsiteY75" fmla="*/ 1133134 h 1357700"/>
              <a:gd name="connsiteX76" fmla="*/ 5861726 w 10678681"/>
              <a:gd name="connsiteY76" fmla="*/ 1147891 h 1357700"/>
              <a:gd name="connsiteX77" fmla="*/ 5805823 w 10678681"/>
              <a:gd name="connsiteY77" fmla="*/ 1152457 h 1357700"/>
              <a:gd name="connsiteX78" fmla="*/ 5689841 w 10678681"/>
              <a:gd name="connsiteY78" fmla="*/ 1176232 h 1357700"/>
              <a:gd name="connsiteX79" fmla="*/ 5572219 w 10678681"/>
              <a:gd name="connsiteY79" fmla="*/ 1173708 h 1357700"/>
              <a:gd name="connsiteX80" fmla="*/ 5537768 w 10678681"/>
              <a:gd name="connsiteY80" fmla="*/ 1190202 h 1357700"/>
              <a:gd name="connsiteX81" fmla="*/ 5488513 w 10678681"/>
              <a:gd name="connsiteY81" fmla="*/ 1205367 h 1357700"/>
              <a:gd name="connsiteX82" fmla="*/ 5402905 w 10678681"/>
              <a:gd name="connsiteY82" fmla="*/ 1241191 h 1357700"/>
              <a:gd name="connsiteX83" fmla="*/ 5285593 w 10678681"/>
              <a:gd name="connsiteY83" fmla="*/ 1273569 h 1357700"/>
              <a:gd name="connsiteX84" fmla="*/ 5192893 w 10678681"/>
              <a:gd name="connsiteY84" fmla="*/ 1247188 h 1357700"/>
              <a:gd name="connsiteX85" fmla="*/ 5186475 w 10678681"/>
              <a:gd name="connsiteY85" fmla="*/ 1257028 h 1357700"/>
              <a:gd name="connsiteX86" fmla="*/ 5126038 w 10678681"/>
              <a:gd name="connsiteY86" fmla="*/ 1263189 h 1357700"/>
              <a:gd name="connsiteX87" fmla="*/ 4905913 w 10678681"/>
              <a:gd name="connsiteY87" fmla="*/ 1224477 h 1357700"/>
              <a:gd name="connsiteX88" fmla="*/ 4788036 w 10678681"/>
              <a:gd name="connsiteY88" fmla="*/ 1238182 h 1357700"/>
              <a:gd name="connsiteX89" fmla="*/ 4747555 w 10678681"/>
              <a:gd name="connsiteY89" fmla="*/ 1252768 h 1357700"/>
              <a:gd name="connsiteX90" fmla="*/ 4679644 w 10678681"/>
              <a:gd name="connsiteY90" fmla="*/ 1276603 h 1357700"/>
              <a:gd name="connsiteX91" fmla="*/ 4632222 w 10678681"/>
              <a:gd name="connsiteY91" fmla="*/ 1318360 h 1357700"/>
              <a:gd name="connsiteX92" fmla="*/ 4617358 w 10678681"/>
              <a:gd name="connsiteY92" fmla="*/ 1327690 h 1357700"/>
              <a:gd name="connsiteX93" fmla="*/ 4589102 w 10678681"/>
              <a:gd name="connsiteY93" fmla="*/ 1321223 h 1357700"/>
              <a:gd name="connsiteX94" fmla="*/ 4578184 w 10678681"/>
              <a:gd name="connsiteY94" fmla="*/ 1326745 h 1357700"/>
              <a:gd name="connsiteX95" fmla="*/ 4574270 w 10678681"/>
              <a:gd name="connsiteY95" fmla="*/ 1325878 h 1357700"/>
              <a:gd name="connsiteX96" fmla="*/ 4564919 w 10678681"/>
              <a:gd name="connsiteY96" fmla="*/ 1325507 h 1357700"/>
              <a:gd name="connsiteX97" fmla="*/ 4566586 w 10678681"/>
              <a:gd name="connsiteY97" fmla="*/ 1316963 h 1357700"/>
              <a:gd name="connsiteX98" fmla="*/ 4556303 w 10678681"/>
              <a:gd name="connsiteY98" fmla="*/ 1300262 h 1357700"/>
              <a:gd name="connsiteX99" fmla="*/ 4502358 w 10678681"/>
              <a:gd name="connsiteY99" fmla="*/ 1302558 h 1357700"/>
              <a:gd name="connsiteX100" fmla="*/ 4498919 w 10678681"/>
              <a:gd name="connsiteY100" fmla="*/ 1312115 h 1357700"/>
              <a:gd name="connsiteX101" fmla="*/ 4492075 w 10678681"/>
              <a:gd name="connsiteY101" fmla="*/ 1313357 h 1357700"/>
              <a:gd name="connsiteX102" fmla="*/ 4487466 w 10678681"/>
              <a:gd name="connsiteY102" fmla="*/ 1304102 h 1357700"/>
              <a:gd name="connsiteX103" fmla="*/ 4398292 w 10678681"/>
              <a:gd name="connsiteY103" fmla="*/ 1278410 h 1357700"/>
              <a:gd name="connsiteX104" fmla="*/ 4278026 w 10678681"/>
              <a:gd name="connsiteY104" fmla="*/ 1259803 h 1357700"/>
              <a:gd name="connsiteX105" fmla="*/ 4188995 w 10678681"/>
              <a:gd name="connsiteY105" fmla="*/ 1296718 h 1357700"/>
              <a:gd name="connsiteX106" fmla="*/ 4181483 w 10678681"/>
              <a:gd name="connsiteY106" fmla="*/ 1287686 h 1357700"/>
              <a:gd name="connsiteX107" fmla="*/ 4120739 w 10678681"/>
              <a:gd name="connsiteY107" fmla="*/ 1288549 h 1357700"/>
              <a:gd name="connsiteX108" fmla="*/ 3906561 w 10678681"/>
              <a:gd name="connsiteY108" fmla="*/ 1352435 h 1357700"/>
              <a:gd name="connsiteX109" fmla="*/ 3787890 w 10678681"/>
              <a:gd name="connsiteY109" fmla="*/ 1352442 h 1357700"/>
              <a:gd name="connsiteX110" fmla="*/ 3745993 w 10678681"/>
              <a:gd name="connsiteY110" fmla="*/ 1342630 h 1357700"/>
              <a:gd name="connsiteX111" fmla="*/ 3675785 w 10678681"/>
              <a:gd name="connsiteY111" fmla="*/ 1326802 h 1357700"/>
              <a:gd name="connsiteX112" fmla="*/ 3623856 w 10678681"/>
              <a:gd name="connsiteY112" fmla="*/ 1290804 h 1357700"/>
              <a:gd name="connsiteX113" fmla="*/ 3564933 w 10678681"/>
              <a:gd name="connsiteY113" fmla="*/ 1287147 h 1357700"/>
              <a:gd name="connsiteX114" fmla="*/ 3550537 w 10678681"/>
              <a:gd name="connsiteY114" fmla="*/ 1317552 h 1357700"/>
              <a:gd name="connsiteX115" fmla="*/ 3487736 w 10678681"/>
              <a:gd name="connsiteY115" fmla="*/ 1303493 h 1357700"/>
              <a:gd name="connsiteX116" fmla="*/ 3392548 w 10678681"/>
              <a:gd name="connsiteY116" fmla="*/ 1278741 h 1357700"/>
              <a:gd name="connsiteX117" fmla="*/ 3337466 w 10678681"/>
              <a:gd name="connsiteY117" fmla="*/ 1272537 h 1357700"/>
              <a:gd name="connsiteX118" fmla="*/ 3187206 w 10678681"/>
              <a:gd name="connsiteY118" fmla="*/ 1246821 h 1357700"/>
              <a:gd name="connsiteX119" fmla="*/ 3036856 w 10678681"/>
              <a:gd name="connsiteY119" fmla="*/ 1214383 h 1357700"/>
              <a:gd name="connsiteX120" fmla="*/ 2948654 w 10678681"/>
              <a:gd name="connsiteY120" fmla="*/ 1157455 h 1357700"/>
              <a:gd name="connsiteX121" fmla="*/ 2824973 w 10678681"/>
              <a:gd name="connsiteY121" fmla="*/ 1134864 h 1357700"/>
              <a:gd name="connsiteX122" fmla="*/ 2804398 w 10678681"/>
              <a:gd name="connsiteY122" fmla="*/ 1125556 h 1357700"/>
              <a:gd name="connsiteX123" fmla="*/ 2775396 w 10678681"/>
              <a:gd name="connsiteY123" fmla="*/ 1130148 h 1357700"/>
              <a:gd name="connsiteX124" fmla="*/ 2659096 w 10678681"/>
              <a:gd name="connsiteY124" fmla="*/ 1150294 h 1357700"/>
              <a:gd name="connsiteX125" fmla="*/ 2567088 w 10678681"/>
              <a:gd name="connsiteY125" fmla="*/ 1181781 h 1357700"/>
              <a:gd name="connsiteX126" fmla="*/ 2454501 w 10678681"/>
              <a:gd name="connsiteY126" fmla="*/ 1155455 h 1357700"/>
              <a:gd name="connsiteX127" fmla="*/ 2385161 w 10678681"/>
              <a:gd name="connsiteY127" fmla="*/ 1161312 h 1357700"/>
              <a:gd name="connsiteX128" fmla="*/ 2270528 w 10678681"/>
              <a:gd name="connsiteY128" fmla="*/ 1204338 h 1357700"/>
              <a:gd name="connsiteX129" fmla="*/ 2121820 w 10678681"/>
              <a:gd name="connsiteY129" fmla="*/ 1187078 h 1357700"/>
              <a:gd name="connsiteX130" fmla="*/ 2092716 w 10678681"/>
              <a:gd name="connsiteY130" fmla="*/ 1139224 h 1357700"/>
              <a:gd name="connsiteX131" fmla="*/ 2052449 w 10678681"/>
              <a:gd name="connsiteY131" fmla="*/ 1109687 h 1357700"/>
              <a:gd name="connsiteX132" fmla="*/ 2032607 w 10678681"/>
              <a:gd name="connsiteY132" fmla="*/ 1175477 h 1357700"/>
              <a:gd name="connsiteX133" fmla="*/ 1901837 w 10678681"/>
              <a:gd name="connsiteY133" fmla="*/ 1221762 h 1357700"/>
              <a:gd name="connsiteX134" fmla="*/ 1836762 w 10678681"/>
              <a:gd name="connsiteY134" fmla="*/ 1237387 h 1357700"/>
              <a:gd name="connsiteX135" fmla="*/ 1735877 w 10678681"/>
              <a:gd name="connsiteY135" fmla="*/ 1246527 h 1357700"/>
              <a:gd name="connsiteX136" fmla="*/ 1705069 w 10678681"/>
              <a:gd name="connsiteY136" fmla="*/ 1251989 h 1357700"/>
              <a:gd name="connsiteX137" fmla="*/ 1397689 w 10678681"/>
              <a:gd name="connsiteY137" fmla="*/ 1336144 h 1357700"/>
              <a:gd name="connsiteX138" fmla="*/ 1220734 w 10678681"/>
              <a:gd name="connsiteY138" fmla="*/ 1257811 h 1357700"/>
              <a:gd name="connsiteX139" fmla="*/ 1021737 w 10678681"/>
              <a:gd name="connsiteY139" fmla="*/ 1238739 h 1357700"/>
              <a:gd name="connsiteX140" fmla="*/ 959820 w 10678681"/>
              <a:gd name="connsiteY140" fmla="*/ 1275863 h 1357700"/>
              <a:gd name="connsiteX141" fmla="*/ 929137 w 10678681"/>
              <a:gd name="connsiteY141" fmla="*/ 1273957 h 1357700"/>
              <a:gd name="connsiteX142" fmla="*/ 878849 w 10678681"/>
              <a:gd name="connsiteY142" fmla="*/ 1266740 h 1357700"/>
              <a:gd name="connsiteX143" fmla="*/ 800667 w 10678681"/>
              <a:gd name="connsiteY143" fmla="*/ 1282041 h 1357700"/>
              <a:gd name="connsiteX144" fmla="*/ 644906 w 10678681"/>
              <a:gd name="connsiteY144" fmla="*/ 1273685 h 1357700"/>
              <a:gd name="connsiteX145" fmla="*/ 379869 w 10678681"/>
              <a:gd name="connsiteY145" fmla="*/ 1339165 h 1357700"/>
              <a:gd name="connsiteX146" fmla="*/ 137696 w 10678681"/>
              <a:gd name="connsiteY146" fmla="*/ 1319217 h 1357700"/>
              <a:gd name="connsiteX147" fmla="*/ 54250 w 10678681"/>
              <a:gd name="connsiteY147" fmla="*/ 1315838 h 1357700"/>
              <a:gd name="connsiteX148" fmla="*/ 28042 w 10678681"/>
              <a:gd name="connsiteY148" fmla="*/ 1297822 h 1357700"/>
              <a:gd name="connsiteX149" fmla="*/ 0 w 10678681"/>
              <a:gd name="connsiteY149" fmla="*/ 1294612 h 1357700"/>
              <a:gd name="connsiteX150" fmla="*/ 0 w 10678681"/>
              <a:gd name="connsiteY150"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833743 w 10678681"/>
              <a:gd name="connsiteY64" fmla="*/ 1027960 h 1357700"/>
              <a:gd name="connsiteX65" fmla="*/ 6698313 w 10678681"/>
              <a:gd name="connsiteY65" fmla="*/ 1063249 h 1357700"/>
              <a:gd name="connsiteX66" fmla="*/ 6550218 w 10678681"/>
              <a:gd name="connsiteY66" fmla="*/ 1026825 h 1357700"/>
              <a:gd name="connsiteX67" fmla="*/ 6437450 w 10678681"/>
              <a:gd name="connsiteY67" fmla="*/ 1101075 h 1357700"/>
              <a:gd name="connsiteX68" fmla="*/ 6327795 w 10678681"/>
              <a:gd name="connsiteY68" fmla="*/ 1088142 h 1357700"/>
              <a:gd name="connsiteX69" fmla="*/ 6136549 w 10678681"/>
              <a:gd name="connsiteY69" fmla="*/ 1100268 h 1357700"/>
              <a:gd name="connsiteX70" fmla="*/ 6004655 w 10678681"/>
              <a:gd name="connsiteY70" fmla="*/ 1114946 h 1357700"/>
              <a:gd name="connsiteX71" fmla="*/ 5936643 w 10678681"/>
              <a:gd name="connsiteY71" fmla="*/ 1095428 h 1357700"/>
              <a:gd name="connsiteX72" fmla="*/ 5912484 w 10678681"/>
              <a:gd name="connsiteY72" fmla="*/ 1112624 h 1357700"/>
              <a:gd name="connsiteX73" fmla="*/ 5908387 w 10678681"/>
              <a:gd name="connsiteY73" fmla="*/ 1116018 h 1357700"/>
              <a:gd name="connsiteX74" fmla="*/ 5890495 w 10678681"/>
              <a:gd name="connsiteY74" fmla="*/ 1120268 h 1357700"/>
              <a:gd name="connsiteX75" fmla="*/ 5887318 w 10678681"/>
              <a:gd name="connsiteY75" fmla="*/ 1133134 h 1357700"/>
              <a:gd name="connsiteX76" fmla="*/ 5861726 w 10678681"/>
              <a:gd name="connsiteY76" fmla="*/ 1147891 h 1357700"/>
              <a:gd name="connsiteX77" fmla="*/ 5805823 w 10678681"/>
              <a:gd name="connsiteY77" fmla="*/ 1152457 h 1357700"/>
              <a:gd name="connsiteX78" fmla="*/ 5689841 w 10678681"/>
              <a:gd name="connsiteY78" fmla="*/ 1176232 h 1357700"/>
              <a:gd name="connsiteX79" fmla="*/ 5537768 w 10678681"/>
              <a:gd name="connsiteY79" fmla="*/ 1190202 h 1357700"/>
              <a:gd name="connsiteX80" fmla="*/ 5488513 w 10678681"/>
              <a:gd name="connsiteY80" fmla="*/ 1205367 h 1357700"/>
              <a:gd name="connsiteX81" fmla="*/ 5402905 w 10678681"/>
              <a:gd name="connsiteY81" fmla="*/ 1241191 h 1357700"/>
              <a:gd name="connsiteX82" fmla="*/ 5285593 w 10678681"/>
              <a:gd name="connsiteY82" fmla="*/ 1273569 h 1357700"/>
              <a:gd name="connsiteX83" fmla="*/ 5192893 w 10678681"/>
              <a:gd name="connsiteY83" fmla="*/ 1247188 h 1357700"/>
              <a:gd name="connsiteX84" fmla="*/ 5186475 w 10678681"/>
              <a:gd name="connsiteY84" fmla="*/ 1257028 h 1357700"/>
              <a:gd name="connsiteX85" fmla="*/ 5126038 w 10678681"/>
              <a:gd name="connsiteY85" fmla="*/ 1263189 h 1357700"/>
              <a:gd name="connsiteX86" fmla="*/ 4905913 w 10678681"/>
              <a:gd name="connsiteY86" fmla="*/ 1224477 h 1357700"/>
              <a:gd name="connsiteX87" fmla="*/ 4788036 w 10678681"/>
              <a:gd name="connsiteY87" fmla="*/ 1238182 h 1357700"/>
              <a:gd name="connsiteX88" fmla="*/ 4747555 w 10678681"/>
              <a:gd name="connsiteY88" fmla="*/ 1252768 h 1357700"/>
              <a:gd name="connsiteX89" fmla="*/ 4679644 w 10678681"/>
              <a:gd name="connsiteY89" fmla="*/ 1276603 h 1357700"/>
              <a:gd name="connsiteX90" fmla="*/ 4632222 w 10678681"/>
              <a:gd name="connsiteY90" fmla="*/ 1318360 h 1357700"/>
              <a:gd name="connsiteX91" fmla="*/ 4617358 w 10678681"/>
              <a:gd name="connsiteY91" fmla="*/ 1327690 h 1357700"/>
              <a:gd name="connsiteX92" fmla="*/ 4589102 w 10678681"/>
              <a:gd name="connsiteY92" fmla="*/ 1321223 h 1357700"/>
              <a:gd name="connsiteX93" fmla="*/ 4578184 w 10678681"/>
              <a:gd name="connsiteY93" fmla="*/ 1326745 h 1357700"/>
              <a:gd name="connsiteX94" fmla="*/ 4574270 w 10678681"/>
              <a:gd name="connsiteY94" fmla="*/ 1325878 h 1357700"/>
              <a:gd name="connsiteX95" fmla="*/ 4564919 w 10678681"/>
              <a:gd name="connsiteY95" fmla="*/ 1325507 h 1357700"/>
              <a:gd name="connsiteX96" fmla="*/ 4566586 w 10678681"/>
              <a:gd name="connsiteY96" fmla="*/ 1316963 h 1357700"/>
              <a:gd name="connsiteX97" fmla="*/ 4556303 w 10678681"/>
              <a:gd name="connsiteY97" fmla="*/ 1300262 h 1357700"/>
              <a:gd name="connsiteX98" fmla="*/ 4502358 w 10678681"/>
              <a:gd name="connsiteY98" fmla="*/ 1302558 h 1357700"/>
              <a:gd name="connsiteX99" fmla="*/ 4498919 w 10678681"/>
              <a:gd name="connsiteY99" fmla="*/ 1312115 h 1357700"/>
              <a:gd name="connsiteX100" fmla="*/ 4492075 w 10678681"/>
              <a:gd name="connsiteY100" fmla="*/ 1313357 h 1357700"/>
              <a:gd name="connsiteX101" fmla="*/ 4487466 w 10678681"/>
              <a:gd name="connsiteY101" fmla="*/ 1304102 h 1357700"/>
              <a:gd name="connsiteX102" fmla="*/ 4398292 w 10678681"/>
              <a:gd name="connsiteY102" fmla="*/ 1278410 h 1357700"/>
              <a:gd name="connsiteX103" fmla="*/ 4278026 w 10678681"/>
              <a:gd name="connsiteY103" fmla="*/ 1259803 h 1357700"/>
              <a:gd name="connsiteX104" fmla="*/ 4188995 w 10678681"/>
              <a:gd name="connsiteY104" fmla="*/ 1296718 h 1357700"/>
              <a:gd name="connsiteX105" fmla="*/ 4181483 w 10678681"/>
              <a:gd name="connsiteY105" fmla="*/ 1287686 h 1357700"/>
              <a:gd name="connsiteX106" fmla="*/ 4120739 w 10678681"/>
              <a:gd name="connsiteY106" fmla="*/ 1288549 h 1357700"/>
              <a:gd name="connsiteX107" fmla="*/ 3906561 w 10678681"/>
              <a:gd name="connsiteY107" fmla="*/ 1352435 h 1357700"/>
              <a:gd name="connsiteX108" fmla="*/ 3787890 w 10678681"/>
              <a:gd name="connsiteY108" fmla="*/ 1352442 h 1357700"/>
              <a:gd name="connsiteX109" fmla="*/ 3745993 w 10678681"/>
              <a:gd name="connsiteY109" fmla="*/ 1342630 h 1357700"/>
              <a:gd name="connsiteX110" fmla="*/ 3675785 w 10678681"/>
              <a:gd name="connsiteY110" fmla="*/ 1326802 h 1357700"/>
              <a:gd name="connsiteX111" fmla="*/ 3623856 w 10678681"/>
              <a:gd name="connsiteY111" fmla="*/ 1290804 h 1357700"/>
              <a:gd name="connsiteX112" fmla="*/ 3564933 w 10678681"/>
              <a:gd name="connsiteY112" fmla="*/ 1287147 h 1357700"/>
              <a:gd name="connsiteX113" fmla="*/ 3550537 w 10678681"/>
              <a:gd name="connsiteY113" fmla="*/ 1317552 h 1357700"/>
              <a:gd name="connsiteX114" fmla="*/ 3487736 w 10678681"/>
              <a:gd name="connsiteY114" fmla="*/ 1303493 h 1357700"/>
              <a:gd name="connsiteX115" fmla="*/ 3392548 w 10678681"/>
              <a:gd name="connsiteY115" fmla="*/ 1278741 h 1357700"/>
              <a:gd name="connsiteX116" fmla="*/ 3337466 w 10678681"/>
              <a:gd name="connsiteY116" fmla="*/ 1272537 h 1357700"/>
              <a:gd name="connsiteX117" fmla="*/ 3187206 w 10678681"/>
              <a:gd name="connsiteY117" fmla="*/ 1246821 h 1357700"/>
              <a:gd name="connsiteX118" fmla="*/ 3036856 w 10678681"/>
              <a:gd name="connsiteY118" fmla="*/ 1214383 h 1357700"/>
              <a:gd name="connsiteX119" fmla="*/ 2948654 w 10678681"/>
              <a:gd name="connsiteY119" fmla="*/ 1157455 h 1357700"/>
              <a:gd name="connsiteX120" fmla="*/ 2824973 w 10678681"/>
              <a:gd name="connsiteY120" fmla="*/ 1134864 h 1357700"/>
              <a:gd name="connsiteX121" fmla="*/ 2804398 w 10678681"/>
              <a:gd name="connsiteY121" fmla="*/ 1125556 h 1357700"/>
              <a:gd name="connsiteX122" fmla="*/ 2775396 w 10678681"/>
              <a:gd name="connsiteY122" fmla="*/ 1130148 h 1357700"/>
              <a:gd name="connsiteX123" fmla="*/ 2659096 w 10678681"/>
              <a:gd name="connsiteY123" fmla="*/ 1150294 h 1357700"/>
              <a:gd name="connsiteX124" fmla="*/ 2567088 w 10678681"/>
              <a:gd name="connsiteY124" fmla="*/ 1181781 h 1357700"/>
              <a:gd name="connsiteX125" fmla="*/ 2454501 w 10678681"/>
              <a:gd name="connsiteY125" fmla="*/ 1155455 h 1357700"/>
              <a:gd name="connsiteX126" fmla="*/ 2385161 w 10678681"/>
              <a:gd name="connsiteY126" fmla="*/ 1161312 h 1357700"/>
              <a:gd name="connsiteX127" fmla="*/ 2270528 w 10678681"/>
              <a:gd name="connsiteY127" fmla="*/ 1204338 h 1357700"/>
              <a:gd name="connsiteX128" fmla="*/ 2121820 w 10678681"/>
              <a:gd name="connsiteY128" fmla="*/ 1187078 h 1357700"/>
              <a:gd name="connsiteX129" fmla="*/ 2092716 w 10678681"/>
              <a:gd name="connsiteY129" fmla="*/ 1139224 h 1357700"/>
              <a:gd name="connsiteX130" fmla="*/ 2052449 w 10678681"/>
              <a:gd name="connsiteY130" fmla="*/ 1109687 h 1357700"/>
              <a:gd name="connsiteX131" fmla="*/ 2032607 w 10678681"/>
              <a:gd name="connsiteY131" fmla="*/ 1175477 h 1357700"/>
              <a:gd name="connsiteX132" fmla="*/ 1901837 w 10678681"/>
              <a:gd name="connsiteY132" fmla="*/ 1221762 h 1357700"/>
              <a:gd name="connsiteX133" fmla="*/ 1836762 w 10678681"/>
              <a:gd name="connsiteY133" fmla="*/ 1237387 h 1357700"/>
              <a:gd name="connsiteX134" fmla="*/ 1735877 w 10678681"/>
              <a:gd name="connsiteY134" fmla="*/ 1246527 h 1357700"/>
              <a:gd name="connsiteX135" fmla="*/ 1705069 w 10678681"/>
              <a:gd name="connsiteY135" fmla="*/ 1251989 h 1357700"/>
              <a:gd name="connsiteX136" fmla="*/ 1397689 w 10678681"/>
              <a:gd name="connsiteY136" fmla="*/ 1336144 h 1357700"/>
              <a:gd name="connsiteX137" fmla="*/ 1220734 w 10678681"/>
              <a:gd name="connsiteY137" fmla="*/ 1257811 h 1357700"/>
              <a:gd name="connsiteX138" fmla="*/ 1021737 w 10678681"/>
              <a:gd name="connsiteY138" fmla="*/ 1238739 h 1357700"/>
              <a:gd name="connsiteX139" fmla="*/ 959820 w 10678681"/>
              <a:gd name="connsiteY139" fmla="*/ 1275863 h 1357700"/>
              <a:gd name="connsiteX140" fmla="*/ 929137 w 10678681"/>
              <a:gd name="connsiteY140" fmla="*/ 1273957 h 1357700"/>
              <a:gd name="connsiteX141" fmla="*/ 878849 w 10678681"/>
              <a:gd name="connsiteY141" fmla="*/ 1266740 h 1357700"/>
              <a:gd name="connsiteX142" fmla="*/ 800667 w 10678681"/>
              <a:gd name="connsiteY142" fmla="*/ 1282041 h 1357700"/>
              <a:gd name="connsiteX143" fmla="*/ 644906 w 10678681"/>
              <a:gd name="connsiteY143" fmla="*/ 1273685 h 1357700"/>
              <a:gd name="connsiteX144" fmla="*/ 379869 w 10678681"/>
              <a:gd name="connsiteY144" fmla="*/ 1339165 h 1357700"/>
              <a:gd name="connsiteX145" fmla="*/ 137696 w 10678681"/>
              <a:gd name="connsiteY145" fmla="*/ 1319217 h 1357700"/>
              <a:gd name="connsiteX146" fmla="*/ 54250 w 10678681"/>
              <a:gd name="connsiteY146" fmla="*/ 1315838 h 1357700"/>
              <a:gd name="connsiteX147" fmla="*/ 28042 w 10678681"/>
              <a:gd name="connsiteY147" fmla="*/ 1297822 h 1357700"/>
              <a:gd name="connsiteX148" fmla="*/ 0 w 10678681"/>
              <a:gd name="connsiteY148" fmla="*/ 1294612 h 1357700"/>
              <a:gd name="connsiteX149" fmla="*/ 0 w 10678681"/>
              <a:gd name="connsiteY149"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833743 w 10678681"/>
              <a:gd name="connsiteY64" fmla="*/ 1027960 h 1357700"/>
              <a:gd name="connsiteX65" fmla="*/ 6698313 w 10678681"/>
              <a:gd name="connsiteY65" fmla="*/ 1063249 h 1357700"/>
              <a:gd name="connsiteX66" fmla="*/ 6550218 w 10678681"/>
              <a:gd name="connsiteY66" fmla="*/ 1026825 h 1357700"/>
              <a:gd name="connsiteX67" fmla="*/ 6437450 w 10678681"/>
              <a:gd name="connsiteY67" fmla="*/ 1101075 h 1357700"/>
              <a:gd name="connsiteX68" fmla="*/ 6327795 w 10678681"/>
              <a:gd name="connsiteY68" fmla="*/ 1088142 h 1357700"/>
              <a:gd name="connsiteX69" fmla="*/ 6136549 w 10678681"/>
              <a:gd name="connsiteY69" fmla="*/ 1100268 h 1357700"/>
              <a:gd name="connsiteX70" fmla="*/ 6004655 w 10678681"/>
              <a:gd name="connsiteY70" fmla="*/ 1114946 h 1357700"/>
              <a:gd name="connsiteX71" fmla="*/ 5936643 w 10678681"/>
              <a:gd name="connsiteY71" fmla="*/ 1095428 h 1357700"/>
              <a:gd name="connsiteX72" fmla="*/ 5912484 w 10678681"/>
              <a:gd name="connsiteY72" fmla="*/ 1112624 h 1357700"/>
              <a:gd name="connsiteX73" fmla="*/ 5908387 w 10678681"/>
              <a:gd name="connsiteY73" fmla="*/ 1116018 h 1357700"/>
              <a:gd name="connsiteX74" fmla="*/ 5890495 w 10678681"/>
              <a:gd name="connsiteY74" fmla="*/ 1120268 h 1357700"/>
              <a:gd name="connsiteX75" fmla="*/ 5887318 w 10678681"/>
              <a:gd name="connsiteY75" fmla="*/ 1133134 h 1357700"/>
              <a:gd name="connsiteX76" fmla="*/ 5861726 w 10678681"/>
              <a:gd name="connsiteY76" fmla="*/ 1147891 h 1357700"/>
              <a:gd name="connsiteX77" fmla="*/ 5805823 w 10678681"/>
              <a:gd name="connsiteY77" fmla="*/ 1152457 h 1357700"/>
              <a:gd name="connsiteX78" fmla="*/ 5689841 w 10678681"/>
              <a:gd name="connsiteY78" fmla="*/ 1176232 h 1357700"/>
              <a:gd name="connsiteX79" fmla="*/ 5605119 w 10678681"/>
              <a:gd name="connsiteY79" fmla="*/ 1190202 h 1357700"/>
              <a:gd name="connsiteX80" fmla="*/ 5488513 w 10678681"/>
              <a:gd name="connsiteY80" fmla="*/ 1205367 h 1357700"/>
              <a:gd name="connsiteX81" fmla="*/ 5402905 w 10678681"/>
              <a:gd name="connsiteY81" fmla="*/ 1241191 h 1357700"/>
              <a:gd name="connsiteX82" fmla="*/ 5285593 w 10678681"/>
              <a:gd name="connsiteY82" fmla="*/ 1273569 h 1357700"/>
              <a:gd name="connsiteX83" fmla="*/ 5192893 w 10678681"/>
              <a:gd name="connsiteY83" fmla="*/ 1247188 h 1357700"/>
              <a:gd name="connsiteX84" fmla="*/ 5186475 w 10678681"/>
              <a:gd name="connsiteY84" fmla="*/ 1257028 h 1357700"/>
              <a:gd name="connsiteX85" fmla="*/ 5126038 w 10678681"/>
              <a:gd name="connsiteY85" fmla="*/ 1263189 h 1357700"/>
              <a:gd name="connsiteX86" fmla="*/ 4905913 w 10678681"/>
              <a:gd name="connsiteY86" fmla="*/ 1224477 h 1357700"/>
              <a:gd name="connsiteX87" fmla="*/ 4788036 w 10678681"/>
              <a:gd name="connsiteY87" fmla="*/ 1238182 h 1357700"/>
              <a:gd name="connsiteX88" fmla="*/ 4747555 w 10678681"/>
              <a:gd name="connsiteY88" fmla="*/ 1252768 h 1357700"/>
              <a:gd name="connsiteX89" fmla="*/ 4679644 w 10678681"/>
              <a:gd name="connsiteY89" fmla="*/ 1276603 h 1357700"/>
              <a:gd name="connsiteX90" fmla="*/ 4632222 w 10678681"/>
              <a:gd name="connsiteY90" fmla="*/ 1318360 h 1357700"/>
              <a:gd name="connsiteX91" fmla="*/ 4617358 w 10678681"/>
              <a:gd name="connsiteY91" fmla="*/ 1327690 h 1357700"/>
              <a:gd name="connsiteX92" fmla="*/ 4589102 w 10678681"/>
              <a:gd name="connsiteY92" fmla="*/ 1321223 h 1357700"/>
              <a:gd name="connsiteX93" fmla="*/ 4578184 w 10678681"/>
              <a:gd name="connsiteY93" fmla="*/ 1326745 h 1357700"/>
              <a:gd name="connsiteX94" fmla="*/ 4574270 w 10678681"/>
              <a:gd name="connsiteY94" fmla="*/ 1325878 h 1357700"/>
              <a:gd name="connsiteX95" fmla="*/ 4564919 w 10678681"/>
              <a:gd name="connsiteY95" fmla="*/ 1325507 h 1357700"/>
              <a:gd name="connsiteX96" fmla="*/ 4566586 w 10678681"/>
              <a:gd name="connsiteY96" fmla="*/ 1316963 h 1357700"/>
              <a:gd name="connsiteX97" fmla="*/ 4556303 w 10678681"/>
              <a:gd name="connsiteY97" fmla="*/ 1300262 h 1357700"/>
              <a:gd name="connsiteX98" fmla="*/ 4502358 w 10678681"/>
              <a:gd name="connsiteY98" fmla="*/ 1302558 h 1357700"/>
              <a:gd name="connsiteX99" fmla="*/ 4498919 w 10678681"/>
              <a:gd name="connsiteY99" fmla="*/ 1312115 h 1357700"/>
              <a:gd name="connsiteX100" fmla="*/ 4492075 w 10678681"/>
              <a:gd name="connsiteY100" fmla="*/ 1313357 h 1357700"/>
              <a:gd name="connsiteX101" fmla="*/ 4487466 w 10678681"/>
              <a:gd name="connsiteY101" fmla="*/ 1304102 h 1357700"/>
              <a:gd name="connsiteX102" fmla="*/ 4398292 w 10678681"/>
              <a:gd name="connsiteY102" fmla="*/ 1278410 h 1357700"/>
              <a:gd name="connsiteX103" fmla="*/ 4278026 w 10678681"/>
              <a:gd name="connsiteY103" fmla="*/ 1259803 h 1357700"/>
              <a:gd name="connsiteX104" fmla="*/ 4188995 w 10678681"/>
              <a:gd name="connsiteY104" fmla="*/ 1296718 h 1357700"/>
              <a:gd name="connsiteX105" fmla="*/ 4181483 w 10678681"/>
              <a:gd name="connsiteY105" fmla="*/ 1287686 h 1357700"/>
              <a:gd name="connsiteX106" fmla="*/ 4120739 w 10678681"/>
              <a:gd name="connsiteY106" fmla="*/ 1288549 h 1357700"/>
              <a:gd name="connsiteX107" fmla="*/ 3906561 w 10678681"/>
              <a:gd name="connsiteY107" fmla="*/ 1352435 h 1357700"/>
              <a:gd name="connsiteX108" fmla="*/ 3787890 w 10678681"/>
              <a:gd name="connsiteY108" fmla="*/ 1352442 h 1357700"/>
              <a:gd name="connsiteX109" fmla="*/ 3745993 w 10678681"/>
              <a:gd name="connsiteY109" fmla="*/ 1342630 h 1357700"/>
              <a:gd name="connsiteX110" fmla="*/ 3675785 w 10678681"/>
              <a:gd name="connsiteY110" fmla="*/ 1326802 h 1357700"/>
              <a:gd name="connsiteX111" fmla="*/ 3623856 w 10678681"/>
              <a:gd name="connsiteY111" fmla="*/ 1290804 h 1357700"/>
              <a:gd name="connsiteX112" fmla="*/ 3564933 w 10678681"/>
              <a:gd name="connsiteY112" fmla="*/ 1287147 h 1357700"/>
              <a:gd name="connsiteX113" fmla="*/ 3550537 w 10678681"/>
              <a:gd name="connsiteY113" fmla="*/ 1317552 h 1357700"/>
              <a:gd name="connsiteX114" fmla="*/ 3487736 w 10678681"/>
              <a:gd name="connsiteY114" fmla="*/ 1303493 h 1357700"/>
              <a:gd name="connsiteX115" fmla="*/ 3392548 w 10678681"/>
              <a:gd name="connsiteY115" fmla="*/ 1278741 h 1357700"/>
              <a:gd name="connsiteX116" fmla="*/ 3337466 w 10678681"/>
              <a:gd name="connsiteY116" fmla="*/ 1272537 h 1357700"/>
              <a:gd name="connsiteX117" fmla="*/ 3187206 w 10678681"/>
              <a:gd name="connsiteY117" fmla="*/ 1246821 h 1357700"/>
              <a:gd name="connsiteX118" fmla="*/ 3036856 w 10678681"/>
              <a:gd name="connsiteY118" fmla="*/ 1214383 h 1357700"/>
              <a:gd name="connsiteX119" fmla="*/ 2948654 w 10678681"/>
              <a:gd name="connsiteY119" fmla="*/ 1157455 h 1357700"/>
              <a:gd name="connsiteX120" fmla="*/ 2824973 w 10678681"/>
              <a:gd name="connsiteY120" fmla="*/ 1134864 h 1357700"/>
              <a:gd name="connsiteX121" fmla="*/ 2804398 w 10678681"/>
              <a:gd name="connsiteY121" fmla="*/ 1125556 h 1357700"/>
              <a:gd name="connsiteX122" fmla="*/ 2775396 w 10678681"/>
              <a:gd name="connsiteY122" fmla="*/ 1130148 h 1357700"/>
              <a:gd name="connsiteX123" fmla="*/ 2659096 w 10678681"/>
              <a:gd name="connsiteY123" fmla="*/ 1150294 h 1357700"/>
              <a:gd name="connsiteX124" fmla="*/ 2567088 w 10678681"/>
              <a:gd name="connsiteY124" fmla="*/ 1181781 h 1357700"/>
              <a:gd name="connsiteX125" fmla="*/ 2454501 w 10678681"/>
              <a:gd name="connsiteY125" fmla="*/ 1155455 h 1357700"/>
              <a:gd name="connsiteX126" fmla="*/ 2385161 w 10678681"/>
              <a:gd name="connsiteY126" fmla="*/ 1161312 h 1357700"/>
              <a:gd name="connsiteX127" fmla="*/ 2270528 w 10678681"/>
              <a:gd name="connsiteY127" fmla="*/ 1204338 h 1357700"/>
              <a:gd name="connsiteX128" fmla="*/ 2121820 w 10678681"/>
              <a:gd name="connsiteY128" fmla="*/ 1187078 h 1357700"/>
              <a:gd name="connsiteX129" fmla="*/ 2092716 w 10678681"/>
              <a:gd name="connsiteY129" fmla="*/ 1139224 h 1357700"/>
              <a:gd name="connsiteX130" fmla="*/ 2052449 w 10678681"/>
              <a:gd name="connsiteY130" fmla="*/ 1109687 h 1357700"/>
              <a:gd name="connsiteX131" fmla="*/ 2032607 w 10678681"/>
              <a:gd name="connsiteY131" fmla="*/ 1175477 h 1357700"/>
              <a:gd name="connsiteX132" fmla="*/ 1901837 w 10678681"/>
              <a:gd name="connsiteY132" fmla="*/ 1221762 h 1357700"/>
              <a:gd name="connsiteX133" fmla="*/ 1836762 w 10678681"/>
              <a:gd name="connsiteY133" fmla="*/ 1237387 h 1357700"/>
              <a:gd name="connsiteX134" fmla="*/ 1735877 w 10678681"/>
              <a:gd name="connsiteY134" fmla="*/ 1246527 h 1357700"/>
              <a:gd name="connsiteX135" fmla="*/ 1705069 w 10678681"/>
              <a:gd name="connsiteY135" fmla="*/ 1251989 h 1357700"/>
              <a:gd name="connsiteX136" fmla="*/ 1397689 w 10678681"/>
              <a:gd name="connsiteY136" fmla="*/ 1336144 h 1357700"/>
              <a:gd name="connsiteX137" fmla="*/ 1220734 w 10678681"/>
              <a:gd name="connsiteY137" fmla="*/ 1257811 h 1357700"/>
              <a:gd name="connsiteX138" fmla="*/ 1021737 w 10678681"/>
              <a:gd name="connsiteY138" fmla="*/ 1238739 h 1357700"/>
              <a:gd name="connsiteX139" fmla="*/ 959820 w 10678681"/>
              <a:gd name="connsiteY139" fmla="*/ 1275863 h 1357700"/>
              <a:gd name="connsiteX140" fmla="*/ 929137 w 10678681"/>
              <a:gd name="connsiteY140" fmla="*/ 1273957 h 1357700"/>
              <a:gd name="connsiteX141" fmla="*/ 878849 w 10678681"/>
              <a:gd name="connsiteY141" fmla="*/ 1266740 h 1357700"/>
              <a:gd name="connsiteX142" fmla="*/ 800667 w 10678681"/>
              <a:gd name="connsiteY142" fmla="*/ 1282041 h 1357700"/>
              <a:gd name="connsiteX143" fmla="*/ 644906 w 10678681"/>
              <a:gd name="connsiteY143" fmla="*/ 1273685 h 1357700"/>
              <a:gd name="connsiteX144" fmla="*/ 379869 w 10678681"/>
              <a:gd name="connsiteY144" fmla="*/ 1339165 h 1357700"/>
              <a:gd name="connsiteX145" fmla="*/ 137696 w 10678681"/>
              <a:gd name="connsiteY145" fmla="*/ 1319217 h 1357700"/>
              <a:gd name="connsiteX146" fmla="*/ 54250 w 10678681"/>
              <a:gd name="connsiteY146" fmla="*/ 1315838 h 1357700"/>
              <a:gd name="connsiteX147" fmla="*/ 28042 w 10678681"/>
              <a:gd name="connsiteY147" fmla="*/ 1297822 h 1357700"/>
              <a:gd name="connsiteX148" fmla="*/ 0 w 10678681"/>
              <a:gd name="connsiteY148" fmla="*/ 1294612 h 1357700"/>
              <a:gd name="connsiteX149" fmla="*/ 0 w 10678681"/>
              <a:gd name="connsiteY149"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833743 w 10678681"/>
              <a:gd name="connsiteY64" fmla="*/ 1027960 h 1357700"/>
              <a:gd name="connsiteX65" fmla="*/ 6698313 w 10678681"/>
              <a:gd name="connsiteY65" fmla="*/ 1063249 h 1357700"/>
              <a:gd name="connsiteX66" fmla="*/ 6550218 w 10678681"/>
              <a:gd name="connsiteY66" fmla="*/ 1026825 h 1357700"/>
              <a:gd name="connsiteX67" fmla="*/ 6437450 w 10678681"/>
              <a:gd name="connsiteY67" fmla="*/ 1101075 h 1357700"/>
              <a:gd name="connsiteX68" fmla="*/ 6327795 w 10678681"/>
              <a:gd name="connsiteY68" fmla="*/ 1088142 h 1357700"/>
              <a:gd name="connsiteX69" fmla="*/ 6136549 w 10678681"/>
              <a:gd name="connsiteY69" fmla="*/ 1100268 h 1357700"/>
              <a:gd name="connsiteX70" fmla="*/ 6004655 w 10678681"/>
              <a:gd name="connsiteY70" fmla="*/ 1114946 h 1357700"/>
              <a:gd name="connsiteX71" fmla="*/ 5936643 w 10678681"/>
              <a:gd name="connsiteY71" fmla="*/ 1095428 h 1357700"/>
              <a:gd name="connsiteX72" fmla="*/ 5912484 w 10678681"/>
              <a:gd name="connsiteY72" fmla="*/ 1112624 h 1357700"/>
              <a:gd name="connsiteX73" fmla="*/ 5908387 w 10678681"/>
              <a:gd name="connsiteY73" fmla="*/ 1116018 h 1357700"/>
              <a:gd name="connsiteX74" fmla="*/ 5890495 w 10678681"/>
              <a:gd name="connsiteY74" fmla="*/ 1120268 h 1357700"/>
              <a:gd name="connsiteX75" fmla="*/ 5887318 w 10678681"/>
              <a:gd name="connsiteY75" fmla="*/ 1133134 h 1357700"/>
              <a:gd name="connsiteX76" fmla="*/ 5861726 w 10678681"/>
              <a:gd name="connsiteY76" fmla="*/ 1147891 h 1357700"/>
              <a:gd name="connsiteX77" fmla="*/ 5805823 w 10678681"/>
              <a:gd name="connsiteY77" fmla="*/ 1152457 h 1357700"/>
              <a:gd name="connsiteX78" fmla="*/ 5689841 w 10678681"/>
              <a:gd name="connsiteY78" fmla="*/ 1176232 h 1357700"/>
              <a:gd name="connsiteX79" fmla="*/ 5605119 w 10678681"/>
              <a:gd name="connsiteY79" fmla="*/ 1190202 h 1357700"/>
              <a:gd name="connsiteX80" fmla="*/ 5488513 w 10678681"/>
              <a:gd name="connsiteY80" fmla="*/ 1205367 h 1357700"/>
              <a:gd name="connsiteX81" fmla="*/ 5402905 w 10678681"/>
              <a:gd name="connsiteY81" fmla="*/ 1241191 h 1357700"/>
              <a:gd name="connsiteX82" fmla="*/ 5285593 w 10678681"/>
              <a:gd name="connsiteY82" fmla="*/ 1273569 h 1357700"/>
              <a:gd name="connsiteX83" fmla="*/ 5192893 w 10678681"/>
              <a:gd name="connsiteY83" fmla="*/ 1247188 h 1357700"/>
              <a:gd name="connsiteX84" fmla="*/ 5186475 w 10678681"/>
              <a:gd name="connsiteY84" fmla="*/ 1257028 h 1357700"/>
              <a:gd name="connsiteX85" fmla="*/ 5126038 w 10678681"/>
              <a:gd name="connsiteY85" fmla="*/ 1263189 h 1357700"/>
              <a:gd name="connsiteX86" fmla="*/ 4894688 w 10678681"/>
              <a:gd name="connsiteY86" fmla="*/ 1247184 h 1357700"/>
              <a:gd name="connsiteX87" fmla="*/ 4788036 w 10678681"/>
              <a:gd name="connsiteY87" fmla="*/ 1238182 h 1357700"/>
              <a:gd name="connsiteX88" fmla="*/ 4747555 w 10678681"/>
              <a:gd name="connsiteY88" fmla="*/ 1252768 h 1357700"/>
              <a:gd name="connsiteX89" fmla="*/ 4679644 w 10678681"/>
              <a:gd name="connsiteY89" fmla="*/ 1276603 h 1357700"/>
              <a:gd name="connsiteX90" fmla="*/ 4632222 w 10678681"/>
              <a:gd name="connsiteY90" fmla="*/ 1318360 h 1357700"/>
              <a:gd name="connsiteX91" fmla="*/ 4617358 w 10678681"/>
              <a:gd name="connsiteY91" fmla="*/ 1327690 h 1357700"/>
              <a:gd name="connsiteX92" fmla="*/ 4589102 w 10678681"/>
              <a:gd name="connsiteY92" fmla="*/ 1321223 h 1357700"/>
              <a:gd name="connsiteX93" fmla="*/ 4578184 w 10678681"/>
              <a:gd name="connsiteY93" fmla="*/ 1326745 h 1357700"/>
              <a:gd name="connsiteX94" fmla="*/ 4574270 w 10678681"/>
              <a:gd name="connsiteY94" fmla="*/ 1325878 h 1357700"/>
              <a:gd name="connsiteX95" fmla="*/ 4564919 w 10678681"/>
              <a:gd name="connsiteY95" fmla="*/ 1325507 h 1357700"/>
              <a:gd name="connsiteX96" fmla="*/ 4566586 w 10678681"/>
              <a:gd name="connsiteY96" fmla="*/ 1316963 h 1357700"/>
              <a:gd name="connsiteX97" fmla="*/ 4556303 w 10678681"/>
              <a:gd name="connsiteY97" fmla="*/ 1300262 h 1357700"/>
              <a:gd name="connsiteX98" fmla="*/ 4502358 w 10678681"/>
              <a:gd name="connsiteY98" fmla="*/ 1302558 h 1357700"/>
              <a:gd name="connsiteX99" fmla="*/ 4498919 w 10678681"/>
              <a:gd name="connsiteY99" fmla="*/ 1312115 h 1357700"/>
              <a:gd name="connsiteX100" fmla="*/ 4492075 w 10678681"/>
              <a:gd name="connsiteY100" fmla="*/ 1313357 h 1357700"/>
              <a:gd name="connsiteX101" fmla="*/ 4487466 w 10678681"/>
              <a:gd name="connsiteY101" fmla="*/ 1304102 h 1357700"/>
              <a:gd name="connsiteX102" fmla="*/ 4398292 w 10678681"/>
              <a:gd name="connsiteY102" fmla="*/ 1278410 h 1357700"/>
              <a:gd name="connsiteX103" fmla="*/ 4278026 w 10678681"/>
              <a:gd name="connsiteY103" fmla="*/ 1259803 h 1357700"/>
              <a:gd name="connsiteX104" fmla="*/ 4188995 w 10678681"/>
              <a:gd name="connsiteY104" fmla="*/ 1296718 h 1357700"/>
              <a:gd name="connsiteX105" fmla="*/ 4181483 w 10678681"/>
              <a:gd name="connsiteY105" fmla="*/ 1287686 h 1357700"/>
              <a:gd name="connsiteX106" fmla="*/ 4120739 w 10678681"/>
              <a:gd name="connsiteY106" fmla="*/ 1288549 h 1357700"/>
              <a:gd name="connsiteX107" fmla="*/ 3906561 w 10678681"/>
              <a:gd name="connsiteY107" fmla="*/ 1352435 h 1357700"/>
              <a:gd name="connsiteX108" fmla="*/ 3787890 w 10678681"/>
              <a:gd name="connsiteY108" fmla="*/ 1352442 h 1357700"/>
              <a:gd name="connsiteX109" fmla="*/ 3745993 w 10678681"/>
              <a:gd name="connsiteY109" fmla="*/ 1342630 h 1357700"/>
              <a:gd name="connsiteX110" fmla="*/ 3675785 w 10678681"/>
              <a:gd name="connsiteY110" fmla="*/ 1326802 h 1357700"/>
              <a:gd name="connsiteX111" fmla="*/ 3623856 w 10678681"/>
              <a:gd name="connsiteY111" fmla="*/ 1290804 h 1357700"/>
              <a:gd name="connsiteX112" fmla="*/ 3564933 w 10678681"/>
              <a:gd name="connsiteY112" fmla="*/ 1287147 h 1357700"/>
              <a:gd name="connsiteX113" fmla="*/ 3550537 w 10678681"/>
              <a:gd name="connsiteY113" fmla="*/ 1317552 h 1357700"/>
              <a:gd name="connsiteX114" fmla="*/ 3487736 w 10678681"/>
              <a:gd name="connsiteY114" fmla="*/ 1303493 h 1357700"/>
              <a:gd name="connsiteX115" fmla="*/ 3392548 w 10678681"/>
              <a:gd name="connsiteY115" fmla="*/ 1278741 h 1357700"/>
              <a:gd name="connsiteX116" fmla="*/ 3337466 w 10678681"/>
              <a:gd name="connsiteY116" fmla="*/ 1272537 h 1357700"/>
              <a:gd name="connsiteX117" fmla="*/ 3187206 w 10678681"/>
              <a:gd name="connsiteY117" fmla="*/ 1246821 h 1357700"/>
              <a:gd name="connsiteX118" fmla="*/ 3036856 w 10678681"/>
              <a:gd name="connsiteY118" fmla="*/ 1214383 h 1357700"/>
              <a:gd name="connsiteX119" fmla="*/ 2948654 w 10678681"/>
              <a:gd name="connsiteY119" fmla="*/ 1157455 h 1357700"/>
              <a:gd name="connsiteX120" fmla="*/ 2824973 w 10678681"/>
              <a:gd name="connsiteY120" fmla="*/ 1134864 h 1357700"/>
              <a:gd name="connsiteX121" fmla="*/ 2804398 w 10678681"/>
              <a:gd name="connsiteY121" fmla="*/ 1125556 h 1357700"/>
              <a:gd name="connsiteX122" fmla="*/ 2775396 w 10678681"/>
              <a:gd name="connsiteY122" fmla="*/ 1130148 h 1357700"/>
              <a:gd name="connsiteX123" fmla="*/ 2659096 w 10678681"/>
              <a:gd name="connsiteY123" fmla="*/ 1150294 h 1357700"/>
              <a:gd name="connsiteX124" fmla="*/ 2567088 w 10678681"/>
              <a:gd name="connsiteY124" fmla="*/ 1181781 h 1357700"/>
              <a:gd name="connsiteX125" fmla="*/ 2454501 w 10678681"/>
              <a:gd name="connsiteY125" fmla="*/ 1155455 h 1357700"/>
              <a:gd name="connsiteX126" fmla="*/ 2385161 w 10678681"/>
              <a:gd name="connsiteY126" fmla="*/ 1161312 h 1357700"/>
              <a:gd name="connsiteX127" fmla="*/ 2270528 w 10678681"/>
              <a:gd name="connsiteY127" fmla="*/ 1204338 h 1357700"/>
              <a:gd name="connsiteX128" fmla="*/ 2121820 w 10678681"/>
              <a:gd name="connsiteY128" fmla="*/ 1187078 h 1357700"/>
              <a:gd name="connsiteX129" fmla="*/ 2092716 w 10678681"/>
              <a:gd name="connsiteY129" fmla="*/ 1139224 h 1357700"/>
              <a:gd name="connsiteX130" fmla="*/ 2052449 w 10678681"/>
              <a:gd name="connsiteY130" fmla="*/ 1109687 h 1357700"/>
              <a:gd name="connsiteX131" fmla="*/ 2032607 w 10678681"/>
              <a:gd name="connsiteY131" fmla="*/ 1175477 h 1357700"/>
              <a:gd name="connsiteX132" fmla="*/ 1901837 w 10678681"/>
              <a:gd name="connsiteY132" fmla="*/ 1221762 h 1357700"/>
              <a:gd name="connsiteX133" fmla="*/ 1836762 w 10678681"/>
              <a:gd name="connsiteY133" fmla="*/ 1237387 h 1357700"/>
              <a:gd name="connsiteX134" fmla="*/ 1735877 w 10678681"/>
              <a:gd name="connsiteY134" fmla="*/ 1246527 h 1357700"/>
              <a:gd name="connsiteX135" fmla="*/ 1705069 w 10678681"/>
              <a:gd name="connsiteY135" fmla="*/ 1251989 h 1357700"/>
              <a:gd name="connsiteX136" fmla="*/ 1397689 w 10678681"/>
              <a:gd name="connsiteY136" fmla="*/ 1336144 h 1357700"/>
              <a:gd name="connsiteX137" fmla="*/ 1220734 w 10678681"/>
              <a:gd name="connsiteY137" fmla="*/ 1257811 h 1357700"/>
              <a:gd name="connsiteX138" fmla="*/ 1021737 w 10678681"/>
              <a:gd name="connsiteY138" fmla="*/ 1238739 h 1357700"/>
              <a:gd name="connsiteX139" fmla="*/ 959820 w 10678681"/>
              <a:gd name="connsiteY139" fmla="*/ 1275863 h 1357700"/>
              <a:gd name="connsiteX140" fmla="*/ 929137 w 10678681"/>
              <a:gd name="connsiteY140" fmla="*/ 1273957 h 1357700"/>
              <a:gd name="connsiteX141" fmla="*/ 878849 w 10678681"/>
              <a:gd name="connsiteY141" fmla="*/ 1266740 h 1357700"/>
              <a:gd name="connsiteX142" fmla="*/ 800667 w 10678681"/>
              <a:gd name="connsiteY142" fmla="*/ 1282041 h 1357700"/>
              <a:gd name="connsiteX143" fmla="*/ 644906 w 10678681"/>
              <a:gd name="connsiteY143" fmla="*/ 1273685 h 1357700"/>
              <a:gd name="connsiteX144" fmla="*/ 379869 w 10678681"/>
              <a:gd name="connsiteY144" fmla="*/ 1339165 h 1357700"/>
              <a:gd name="connsiteX145" fmla="*/ 137696 w 10678681"/>
              <a:gd name="connsiteY145" fmla="*/ 1319217 h 1357700"/>
              <a:gd name="connsiteX146" fmla="*/ 54250 w 10678681"/>
              <a:gd name="connsiteY146" fmla="*/ 1315838 h 1357700"/>
              <a:gd name="connsiteX147" fmla="*/ 28042 w 10678681"/>
              <a:gd name="connsiteY147" fmla="*/ 1297822 h 1357700"/>
              <a:gd name="connsiteX148" fmla="*/ 0 w 10678681"/>
              <a:gd name="connsiteY148" fmla="*/ 1294612 h 1357700"/>
              <a:gd name="connsiteX149" fmla="*/ 0 w 10678681"/>
              <a:gd name="connsiteY149"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833743 w 10678681"/>
              <a:gd name="connsiteY64" fmla="*/ 1027960 h 1357700"/>
              <a:gd name="connsiteX65" fmla="*/ 6698313 w 10678681"/>
              <a:gd name="connsiteY65" fmla="*/ 1063249 h 1357700"/>
              <a:gd name="connsiteX66" fmla="*/ 6550218 w 10678681"/>
              <a:gd name="connsiteY66" fmla="*/ 1026825 h 1357700"/>
              <a:gd name="connsiteX67" fmla="*/ 6437450 w 10678681"/>
              <a:gd name="connsiteY67" fmla="*/ 1101075 h 1357700"/>
              <a:gd name="connsiteX68" fmla="*/ 6327795 w 10678681"/>
              <a:gd name="connsiteY68" fmla="*/ 1088142 h 1357700"/>
              <a:gd name="connsiteX69" fmla="*/ 6136549 w 10678681"/>
              <a:gd name="connsiteY69" fmla="*/ 1100268 h 1357700"/>
              <a:gd name="connsiteX70" fmla="*/ 6004655 w 10678681"/>
              <a:gd name="connsiteY70" fmla="*/ 1114946 h 1357700"/>
              <a:gd name="connsiteX71" fmla="*/ 5936643 w 10678681"/>
              <a:gd name="connsiteY71" fmla="*/ 1095428 h 1357700"/>
              <a:gd name="connsiteX72" fmla="*/ 5912484 w 10678681"/>
              <a:gd name="connsiteY72" fmla="*/ 1112624 h 1357700"/>
              <a:gd name="connsiteX73" fmla="*/ 5908387 w 10678681"/>
              <a:gd name="connsiteY73" fmla="*/ 1116018 h 1357700"/>
              <a:gd name="connsiteX74" fmla="*/ 5890495 w 10678681"/>
              <a:gd name="connsiteY74" fmla="*/ 1120268 h 1357700"/>
              <a:gd name="connsiteX75" fmla="*/ 5887318 w 10678681"/>
              <a:gd name="connsiteY75" fmla="*/ 1133134 h 1357700"/>
              <a:gd name="connsiteX76" fmla="*/ 5861726 w 10678681"/>
              <a:gd name="connsiteY76" fmla="*/ 1147891 h 1357700"/>
              <a:gd name="connsiteX77" fmla="*/ 5805823 w 10678681"/>
              <a:gd name="connsiteY77" fmla="*/ 1152457 h 1357700"/>
              <a:gd name="connsiteX78" fmla="*/ 5689841 w 10678681"/>
              <a:gd name="connsiteY78" fmla="*/ 1176232 h 1357700"/>
              <a:gd name="connsiteX79" fmla="*/ 5605119 w 10678681"/>
              <a:gd name="connsiteY79" fmla="*/ 1190202 h 1357700"/>
              <a:gd name="connsiteX80" fmla="*/ 5488513 w 10678681"/>
              <a:gd name="connsiteY80" fmla="*/ 1205367 h 1357700"/>
              <a:gd name="connsiteX81" fmla="*/ 5402905 w 10678681"/>
              <a:gd name="connsiteY81" fmla="*/ 1241191 h 1357700"/>
              <a:gd name="connsiteX82" fmla="*/ 5285593 w 10678681"/>
              <a:gd name="connsiteY82" fmla="*/ 1273569 h 1357700"/>
              <a:gd name="connsiteX83" fmla="*/ 5192893 w 10678681"/>
              <a:gd name="connsiteY83" fmla="*/ 1247188 h 1357700"/>
              <a:gd name="connsiteX84" fmla="*/ 5186475 w 10678681"/>
              <a:gd name="connsiteY84" fmla="*/ 1257028 h 1357700"/>
              <a:gd name="connsiteX85" fmla="*/ 5126038 w 10678681"/>
              <a:gd name="connsiteY85" fmla="*/ 1263189 h 1357700"/>
              <a:gd name="connsiteX86" fmla="*/ 4894688 w 10678681"/>
              <a:gd name="connsiteY86" fmla="*/ 1247184 h 1357700"/>
              <a:gd name="connsiteX87" fmla="*/ 4788036 w 10678681"/>
              <a:gd name="connsiteY87" fmla="*/ 1238182 h 1357700"/>
              <a:gd name="connsiteX88" fmla="*/ 4747555 w 10678681"/>
              <a:gd name="connsiteY88" fmla="*/ 1252768 h 1357700"/>
              <a:gd name="connsiteX89" fmla="*/ 4679644 w 10678681"/>
              <a:gd name="connsiteY89" fmla="*/ 1276603 h 1357700"/>
              <a:gd name="connsiteX90" fmla="*/ 4632222 w 10678681"/>
              <a:gd name="connsiteY90" fmla="*/ 1318360 h 1357700"/>
              <a:gd name="connsiteX91" fmla="*/ 4617358 w 10678681"/>
              <a:gd name="connsiteY91" fmla="*/ 1327690 h 1357700"/>
              <a:gd name="connsiteX92" fmla="*/ 4589102 w 10678681"/>
              <a:gd name="connsiteY92" fmla="*/ 1321223 h 1357700"/>
              <a:gd name="connsiteX93" fmla="*/ 4578184 w 10678681"/>
              <a:gd name="connsiteY93" fmla="*/ 1326745 h 1357700"/>
              <a:gd name="connsiteX94" fmla="*/ 4574270 w 10678681"/>
              <a:gd name="connsiteY94" fmla="*/ 1325878 h 1357700"/>
              <a:gd name="connsiteX95" fmla="*/ 4564919 w 10678681"/>
              <a:gd name="connsiteY95" fmla="*/ 1325507 h 1357700"/>
              <a:gd name="connsiteX96" fmla="*/ 4566586 w 10678681"/>
              <a:gd name="connsiteY96" fmla="*/ 1316963 h 1357700"/>
              <a:gd name="connsiteX97" fmla="*/ 4556303 w 10678681"/>
              <a:gd name="connsiteY97" fmla="*/ 1300262 h 1357700"/>
              <a:gd name="connsiteX98" fmla="*/ 4502358 w 10678681"/>
              <a:gd name="connsiteY98" fmla="*/ 1302558 h 1357700"/>
              <a:gd name="connsiteX99" fmla="*/ 4498919 w 10678681"/>
              <a:gd name="connsiteY99" fmla="*/ 1312115 h 1357700"/>
              <a:gd name="connsiteX100" fmla="*/ 4492075 w 10678681"/>
              <a:gd name="connsiteY100" fmla="*/ 1313357 h 1357700"/>
              <a:gd name="connsiteX101" fmla="*/ 4487466 w 10678681"/>
              <a:gd name="connsiteY101" fmla="*/ 1304102 h 1357700"/>
              <a:gd name="connsiteX102" fmla="*/ 4398292 w 10678681"/>
              <a:gd name="connsiteY102" fmla="*/ 1278410 h 1357700"/>
              <a:gd name="connsiteX103" fmla="*/ 4306088 w 10678681"/>
              <a:gd name="connsiteY103" fmla="*/ 1282512 h 1357700"/>
              <a:gd name="connsiteX104" fmla="*/ 4188995 w 10678681"/>
              <a:gd name="connsiteY104" fmla="*/ 1296718 h 1357700"/>
              <a:gd name="connsiteX105" fmla="*/ 4181483 w 10678681"/>
              <a:gd name="connsiteY105" fmla="*/ 1287686 h 1357700"/>
              <a:gd name="connsiteX106" fmla="*/ 4120739 w 10678681"/>
              <a:gd name="connsiteY106" fmla="*/ 1288549 h 1357700"/>
              <a:gd name="connsiteX107" fmla="*/ 3906561 w 10678681"/>
              <a:gd name="connsiteY107" fmla="*/ 1352435 h 1357700"/>
              <a:gd name="connsiteX108" fmla="*/ 3787890 w 10678681"/>
              <a:gd name="connsiteY108" fmla="*/ 1352442 h 1357700"/>
              <a:gd name="connsiteX109" fmla="*/ 3745993 w 10678681"/>
              <a:gd name="connsiteY109" fmla="*/ 1342630 h 1357700"/>
              <a:gd name="connsiteX110" fmla="*/ 3675785 w 10678681"/>
              <a:gd name="connsiteY110" fmla="*/ 1326802 h 1357700"/>
              <a:gd name="connsiteX111" fmla="*/ 3623856 w 10678681"/>
              <a:gd name="connsiteY111" fmla="*/ 1290804 h 1357700"/>
              <a:gd name="connsiteX112" fmla="*/ 3564933 w 10678681"/>
              <a:gd name="connsiteY112" fmla="*/ 1287147 h 1357700"/>
              <a:gd name="connsiteX113" fmla="*/ 3550537 w 10678681"/>
              <a:gd name="connsiteY113" fmla="*/ 1317552 h 1357700"/>
              <a:gd name="connsiteX114" fmla="*/ 3487736 w 10678681"/>
              <a:gd name="connsiteY114" fmla="*/ 1303493 h 1357700"/>
              <a:gd name="connsiteX115" fmla="*/ 3392548 w 10678681"/>
              <a:gd name="connsiteY115" fmla="*/ 1278741 h 1357700"/>
              <a:gd name="connsiteX116" fmla="*/ 3337466 w 10678681"/>
              <a:gd name="connsiteY116" fmla="*/ 1272537 h 1357700"/>
              <a:gd name="connsiteX117" fmla="*/ 3187206 w 10678681"/>
              <a:gd name="connsiteY117" fmla="*/ 1246821 h 1357700"/>
              <a:gd name="connsiteX118" fmla="*/ 3036856 w 10678681"/>
              <a:gd name="connsiteY118" fmla="*/ 1214383 h 1357700"/>
              <a:gd name="connsiteX119" fmla="*/ 2948654 w 10678681"/>
              <a:gd name="connsiteY119" fmla="*/ 1157455 h 1357700"/>
              <a:gd name="connsiteX120" fmla="*/ 2824973 w 10678681"/>
              <a:gd name="connsiteY120" fmla="*/ 1134864 h 1357700"/>
              <a:gd name="connsiteX121" fmla="*/ 2804398 w 10678681"/>
              <a:gd name="connsiteY121" fmla="*/ 1125556 h 1357700"/>
              <a:gd name="connsiteX122" fmla="*/ 2775396 w 10678681"/>
              <a:gd name="connsiteY122" fmla="*/ 1130148 h 1357700"/>
              <a:gd name="connsiteX123" fmla="*/ 2659096 w 10678681"/>
              <a:gd name="connsiteY123" fmla="*/ 1150294 h 1357700"/>
              <a:gd name="connsiteX124" fmla="*/ 2567088 w 10678681"/>
              <a:gd name="connsiteY124" fmla="*/ 1181781 h 1357700"/>
              <a:gd name="connsiteX125" fmla="*/ 2454501 w 10678681"/>
              <a:gd name="connsiteY125" fmla="*/ 1155455 h 1357700"/>
              <a:gd name="connsiteX126" fmla="*/ 2385161 w 10678681"/>
              <a:gd name="connsiteY126" fmla="*/ 1161312 h 1357700"/>
              <a:gd name="connsiteX127" fmla="*/ 2270528 w 10678681"/>
              <a:gd name="connsiteY127" fmla="*/ 1204338 h 1357700"/>
              <a:gd name="connsiteX128" fmla="*/ 2121820 w 10678681"/>
              <a:gd name="connsiteY128" fmla="*/ 1187078 h 1357700"/>
              <a:gd name="connsiteX129" fmla="*/ 2092716 w 10678681"/>
              <a:gd name="connsiteY129" fmla="*/ 1139224 h 1357700"/>
              <a:gd name="connsiteX130" fmla="*/ 2052449 w 10678681"/>
              <a:gd name="connsiteY130" fmla="*/ 1109687 h 1357700"/>
              <a:gd name="connsiteX131" fmla="*/ 2032607 w 10678681"/>
              <a:gd name="connsiteY131" fmla="*/ 1175477 h 1357700"/>
              <a:gd name="connsiteX132" fmla="*/ 1901837 w 10678681"/>
              <a:gd name="connsiteY132" fmla="*/ 1221762 h 1357700"/>
              <a:gd name="connsiteX133" fmla="*/ 1836762 w 10678681"/>
              <a:gd name="connsiteY133" fmla="*/ 1237387 h 1357700"/>
              <a:gd name="connsiteX134" fmla="*/ 1735877 w 10678681"/>
              <a:gd name="connsiteY134" fmla="*/ 1246527 h 1357700"/>
              <a:gd name="connsiteX135" fmla="*/ 1705069 w 10678681"/>
              <a:gd name="connsiteY135" fmla="*/ 1251989 h 1357700"/>
              <a:gd name="connsiteX136" fmla="*/ 1397689 w 10678681"/>
              <a:gd name="connsiteY136" fmla="*/ 1336144 h 1357700"/>
              <a:gd name="connsiteX137" fmla="*/ 1220734 w 10678681"/>
              <a:gd name="connsiteY137" fmla="*/ 1257811 h 1357700"/>
              <a:gd name="connsiteX138" fmla="*/ 1021737 w 10678681"/>
              <a:gd name="connsiteY138" fmla="*/ 1238739 h 1357700"/>
              <a:gd name="connsiteX139" fmla="*/ 959820 w 10678681"/>
              <a:gd name="connsiteY139" fmla="*/ 1275863 h 1357700"/>
              <a:gd name="connsiteX140" fmla="*/ 929137 w 10678681"/>
              <a:gd name="connsiteY140" fmla="*/ 1273957 h 1357700"/>
              <a:gd name="connsiteX141" fmla="*/ 878849 w 10678681"/>
              <a:gd name="connsiteY141" fmla="*/ 1266740 h 1357700"/>
              <a:gd name="connsiteX142" fmla="*/ 800667 w 10678681"/>
              <a:gd name="connsiteY142" fmla="*/ 1282041 h 1357700"/>
              <a:gd name="connsiteX143" fmla="*/ 644906 w 10678681"/>
              <a:gd name="connsiteY143" fmla="*/ 1273685 h 1357700"/>
              <a:gd name="connsiteX144" fmla="*/ 379869 w 10678681"/>
              <a:gd name="connsiteY144" fmla="*/ 1339165 h 1357700"/>
              <a:gd name="connsiteX145" fmla="*/ 137696 w 10678681"/>
              <a:gd name="connsiteY145" fmla="*/ 1319217 h 1357700"/>
              <a:gd name="connsiteX146" fmla="*/ 54250 w 10678681"/>
              <a:gd name="connsiteY146" fmla="*/ 1315838 h 1357700"/>
              <a:gd name="connsiteX147" fmla="*/ 28042 w 10678681"/>
              <a:gd name="connsiteY147" fmla="*/ 1297822 h 1357700"/>
              <a:gd name="connsiteX148" fmla="*/ 0 w 10678681"/>
              <a:gd name="connsiteY148" fmla="*/ 1294612 h 1357700"/>
              <a:gd name="connsiteX149" fmla="*/ 0 w 10678681"/>
              <a:gd name="connsiteY149"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833743 w 10678681"/>
              <a:gd name="connsiteY64" fmla="*/ 1027960 h 1357700"/>
              <a:gd name="connsiteX65" fmla="*/ 6698313 w 10678681"/>
              <a:gd name="connsiteY65" fmla="*/ 1063249 h 1357700"/>
              <a:gd name="connsiteX66" fmla="*/ 6550218 w 10678681"/>
              <a:gd name="connsiteY66" fmla="*/ 1026825 h 1357700"/>
              <a:gd name="connsiteX67" fmla="*/ 6437450 w 10678681"/>
              <a:gd name="connsiteY67" fmla="*/ 1101075 h 1357700"/>
              <a:gd name="connsiteX68" fmla="*/ 6327795 w 10678681"/>
              <a:gd name="connsiteY68" fmla="*/ 1088142 h 1357700"/>
              <a:gd name="connsiteX69" fmla="*/ 6136549 w 10678681"/>
              <a:gd name="connsiteY69" fmla="*/ 1100268 h 1357700"/>
              <a:gd name="connsiteX70" fmla="*/ 6004655 w 10678681"/>
              <a:gd name="connsiteY70" fmla="*/ 1114946 h 1357700"/>
              <a:gd name="connsiteX71" fmla="*/ 5936643 w 10678681"/>
              <a:gd name="connsiteY71" fmla="*/ 1095428 h 1357700"/>
              <a:gd name="connsiteX72" fmla="*/ 5912484 w 10678681"/>
              <a:gd name="connsiteY72" fmla="*/ 1112624 h 1357700"/>
              <a:gd name="connsiteX73" fmla="*/ 5908387 w 10678681"/>
              <a:gd name="connsiteY73" fmla="*/ 1116018 h 1357700"/>
              <a:gd name="connsiteX74" fmla="*/ 5890495 w 10678681"/>
              <a:gd name="connsiteY74" fmla="*/ 1120268 h 1357700"/>
              <a:gd name="connsiteX75" fmla="*/ 5887318 w 10678681"/>
              <a:gd name="connsiteY75" fmla="*/ 1133134 h 1357700"/>
              <a:gd name="connsiteX76" fmla="*/ 5861726 w 10678681"/>
              <a:gd name="connsiteY76" fmla="*/ 1147891 h 1357700"/>
              <a:gd name="connsiteX77" fmla="*/ 5805823 w 10678681"/>
              <a:gd name="connsiteY77" fmla="*/ 1152457 h 1357700"/>
              <a:gd name="connsiteX78" fmla="*/ 5689841 w 10678681"/>
              <a:gd name="connsiteY78" fmla="*/ 1176232 h 1357700"/>
              <a:gd name="connsiteX79" fmla="*/ 5605119 w 10678681"/>
              <a:gd name="connsiteY79" fmla="*/ 1190202 h 1357700"/>
              <a:gd name="connsiteX80" fmla="*/ 5488513 w 10678681"/>
              <a:gd name="connsiteY80" fmla="*/ 1205367 h 1357700"/>
              <a:gd name="connsiteX81" fmla="*/ 5402905 w 10678681"/>
              <a:gd name="connsiteY81" fmla="*/ 1241191 h 1357700"/>
              <a:gd name="connsiteX82" fmla="*/ 5285593 w 10678681"/>
              <a:gd name="connsiteY82" fmla="*/ 1273569 h 1357700"/>
              <a:gd name="connsiteX83" fmla="*/ 5192893 w 10678681"/>
              <a:gd name="connsiteY83" fmla="*/ 1247188 h 1357700"/>
              <a:gd name="connsiteX84" fmla="*/ 5186475 w 10678681"/>
              <a:gd name="connsiteY84" fmla="*/ 1257028 h 1357700"/>
              <a:gd name="connsiteX85" fmla="*/ 5126038 w 10678681"/>
              <a:gd name="connsiteY85" fmla="*/ 1263189 h 1357700"/>
              <a:gd name="connsiteX86" fmla="*/ 4894688 w 10678681"/>
              <a:gd name="connsiteY86" fmla="*/ 1247184 h 1357700"/>
              <a:gd name="connsiteX87" fmla="*/ 4788036 w 10678681"/>
              <a:gd name="connsiteY87" fmla="*/ 1238182 h 1357700"/>
              <a:gd name="connsiteX88" fmla="*/ 4747555 w 10678681"/>
              <a:gd name="connsiteY88" fmla="*/ 1252768 h 1357700"/>
              <a:gd name="connsiteX89" fmla="*/ 4679644 w 10678681"/>
              <a:gd name="connsiteY89" fmla="*/ 1276603 h 1357700"/>
              <a:gd name="connsiteX90" fmla="*/ 4632222 w 10678681"/>
              <a:gd name="connsiteY90" fmla="*/ 1318360 h 1357700"/>
              <a:gd name="connsiteX91" fmla="*/ 4617358 w 10678681"/>
              <a:gd name="connsiteY91" fmla="*/ 1327690 h 1357700"/>
              <a:gd name="connsiteX92" fmla="*/ 4589102 w 10678681"/>
              <a:gd name="connsiteY92" fmla="*/ 1321223 h 1357700"/>
              <a:gd name="connsiteX93" fmla="*/ 4578184 w 10678681"/>
              <a:gd name="connsiteY93" fmla="*/ 1326745 h 1357700"/>
              <a:gd name="connsiteX94" fmla="*/ 4574270 w 10678681"/>
              <a:gd name="connsiteY94" fmla="*/ 1325878 h 1357700"/>
              <a:gd name="connsiteX95" fmla="*/ 4564919 w 10678681"/>
              <a:gd name="connsiteY95" fmla="*/ 1325507 h 1357700"/>
              <a:gd name="connsiteX96" fmla="*/ 4566586 w 10678681"/>
              <a:gd name="connsiteY96" fmla="*/ 1316963 h 1357700"/>
              <a:gd name="connsiteX97" fmla="*/ 4556303 w 10678681"/>
              <a:gd name="connsiteY97" fmla="*/ 1300262 h 1357700"/>
              <a:gd name="connsiteX98" fmla="*/ 4502358 w 10678681"/>
              <a:gd name="connsiteY98" fmla="*/ 1302558 h 1357700"/>
              <a:gd name="connsiteX99" fmla="*/ 4498919 w 10678681"/>
              <a:gd name="connsiteY99" fmla="*/ 1312115 h 1357700"/>
              <a:gd name="connsiteX100" fmla="*/ 4492075 w 10678681"/>
              <a:gd name="connsiteY100" fmla="*/ 1313357 h 1357700"/>
              <a:gd name="connsiteX101" fmla="*/ 4487466 w 10678681"/>
              <a:gd name="connsiteY101" fmla="*/ 1304102 h 1357700"/>
              <a:gd name="connsiteX102" fmla="*/ 4398292 w 10678681"/>
              <a:gd name="connsiteY102" fmla="*/ 1278410 h 1357700"/>
              <a:gd name="connsiteX103" fmla="*/ 4306088 w 10678681"/>
              <a:gd name="connsiteY103" fmla="*/ 1282512 h 1357700"/>
              <a:gd name="connsiteX104" fmla="*/ 4188995 w 10678681"/>
              <a:gd name="connsiteY104" fmla="*/ 1296718 h 1357700"/>
              <a:gd name="connsiteX105" fmla="*/ 4181483 w 10678681"/>
              <a:gd name="connsiteY105" fmla="*/ 1287686 h 1357700"/>
              <a:gd name="connsiteX106" fmla="*/ 4064614 w 10678681"/>
              <a:gd name="connsiteY106" fmla="*/ 1296118 h 1357700"/>
              <a:gd name="connsiteX107" fmla="*/ 3906561 w 10678681"/>
              <a:gd name="connsiteY107" fmla="*/ 1352435 h 1357700"/>
              <a:gd name="connsiteX108" fmla="*/ 3787890 w 10678681"/>
              <a:gd name="connsiteY108" fmla="*/ 1352442 h 1357700"/>
              <a:gd name="connsiteX109" fmla="*/ 3745993 w 10678681"/>
              <a:gd name="connsiteY109" fmla="*/ 1342630 h 1357700"/>
              <a:gd name="connsiteX110" fmla="*/ 3675785 w 10678681"/>
              <a:gd name="connsiteY110" fmla="*/ 1326802 h 1357700"/>
              <a:gd name="connsiteX111" fmla="*/ 3623856 w 10678681"/>
              <a:gd name="connsiteY111" fmla="*/ 1290804 h 1357700"/>
              <a:gd name="connsiteX112" fmla="*/ 3564933 w 10678681"/>
              <a:gd name="connsiteY112" fmla="*/ 1287147 h 1357700"/>
              <a:gd name="connsiteX113" fmla="*/ 3550537 w 10678681"/>
              <a:gd name="connsiteY113" fmla="*/ 1317552 h 1357700"/>
              <a:gd name="connsiteX114" fmla="*/ 3487736 w 10678681"/>
              <a:gd name="connsiteY114" fmla="*/ 1303493 h 1357700"/>
              <a:gd name="connsiteX115" fmla="*/ 3392548 w 10678681"/>
              <a:gd name="connsiteY115" fmla="*/ 1278741 h 1357700"/>
              <a:gd name="connsiteX116" fmla="*/ 3337466 w 10678681"/>
              <a:gd name="connsiteY116" fmla="*/ 1272537 h 1357700"/>
              <a:gd name="connsiteX117" fmla="*/ 3187206 w 10678681"/>
              <a:gd name="connsiteY117" fmla="*/ 1246821 h 1357700"/>
              <a:gd name="connsiteX118" fmla="*/ 3036856 w 10678681"/>
              <a:gd name="connsiteY118" fmla="*/ 1214383 h 1357700"/>
              <a:gd name="connsiteX119" fmla="*/ 2948654 w 10678681"/>
              <a:gd name="connsiteY119" fmla="*/ 1157455 h 1357700"/>
              <a:gd name="connsiteX120" fmla="*/ 2824973 w 10678681"/>
              <a:gd name="connsiteY120" fmla="*/ 1134864 h 1357700"/>
              <a:gd name="connsiteX121" fmla="*/ 2804398 w 10678681"/>
              <a:gd name="connsiteY121" fmla="*/ 1125556 h 1357700"/>
              <a:gd name="connsiteX122" fmla="*/ 2775396 w 10678681"/>
              <a:gd name="connsiteY122" fmla="*/ 1130148 h 1357700"/>
              <a:gd name="connsiteX123" fmla="*/ 2659096 w 10678681"/>
              <a:gd name="connsiteY123" fmla="*/ 1150294 h 1357700"/>
              <a:gd name="connsiteX124" fmla="*/ 2567088 w 10678681"/>
              <a:gd name="connsiteY124" fmla="*/ 1181781 h 1357700"/>
              <a:gd name="connsiteX125" fmla="*/ 2454501 w 10678681"/>
              <a:gd name="connsiteY125" fmla="*/ 1155455 h 1357700"/>
              <a:gd name="connsiteX126" fmla="*/ 2385161 w 10678681"/>
              <a:gd name="connsiteY126" fmla="*/ 1161312 h 1357700"/>
              <a:gd name="connsiteX127" fmla="*/ 2270528 w 10678681"/>
              <a:gd name="connsiteY127" fmla="*/ 1204338 h 1357700"/>
              <a:gd name="connsiteX128" fmla="*/ 2121820 w 10678681"/>
              <a:gd name="connsiteY128" fmla="*/ 1187078 h 1357700"/>
              <a:gd name="connsiteX129" fmla="*/ 2092716 w 10678681"/>
              <a:gd name="connsiteY129" fmla="*/ 1139224 h 1357700"/>
              <a:gd name="connsiteX130" fmla="*/ 2052449 w 10678681"/>
              <a:gd name="connsiteY130" fmla="*/ 1109687 h 1357700"/>
              <a:gd name="connsiteX131" fmla="*/ 2032607 w 10678681"/>
              <a:gd name="connsiteY131" fmla="*/ 1175477 h 1357700"/>
              <a:gd name="connsiteX132" fmla="*/ 1901837 w 10678681"/>
              <a:gd name="connsiteY132" fmla="*/ 1221762 h 1357700"/>
              <a:gd name="connsiteX133" fmla="*/ 1836762 w 10678681"/>
              <a:gd name="connsiteY133" fmla="*/ 1237387 h 1357700"/>
              <a:gd name="connsiteX134" fmla="*/ 1735877 w 10678681"/>
              <a:gd name="connsiteY134" fmla="*/ 1246527 h 1357700"/>
              <a:gd name="connsiteX135" fmla="*/ 1705069 w 10678681"/>
              <a:gd name="connsiteY135" fmla="*/ 1251989 h 1357700"/>
              <a:gd name="connsiteX136" fmla="*/ 1397689 w 10678681"/>
              <a:gd name="connsiteY136" fmla="*/ 1336144 h 1357700"/>
              <a:gd name="connsiteX137" fmla="*/ 1220734 w 10678681"/>
              <a:gd name="connsiteY137" fmla="*/ 1257811 h 1357700"/>
              <a:gd name="connsiteX138" fmla="*/ 1021737 w 10678681"/>
              <a:gd name="connsiteY138" fmla="*/ 1238739 h 1357700"/>
              <a:gd name="connsiteX139" fmla="*/ 959820 w 10678681"/>
              <a:gd name="connsiteY139" fmla="*/ 1275863 h 1357700"/>
              <a:gd name="connsiteX140" fmla="*/ 929137 w 10678681"/>
              <a:gd name="connsiteY140" fmla="*/ 1273957 h 1357700"/>
              <a:gd name="connsiteX141" fmla="*/ 878849 w 10678681"/>
              <a:gd name="connsiteY141" fmla="*/ 1266740 h 1357700"/>
              <a:gd name="connsiteX142" fmla="*/ 800667 w 10678681"/>
              <a:gd name="connsiteY142" fmla="*/ 1282041 h 1357700"/>
              <a:gd name="connsiteX143" fmla="*/ 644906 w 10678681"/>
              <a:gd name="connsiteY143" fmla="*/ 1273685 h 1357700"/>
              <a:gd name="connsiteX144" fmla="*/ 379869 w 10678681"/>
              <a:gd name="connsiteY144" fmla="*/ 1339165 h 1357700"/>
              <a:gd name="connsiteX145" fmla="*/ 137696 w 10678681"/>
              <a:gd name="connsiteY145" fmla="*/ 1319217 h 1357700"/>
              <a:gd name="connsiteX146" fmla="*/ 54250 w 10678681"/>
              <a:gd name="connsiteY146" fmla="*/ 1315838 h 1357700"/>
              <a:gd name="connsiteX147" fmla="*/ 28042 w 10678681"/>
              <a:gd name="connsiteY147" fmla="*/ 1297822 h 1357700"/>
              <a:gd name="connsiteX148" fmla="*/ 0 w 10678681"/>
              <a:gd name="connsiteY148" fmla="*/ 1294612 h 1357700"/>
              <a:gd name="connsiteX149" fmla="*/ 0 w 10678681"/>
              <a:gd name="connsiteY149"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833743 w 10678681"/>
              <a:gd name="connsiteY64" fmla="*/ 1027960 h 1357700"/>
              <a:gd name="connsiteX65" fmla="*/ 6698313 w 10678681"/>
              <a:gd name="connsiteY65" fmla="*/ 1063249 h 1357700"/>
              <a:gd name="connsiteX66" fmla="*/ 6550218 w 10678681"/>
              <a:gd name="connsiteY66" fmla="*/ 1026825 h 1357700"/>
              <a:gd name="connsiteX67" fmla="*/ 6437450 w 10678681"/>
              <a:gd name="connsiteY67" fmla="*/ 1101075 h 1357700"/>
              <a:gd name="connsiteX68" fmla="*/ 6327795 w 10678681"/>
              <a:gd name="connsiteY68" fmla="*/ 1088142 h 1357700"/>
              <a:gd name="connsiteX69" fmla="*/ 6136549 w 10678681"/>
              <a:gd name="connsiteY69" fmla="*/ 1100268 h 1357700"/>
              <a:gd name="connsiteX70" fmla="*/ 6004655 w 10678681"/>
              <a:gd name="connsiteY70" fmla="*/ 1114946 h 1357700"/>
              <a:gd name="connsiteX71" fmla="*/ 5936643 w 10678681"/>
              <a:gd name="connsiteY71" fmla="*/ 1095428 h 1357700"/>
              <a:gd name="connsiteX72" fmla="*/ 5912484 w 10678681"/>
              <a:gd name="connsiteY72" fmla="*/ 1112624 h 1357700"/>
              <a:gd name="connsiteX73" fmla="*/ 5908387 w 10678681"/>
              <a:gd name="connsiteY73" fmla="*/ 1116018 h 1357700"/>
              <a:gd name="connsiteX74" fmla="*/ 5890495 w 10678681"/>
              <a:gd name="connsiteY74" fmla="*/ 1120268 h 1357700"/>
              <a:gd name="connsiteX75" fmla="*/ 5887318 w 10678681"/>
              <a:gd name="connsiteY75" fmla="*/ 1133134 h 1357700"/>
              <a:gd name="connsiteX76" fmla="*/ 5861726 w 10678681"/>
              <a:gd name="connsiteY76" fmla="*/ 1147891 h 1357700"/>
              <a:gd name="connsiteX77" fmla="*/ 5805823 w 10678681"/>
              <a:gd name="connsiteY77" fmla="*/ 1152457 h 1357700"/>
              <a:gd name="connsiteX78" fmla="*/ 5689841 w 10678681"/>
              <a:gd name="connsiteY78" fmla="*/ 1176232 h 1357700"/>
              <a:gd name="connsiteX79" fmla="*/ 5605119 w 10678681"/>
              <a:gd name="connsiteY79" fmla="*/ 1190202 h 1357700"/>
              <a:gd name="connsiteX80" fmla="*/ 5488513 w 10678681"/>
              <a:gd name="connsiteY80" fmla="*/ 1205367 h 1357700"/>
              <a:gd name="connsiteX81" fmla="*/ 5402905 w 10678681"/>
              <a:gd name="connsiteY81" fmla="*/ 1241191 h 1357700"/>
              <a:gd name="connsiteX82" fmla="*/ 5285593 w 10678681"/>
              <a:gd name="connsiteY82" fmla="*/ 1273569 h 1357700"/>
              <a:gd name="connsiteX83" fmla="*/ 5192893 w 10678681"/>
              <a:gd name="connsiteY83" fmla="*/ 1247188 h 1357700"/>
              <a:gd name="connsiteX84" fmla="*/ 5186475 w 10678681"/>
              <a:gd name="connsiteY84" fmla="*/ 1257028 h 1357700"/>
              <a:gd name="connsiteX85" fmla="*/ 5126038 w 10678681"/>
              <a:gd name="connsiteY85" fmla="*/ 1263189 h 1357700"/>
              <a:gd name="connsiteX86" fmla="*/ 4894688 w 10678681"/>
              <a:gd name="connsiteY86" fmla="*/ 1247184 h 1357700"/>
              <a:gd name="connsiteX87" fmla="*/ 4788036 w 10678681"/>
              <a:gd name="connsiteY87" fmla="*/ 1238182 h 1357700"/>
              <a:gd name="connsiteX88" fmla="*/ 4747555 w 10678681"/>
              <a:gd name="connsiteY88" fmla="*/ 1252768 h 1357700"/>
              <a:gd name="connsiteX89" fmla="*/ 4679644 w 10678681"/>
              <a:gd name="connsiteY89" fmla="*/ 1276603 h 1357700"/>
              <a:gd name="connsiteX90" fmla="*/ 4632222 w 10678681"/>
              <a:gd name="connsiteY90" fmla="*/ 1318360 h 1357700"/>
              <a:gd name="connsiteX91" fmla="*/ 4617358 w 10678681"/>
              <a:gd name="connsiteY91" fmla="*/ 1327690 h 1357700"/>
              <a:gd name="connsiteX92" fmla="*/ 4589102 w 10678681"/>
              <a:gd name="connsiteY92" fmla="*/ 1321223 h 1357700"/>
              <a:gd name="connsiteX93" fmla="*/ 4578184 w 10678681"/>
              <a:gd name="connsiteY93" fmla="*/ 1326745 h 1357700"/>
              <a:gd name="connsiteX94" fmla="*/ 4574270 w 10678681"/>
              <a:gd name="connsiteY94" fmla="*/ 1325878 h 1357700"/>
              <a:gd name="connsiteX95" fmla="*/ 4564919 w 10678681"/>
              <a:gd name="connsiteY95" fmla="*/ 1325507 h 1357700"/>
              <a:gd name="connsiteX96" fmla="*/ 4566586 w 10678681"/>
              <a:gd name="connsiteY96" fmla="*/ 1316963 h 1357700"/>
              <a:gd name="connsiteX97" fmla="*/ 4556303 w 10678681"/>
              <a:gd name="connsiteY97" fmla="*/ 1300262 h 1357700"/>
              <a:gd name="connsiteX98" fmla="*/ 4502358 w 10678681"/>
              <a:gd name="connsiteY98" fmla="*/ 1302558 h 1357700"/>
              <a:gd name="connsiteX99" fmla="*/ 4498919 w 10678681"/>
              <a:gd name="connsiteY99" fmla="*/ 1312115 h 1357700"/>
              <a:gd name="connsiteX100" fmla="*/ 4492075 w 10678681"/>
              <a:gd name="connsiteY100" fmla="*/ 1313357 h 1357700"/>
              <a:gd name="connsiteX101" fmla="*/ 4487466 w 10678681"/>
              <a:gd name="connsiteY101" fmla="*/ 1304102 h 1357700"/>
              <a:gd name="connsiteX102" fmla="*/ 4398292 w 10678681"/>
              <a:gd name="connsiteY102" fmla="*/ 1278410 h 1357700"/>
              <a:gd name="connsiteX103" fmla="*/ 4306088 w 10678681"/>
              <a:gd name="connsiteY103" fmla="*/ 1282512 h 1357700"/>
              <a:gd name="connsiteX104" fmla="*/ 4188995 w 10678681"/>
              <a:gd name="connsiteY104" fmla="*/ 1296718 h 1357700"/>
              <a:gd name="connsiteX105" fmla="*/ 4136582 w 10678681"/>
              <a:gd name="connsiteY105" fmla="*/ 1287687 h 1357700"/>
              <a:gd name="connsiteX106" fmla="*/ 4064614 w 10678681"/>
              <a:gd name="connsiteY106" fmla="*/ 1296118 h 1357700"/>
              <a:gd name="connsiteX107" fmla="*/ 3906561 w 10678681"/>
              <a:gd name="connsiteY107" fmla="*/ 1352435 h 1357700"/>
              <a:gd name="connsiteX108" fmla="*/ 3787890 w 10678681"/>
              <a:gd name="connsiteY108" fmla="*/ 1352442 h 1357700"/>
              <a:gd name="connsiteX109" fmla="*/ 3745993 w 10678681"/>
              <a:gd name="connsiteY109" fmla="*/ 1342630 h 1357700"/>
              <a:gd name="connsiteX110" fmla="*/ 3675785 w 10678681"/>
              <a:gd name="connsiteY110" fmla="*/ 1326802 h 1357700"/>
              <a:gd name="connsiteX111" fmla="*/ 3623856 w 10678681"/>
              <a:gd name="connsiteY111" fmla="*/ 1290804 h 1357700"/>
              <a:gd name="connsiteX112" fmla="*/ 3564933 w 10678681"/>
              <a:gd name="connsiteY112" fmla="*/ 1287147 h 1357700"/>
              <a:gd name="connsiteX113" fmla="*/ 3550537 w 10678681"/>
              <a:gd name="connsiteY113" fmla="*/ 1317552 h 1357700"/>
              <a:gd name="connsiteX114" fmla="*/ 3487736 w 10678681"/>
              <a:gd name="connsiteY114" fmla="*/ 1303493 h 1357700"/>
              <a:gd name="connsiteX115" fmla="*/ 3392548 w 10678681"/>
              <a:gd name="connsiteY115" fmla="*/ 1278741 h 1357700"/>
              <a:gd name="connsiteX116" fmla="*/ 3337466 w 10678681"/>
              <a:gd name="connsiteY116" fmla="*/ 1272537 h 1357700"/>
              <a:gd name="connsiteX117" fmla="*/ 3187206 w 10678681"/>
              <a:gd name="connsiteY117" fmla="*/ 1246821 h 1357700"/>
              <a:gd name="connsiteX118" fmla="*/ 3036856 w 10678681"/>
              <a:gd name="connsiteY118" fmla="*/ 1214383 h 1357700"/>
              <a:gd name="connsiteX119" fmla="*/ 2948654 w 10678681"/>
              <a:gd name="connsiteY119" fmla="*/ 1157455 h 1357700"/>
              <a:gd name="connsiteX120" fmla="*/ 2824973 w 10678681"/>
              <a:gd name="connsiteY120" fmla="*/ 1134864 h 1357700"/>
              <a:gd name="connsiteX121" fmla="*/ 2804398 w 10678681"/>
              <a:gd name="connsiteY121" fmla="*/ 1125556 h 1357700"/>
              <a:gd name="connsiteX122" fmla="*/ 2775396 w 10678681"/>
              <a:gd name="connsiteY122" fmla="*/ 1130148 h 1357700"/>
              <a:gd name="connsiteX123" fmla="*/ 2659096 w 10678681"/>
              <a:gd name="connsiteY123" fmla="*/ 1150294 h 1357700"/>
              <a:gd name="connsiteX124" fmla="*/ 2567088 w 10678681"/>
              <a:gd name="connsiteY124" fmla="*/ 1181781 h 1357700"/>
              <a:gd name="connsiteX125" fmla="*/ 2454501 w 10678681"/>
              <a:gd name="connsiteY125" fmla="*/ 1155455 h 1357700"/>
              <a:gd name="connsiteX126" fmla="*/ 2385161 w 10678681"/>
              <a:gd name="connsiteY126" fmla="*/ 1161312 h 1357700"/>
              <a:gd name="connsiteX127" fmla="*/ 2270528 w 10678681"/>
              <a:gd name="connsiteY127" fmla="*/ 1204338 h 1357700"/>
              <a:gd name="connsiteX128" fmla="*/ 2121820 w 10678681"/>
              <a:gd name="connsiteY128" fmla="*/ 1187078 h 1357700"/>
              <a:gd name="connsiteX129" fmla="*/ 2092716 w 10678681"/>
              <a:gd name="connsiteY129" fmla="*/ 1139224 h 1357700"/>
              <a:gd name="connsiteX130" fmla="*/ 2052449 w 10678681"/>
              <a:gd name="connsiteY130" fmla="*/ 1109687 h 1357700"/>
              <a:gd name="connsiteX131" fmla="*/ 2032607 w 10678681"/>
              <a:gd name="connsiteY131" fmla="*/ 1175477 h 1357700"/>
              <a:gd name="connsiteX132" fmla="*/ 1901837 w 10678681"/>
              <a:gd name="connsiteY132" fmla="*/ 1221762 h 1357700"/>
              <a:gd name="connsiteX133" fmla="*/ 1836762 w 10678681"/>
              <a:gd name="connsiteY133" fmla="*/ 1237387 h 1357700"/>
              <a:gd name="connsiteX134" fmla="*/ 1735877 w 10678681"/>
              <a:gd name="connsiteY134" fmla="*/ 1246527 h 1357700"/>
              <a:gd name="connsiteX135" fmla="*/ 1705069 w 10678681"/>
              <a:gd name="connsiteY135" fmla="*/ 1251989 h 1357700"/>
              <a:gd name="connsiteX136" fmla="*/ 1397689 w 10678681"/>
              <a:gd name="connsiteY136" fmla="*/ 1336144 h 1357700"/>
              <a:gd name="connsiteX137" fmla="*/ 1220734 w 10678681"/>
              <a:gd name="connsiteY137" fmla="*/ 1257811 h 1357700"/>
              <a:gd name="connsiteX138" fmla="*/ 1021737 w 10678681"/>
              <a:gd name="connsiteY138" fmla="*/ 1238739 h 1357700"/>
              <a:gd name="connsiteX139" fmla="*/ 959820 w 10678681"/>
              <a:gd name="connsiteY139" fmla="*/ 1275863 h 1357700"/>
              <a:gd name="connsiteX140" fmla="*/ 929137 w 10678681"/>
              <a:gd name="connsiteY140" fmla="*/ 1273957 h 1357700"/>
              <a:gd name="connsiteX141" fmla="*/ 878849 w 10678681"/>
              <a:gd name="connsiteY141" fmla="*/ 1266740 h 1357700"/>
              <a:gd name="connsiteX142" fmla="*/ 800667 w 10678681"/>
              <a:gd name="connsiteY142" fmla="*/ 1282041 h 1357700"/>
              <a:gd name="connsiteX143" fmla="*/ 644906 w 10678681"/>
              <a:gd name="connsiteY143" fmla="*/ 1273685 h 1357700"/>
              <a:gd name="connsiteX144" fmla="*/ 379869 w 10678681"/>
              <a:gd name="connsiteY144" fmla="*/ 1339165 h 1357700"/>
              <a:gd name="connsiteX145" fmla="*/ 137696 w 10678681"/>
              <a:gd name="connsiteY145" fmla="*/ 1319217 h 1357700"/>
              <a:gd name="connsiteX146" fmla="*/ 54250 w 10678681"/>
              <a:gd name="connsiteY146" fmla="*/ 1315838 h 1357700"/>
              <a:gd name="connsiteX147" fmla="*/ 28042 w 10678681"/>
              <a:gd name="connsiteY147" fmla="*/ 1297822 h 1357700"/>
              <a:gd name="connsiteX148" fmla="*/ 0 w 10678681"/>
              <a:gd name="connsiteY148" fmla="*/ 1294612 h 1357700"/>
              <a:gd name="connsiteX149" fmla="*/ 0 w 10678681"/>
              <a:gd name="connsiteY149"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833743 w 10678681"/>
              <a:gd name="connsiteY64" fmla="*/ 1027960 h 1357700"/>
              <a:gd name="connsiteX65" fmla="*/ 6698313 w 10678681"/>
              <a:gd name="connsiteY65" fmla="*/ 1063249 h 1357700"/>
              <a:gd name="connsiteX66" fmla="*/ 6437450 w 10678681"/>
              <a:gd name="connsiteY66" fmla="*/ 1101075 h 1357700"/>
              <a:gd name="connsiteX67" fmla="*/ 6327795 w 10678681"/>
              <a:gd name="connsiteY67" fmla="*/ 1088142 h 1357700"/>
              <a:gd name="connsiteX68" fmla="*/ 6136549 w 10678681"/>
              <a:gd name="connsiteY68" fmla="*/ 1100268 h 1357700"/>
              <a:gd name="connsiteX69" fmla="*/ 6004655 w 10678681"/>
              <a:gd name="connsiteY69" fmla="*/ 1114946 h 1357700"/>
              <a:gd name="connsiteX70" fmla="*/ 5936643 w 10678681"/>
              <a:gd name="connsiteY70" fmla="*/ 1095428 h 1357700"/>
              <a:gd name="connsiteX71" fmla="*/ 5912484 w 10678681"/>
              <a:gd name="connsiteY71" fmla="*/ 1112624 h 1357700"/>
              <a:gd name="connsiteX72" fmla="*/ 5908387 w 10678681"/>
              <a:gd name="connsiteY72" fmla="*/ 1116018 h 1357700"/>
              <a:gd name="connsiteX73" fmla="*/ 5890495 w 10678681"/>
              <a:gd name="connsiteY73" fmla="*/ 1120268 h 1357700"/>
              <a:gd name="connsiteX74" fmla="*/ 5887318 w 10678681"/>
              <a:gd name="connsiteY74" fmla="*/ 1133134 h 1357700"/>
              <a:gd name="connsiteX75" fmla="*/ 5861726 w 10678681"/>
              <a:gd name="connsiteY75" fmla="*/ 1147891 h 1357700"/>
              <a:gd name="connsiteX76" fmla="*/ 5805823 w 10678681"/>
              <a:gd name="connsiteY76" fmla="*/ 1152457 h 1357700"/>
              <a:gd name="connsiteX77" fmla="*/ 5689841 w 10678681"/>
              <a:gd name="connsiteY77" fmla="*/ 1176232 h 1357700"/>
              <a:gd name="connsiteX78" fmla="*/ 5605119 w 10678681"/>
              <a:gd name="connsiteY78" fmla="*/ 1190202 h 1357700"/>
              <a:gd name="connsiteX79" fmla="*/ 5488513 w 10678681"/>
              <a:gd name="connsiteY79" fmla="*/ 1205367 h 1357700"/>
              <a:gd name="connsiteX80" fmla="*/ 5402905 w 10678681"/>
              <a:gd name="connsiteY80" fmla="*/ 1241191 h 1357700"/>
              <a:gd name="connsiteX81" fmla="*/ 5285593 w 10678681"/>
              <a:gd name="connsiteY81" fmla="*/ 1273569 h 1357700"/>
              <a:gd name="connsiteX82" fmla="*/ 5192893 w 10678681"/>
              <a:gd name="connsiteY82" fmla="*/ 1247188 h 1357700"/>
              <a:gd name="connsiteX83" fmla="*/ 5186475 w 10678681"/>
              <a:gd name="connsiteY83" fmla="*/ 1257028 h 1357700"/>
              <a:gd name="connsiteX84" fmla="*/ 5126038 w 10678681"/>
              <a:gd name="connsiteY84" fmla="*/ 1263189 h 1357700"/>
              <a:gd name="connsiteX85" fmla="*/ 4894688 w 10678681"/>
              <a:gd name="connsiteY85" fmla="*/ 1247184 h 1357700"/>
              <a:gd name="connsiteX86" fmla="*/ 4788036 w 10678681"/>
              <a:gd name="connsiteY86" fmla="*/ 1238182 h 1357700"/>
              <a:gd name="connsiteX87" fmla="*/ 4747555 w 10678681"/>
              <a:gd name="connsiteY87" fmla="*/ 1252768 h 1357700"/>
              <a:gd name="connsiteX88" fmla="*/ 4679644 w 10678681"/>
              <a:gd name="connsiteY88" fmla="*/ 1276603 h 1357700"/>
              <a:gd name="connsiteX89" fmla="*/ 4632222 w 10678681"/>
              <a:gd name="connsiteY89" fmla="*/ 1318360 h 1357700"/>
              <a:gd name="connsiteX90" fmla="*/ 4617358 w 10678681"/>
              <a:gd name="connsiteY90" fmla="*/ 1327690 h 1357700"/>
              <a:gd name="connsiteX91" fmla="*/ 4589102 w 10678681"/>
              <a:gd name="connsiteY91" fmla="*/ 1321223 h 1357700"/>
              <a:gd name="connsiteX92" fmla="*/ 4578184 w 10678681"/>
              <a:gd name="connsiteY92" fmla="*/ 1326745 h 1357700"/>
              <a:gd name="connsiteX93" fmla="*/ 4574270 w 10678681"/>
              <a:gd name="connsiteY93" fmla="*/ 1325878 h 1357700"/>
              <a:gd name="connsiteX94" fmla="*/ 4564919 w 10678681"/>
              <a:gd name="connsiteY94" fmla="*/ 1325507 h 1357700"/>
              <a:gd name="connsiteX95" fmla="*/ 4566586 w 10678681"/>
              <a:gd name="connsiteY95" fmla="*/ 1316963 h 1357700"/>
              <a:gd name="connsiteX96" fmla="*/ 4556303 w 10678681"/>
              <a:gd name="connsiteY96" fmla="*/ 1300262 h 1357700"/>
              <a:gd name="connsiteX97" fmla="*/ 4502358 w 10678681"/>
              <a:gd name="connsiteY97" fmla="*/ 1302558 h 1357700"/>
              <a:gd name="connsiteX98" fmla="*/ 4498919 w 10678681"/>
              <a:gd name="connsiteY98" fmla="*/ 1312115 h 1357700"/>
              <a:gd name="connsiteX99" fmla="*/ 4492075 w 10678681"/>
              <a:gd name="connsiteY99" fmla="*/ 1313357 h 1357700"/>
              <a:gd name="connsiteX100" fmla="*/ 4487466 w 10678681"/>
              <a:gd name="connsiteY100" fmla="*/ 1304102 h 1357700"/>
              <a:gd name="connsiteX101" fmla="*/ 4398292 w 10678681"/>
              <a:gd name="connsiteY101" fmla="*/ 1278410 h 1357700"/>
              <a:gd name="connsiteX102" fmla="*/ 4306088 w 10678681"/>
              <a:gd name="connsiteY102" fmla="*/ 1282512 h 1357700"/>
              <a:gd name="connsiteX103" fmla="*/ 4188995 w 10678681"/>
              <a:gd name="connsiteY103" fmla="*/ 1296718 h 1357700"/>
              <a:gd name="connsiteX104" fmla="*/ 4136582 w 10678681"/>
              <a:gd name="connsiteY104" fmla="*/ 1287687 h 1357700"/>
              <a:gd name="connsiteX105" fmla="*/ 4064614 w 10678681"/>
              <a:gd name="connsiteY105" fmla="*/ 1296118 h 1357700"/>
              <a:gd name="connsiteX106" fmla="*/ 3906561 w 10678681"/>
              <a:gd name="connsiteY106" fmla="*/ 1352435 h 1357700"/>
              <a:gd name="connsiteX107" fmla="*/ 3787890 w 10678681"/>
              <a:gd name="connsiteY107" fmla="*/ 1352442 h 1357700"/>
              <a:gd name="connsiteX108" fmla="*/ 3745993 w 10678681"/>
              <a:gd name="connsiteY108" fmla="*/ 1342630 h 1357700"/>
              <a:gd name="connsiteX109" fmla="*/ 3675785 w 10678681"/>
              <a:gd name="connsiteY109" fmla="*/ 1326802 h 1357700"/>
              <a:gd name="connsiteX110" fmla="*/ 3623856 w 10678681"/>
              <a:gd name="connsiteY110" fmla="*/ 1290804 h 1357700"/>
              <a:gd name="connsiteX111" fmla="*/ 3564933 w 10678681"/>
              <a:gd name="connsiteY111" fmla="*/ 1287147 h 1357700"/>
              <a:gd name="connsiteX112" fmla="*/ 3550537 w 10678681"/>
              <a:gd name="connsiteY112" fmla="*/ 1317552 h 1357700"/>
              <a:gd name="connsiteX113" fmla="*/ 3487736 w 10678681"/>
              <a:gd name="connsiteY113" fmla="*/ 1303493 h 1357700"/>
              <a:gd name="connsiteX114" fmla="*/ 3392548 w 10678681"/>
              <a:gd name="connsiteY114" fmla="*/ 1278741 h 1357700"/>
              <a:gd name="connsiteX115" fmla="*/ 3337466 w 10678681"/>
              <a:gd name="connsiteY115" fmla="*/ 1272537 h 1357700"/>
              <a:gd name="connsiteX116" fmla="*/ 3187206 w 10678681"/>
              <a:gd name="connsiteY116" fmla="*/ 1246821 h 1357700"/>
              <a:gd name="connsiteX117" fmla="*/ 3036856 w 10678681"/>
              <a:gd name="connsiteY117" fmla="*/ 1214383 h 1357700"/>
              <a:gd name="connsiteX118" fmla="*/ 2948654 w 10678681"/>
              <a:gd name="connsiteY118" fmla="*/ 1157455 h 1357700"/>
              <a:gd name="connsiteX119" fmla="*/ 2824973 w 10678681"/>
              <a:gd name="connsiteY119" fmla="*/ 1134864 h 1357700"/>
              <a:gd name="connsiteX120" fmla="*/ 2804398 w 10678681"/>
              <a:gd name="connsiteY120" fmla="*/ 1125556 h 1357700"/>
              <a:gd name="connsiteX121" fmla="*/ 2775396 w 10678681"/>
              <a:gd name="connsiteY121" fmla="*/ 1130148 h 1357700"/>
              <a:gd name="connsiteX122" fmla="*/ 2659096 w 10678681"/>
              <a:gd name="connsiteY122" fmla="*/ 1150294 h 1357700"/>
              <a:gd name="connsiteX123" fmla="*/ 2567088 w 10678681"/>
              <a:gd name="connsiteY123" fmla="*/ 1181781 h 1357700"/>
              <a:gd name="connsiteX124" fmla="*/ 2454501 w 10678681"/>
              <a:gd name="connsiteY124" fmla="*/ 1155455 h 1357700"/>
              <a:gd name="connsiteX125" fmla="*/ 2385161 w 10678681"/>
              <a:gd name="connsiteY125" fmla="*/ 1161312 h 1357700"/>
              <a:gd name="connsiteX126" fmla="*/ 2270528 w 10678681"/>
              <a:gd name="connsiteY126" fmla="*/ 1204338 h 1357700"/>
              <a:gd name="connsiteX127" fmla="*/ 2121820 w 10678681"/>
              <a:gd name="connsiteY127" fmla="*/ 1187078 h 1357700"/>
              <a:gd name="connsiteX128" fmla="*/ 2092716 w 10678681"/>
              <a:gd name="connsiteY128" fmla="*/ 1139224 h 1357700"/>
              <a:gd name="connsiteX129" fmla="*/ 2052449 w 10678681"/>
              <a:gd name="connsiteY129" fmla="*/ 1109687 h 1357700"/>
              <a:gd name="connsiteX130" fmla="*/ 2032607 w 10678681"/>
              <a:gd name="connsiteY130" fmla="*/ 1175477 h 1357700"/>
              <a:gd name="connsiteX131" fmla="*/ 1901837 w 10678681"/>
              <a:gd name="connsiteY131" fmla="*/ 1221762 h 1357700"/>
              <a:gd name="connsiteX132" fmla="*/ 1836762 w 10678681"/>
              <a:gd name="connsiteY132" fmla="*/ 1237387 h 1357700"/>
              <a:gd name="connsiteX133" fmla="*/ 1735877 w 10678681"/>
              <a:gd name="connsiteY133" fmla="*/ 1246527 h 1357700"/>
              <a:gd name="connsiteX134" fmla="*/ 1705069 w 10678681"/>
              <a:gd name="connsiteY134" fmla="*/ 1251989 h 1357700"/>
              <a:gd name="connsiteX135" fmla="*/ 1397689 w 10678681"/>
              <a:gd name="connsiteY135" fmla="*/ 1336144 h 1357700"/>
              <a:gd name="connsiteX136" fmla="*/ 1220734 w 10678681"/>
              <a:gd name="connsiteY136" fmla="*/ 1257811 h 1357700"/>
              <a:gd name="connsiteX137" fmla="*/ 1021737 w 10678681"/>
              <a:gd name="connsiteY137" fmla="*/ 1238739 h 1357700"/>
              <a:gd name="connsiteX138" fmla="*/ 959820 w 10678681"/>
              <a:gd name="connsiteY138" fmla="*/ 1275863 h 1357700"/>
              <a:gd name="connsiteX139" fmla="*/ 929137 w 10678681"/>
              <a:gd name="connsiteY139" fmla="*/ 1273957 h 1357700"/>
              <a:gd name="connsiteX140" fmla="*/ 878849 w 10678681"/>
              <a:gd name="connsiteY140" fmla="*/ 1266740 h 1357700"/>
              <a:gd name="connsiteX141" fmla="*/ 800667 w 10678681"/>
              <a:gd name="connsiteY141" fmla="*/ 1282041 h 1357700"/>
              <a:gd name="connsiteX142" fmla="*/ 644906 w 10678681"/>
              <a:gd name="connsiteY142" fmla="*/ 1273685 h 1357700"/>
              <a:gd name="connsiteX143" fmla="*/ 379869 w 10678681"/>
              <a:gd name="connsiteY143" fmla="*/ 1339165 h 1357700"/>
              <a:gd name="connsiteX144" fmla="*/ 137696 w 10678681"/>
              <a:gd name="connsiteY144" fmla="*/ 1319217 h 1357700"/>
              <a:gd name="connsiteX145" fmla="*/ 54250 w 10678681"/>
              <a:gd name="connsiteY145" fmla="*/ 1315838 h 1357700"/>
              <a:gd name="connsiteX146" fmla="*/ 28042 w 10678681"/>
              <a:gd name="connsiteY146" fmla="*/ 1297822 h 1357700"/>
              <a:gd name="connsiteX147" fmla="*/ 0 w 10678681"/>
              <a:gd name="connsiteY147" fmla="*/ 1294612 h 1357700"/>
              <a:gd name="connsiteX148" fmla="*/ 0 w 10678681"/>
              <a:gd name="connsiteY148"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833743 w 10678681"/>
              <a:gd name="connsiteY64" fmla="*/ 1027960 h 1357700"/>
              <a:gd name="connsiteX65" fmla="*/ 6664639 w 10678681"/>
              <a:gd name="connsiteY65" fmla="*/ 1017831 h 1357700"/>
              <a:gd name="connsiteX66" fmla="*/ 6437450 w 10678681"/>
              <a:gd name="connsiteY66" fmla="*/ 1101075 h 1357700"/>
              <a:gd name="connsiteX67" fmla="*/ 6327795 w 10678681"/>
              <a:gd name="connsiteY67" fmla="*/ 1088142 h 1357700"/>
              <a:gd name="connsiteX68" fmla="*/ 6136549 w 10678681"/>
              <a:gd name="connsiteY68" fmla="*/ 1100268 h 1357700"/>
              <a:gd name="connsiteX69" fmla="*/ 6004655 w 10678681"/>
              <a:gd name="connsiteY69" fmla="*/ 1114946 h 1357700"/>
              <a:gd name="connsiteX70" fmla="*/ 5936643 w 10678681"/>
              <a:gd name="connsiteY70" fmla="*/ 1095428 h 1357700"/>
              <a:gd name="connsiteX71" fmla="*/ 5912484 w 10678681"/>
              <a:gd name="connsiteY71" fmla="*/ 1112624 h 1357700"/>
              <a:gd name="connsiteX72" fmla="*/ 5908387 w 10678681"/>
              <a:gd name="connsiteY72" fmla="*/ 1116018 h 1357700"/>
              <a:gd name="connsiteX73" fmla="*/ 5890495 w 10678681"/>
              <a:gd name="connsiteY73" fmla="*/ 1120268 h 1357700"/>
              <a:gd name="connsiteX74" fmla="*/ 5887318 w 10678681"/>
              <a:gd name="connsiteY74" fmla="*/ 1133134 h 1357700"/>
              <a:gd name="connsiteX75" fmla="*/ 5861726 w 10678681"/>
              <a:gd name="connsiteY75" fmla="*/ 1147891 h 1357700"/>
              <a:gd name="connsiteX76" fmla="*/ 5805823 w 10678681"/>
              <a:gd name="connsiteY76" fmla="*/ 1152457 h 1357700"/>
              <a:gd name="connsiteX77" fmla="*/ 5689841 w 10678681"/>
              <a:gd name="connsiteY77" fmla="*/ 1176232 h 1357700"/>
              <a:gd name="connsiteX78" fmla="*/ 5605119 w 10678681"/>
              <a:gd name="connsiteY78" fmla="*/ 1190202 h 1357700"/>
              <a:gd name="connsiteX79" fmla="*/ 5488513 w 10678681"/>
              <a:gd name="connsiteY79" fmla="*/ 1205367 h 1357700"/>
              <a:gd name="connsiteX80" fmla="*/ 5402905 w 10678681"/>
              <a:gd name="connsiteY80" fmla="*/ 1241191 h 1357700"/>
              <a:gd name="connsiteX81" fmla="*/ 5285593 w 10678681"/>
              <a:gd name="connsiteY81" fmla="*/ 1273569 h 1357700"/>
              <a:gd name="connsiteX82" fmla="*/ 5192893 w 10678681"/>
              <a:gd name="connsiteY82" fmla="*/ 1247188 h 1357700"/>
              <a:gd name="connsiteX83" fmla="*/ 5186475 w 10678681"/>
              <a:gd name="connsiteY83" fmla="*/ 1257028 h 1357700"/>
              <a:gd name="connsiteX84" fmla="*/ 5126038 w 10678681"/>
              <a:gd name="connsiteY84" fmla="*/ 1263189 h 1357700"/>
              <a:gd name="connsiteX85" fmla="*/ 4894688 w 10678681"/>
              <a:gd name="connsiteY85" fmla="*/ 1247184 h 1357700"/>
              <a:gd name="connsiteX86" fmla="*/ 4788036 w 10678681"/>
              <a:gd name="connsiteY86" fmla="*/ 1238182 h 1357700"/>
              <a:gd name="connsiteX87" fmla="*/ 4747555 w 10678681"/>
              <a:gd name="connsiteY87" fmla="*/ 1252768 h 1357700"/>
              <a:gd name="connsiteX88" fmla="*/ 4679644 w 10678681"/>
              <a:gd name="connsiteY88" fmla="*/ 1276603 h 1357700"/>
              <a:gd name="connsiteX89" fmla="*/ 4632222 w 10678681"/>
              <a:gd name="connsiteY89" fmla="*/ 1318360 h 1357700"/>
              <a:gd name="connsiteX90" fmla="*/ 4617358 w 10678681"/>
              <a:gd name="connsiteY90" fmla="*/ 1327690 h 1357700"/>
              <a:gd name="connsiteX91" fmla="*/ 4589102 w 10678681"/>
              <a:gd name="connsiteY91" fmla="*/ 1321223 h 1357700"/>
              <a:gd name="connsiteX92" fmla="*/ 4578184 w 10678681"/>
              <a:gd name="connsiteY92" fmla="*/ 1326745 h 1357700"/>
              <a:gd name="connsiteX93" fmla="*/ 4574270 w 10678681"/>
              <a:gd name="connsiteY93" fmla="*/ 1325878 h 1357700"/>
              <a:gd name="connsiteX94" fmla="*/ 4564919 w 10678681"/>
              <a:gd name="connsiteY94" fmla="*/ 1325507 h 1357700"/>
              <a:gd name="connsiteX95" fmla="*/ 4566586 w 10678681"/>
              <a:gd name="connsiteY95" fmla="*/ 1316963 h 1357700"/>
              <a:gd name="connsiteX96" fmla="*/ 4556303 w 10678681"/>
              <a:gd name="connsiteY96" fmla="*/ 1300262 h 1357700"/>
              <a:gd name="connsiteX97" fmla="*/ 4502358 w 10678681"/>
              <a:gd name="connsiteY97" fmla="*/ 1302558 h 1357700"/>
              <a:gd name="connsiteX98" fmla="*/ 4498919 w 10678681"/>
              <a:gd name="connsiteY98" fmla="*/ 1312115 h 1357700"/>
              <a:gd name="connsiteX99" fmla="*/ 4492075 w 10678681"/>
              <a:gd name="connsiteY99" fmla="*/ 1313357 h 1357700"/>
              <a:gd name="connsiteX100" fmla="*/ 4487466 w 10678681"/>
              <a:gd name="connsiteY100" fmla="*/ 1304102 h 1357700"/>
              <a:gd name="connsiteX101" fmla="*/ 4398292 w 10678681"/>
              <a:gd name="connsiteY101" fmla="*/ 1278410 h 1357700"/>
              <a:gd name="connsiteX102" fmla="*/ 4306088 w 10678681"/>
              <a:gd name="connsiteY102" fmla="*/ 1282512 h 1357700"/>
              <a:gd name="connsiteX103" fmla="*/ 4188995 w 10678681"/>
              <a:gd name="connsiteY103" fmla="*/ 1296718 h 1357700"/>
              <a:gd name="connsiteX104" fmla="*/ 4136582 w 10678681"/>
              <a:gd name="connsiteY104" fmla="*/ 1287687 h 1357700"/>
              <a:gd name="connsiteX105" fmla="*/ 4064614 w 10678681"/>
              <a:gd name="connsiteY105" fmla="*/ 1296118 h 1357700"/>
              <a:gd name="connsiteX106" fmla="*/ 3906561 w 10678681"/>
              <a:gd name="connsiteY106" fmla="*/ 1352435 h 1357700"/>
              <a:gd name="connsiteX107" fmla="*/ 3787890 w 10678681"/>
              <a:gd name="connsiteY107" fmla="*/ 1352442 h 1357700"/>
              <a:gd name="connsiteX108" fmla="*/ 3745993 w 10678681"/>
              <a:gd name="connsiteY108" fmla="*/ 1342630 h 1357700"/>
              <a:gd name="connsiteX109" fmla="*/ 3675785 w 10678681"/>
              <a:gd name="connsiteY109" fmla="*/ 1326802 h 1357700"/>
              <a:gd name="connsiteX110" fmla="*/ 3623856 w 10678681"/>
              <a:gd name="connsiteY110" fmla="*/ 1290804 h 1357700"/>
              <a:gd name="connsiteX111" fmla="*/ 3564933 w 10678681"/>
              <a:gd name="connsiteY111" fmla="*/ 1287147 h 1357700"/>
              <a:gd name="connsiteX112" fmla="*/ 3550537 w 10678681"/>
              <a:gd name="connsiteY112" fmla="*/ 1317552 h 1357700"/>
              <a:gd name="connsiteX113" fmla="*/ 3487736 w 10678681"/>
              <a:gd name="connsiteY113" fmla="*/ 1303493 h 1357700"/>
              <a:gd name="connsiteX114" fmla="*/ 3392548 w 10678681"/>
              <a:gd name="connsiteY114" fmla="*/ 1278741 h 1357700"/>
              <a:gd name="connsiteX115" fmla="*/ 3337466 w 10678681"/>
              <a:gd name="connsiteY115" fmla="*/ 1272537 h 1357700"/>
              <a:gd name="connsiteX116" fmla="*/ 3187206 w 10678681"/>
              <a:gd name="connsiteY116" fmla="*/ 1246821 h 1357700"/>
              <a:gd name="connsiteX117" fmla="*/ 3036856 w 10678681"/>
              <a:gd name="connsiteY117" fmla="*/ 1214383 h 1357700"/>
              <a:gd name="connsiteX118" fmla="*/ 2948654 w 10678681"/>
              <a:gd name="connsiteY118" fmla="*/ 1157455 h 1357700"/>
              <a:gd name="connsiteX119" fmla="*/ 2824973 w 10678681"/>
              <a:gd name="connsiteY119" fmla="*/ 1134864 h 1357700"/>
              <a:gd name="connsiteX120" fmla="*/ 2804398 w 10678681"/>
              <a:gd name="connsiteY120" fmla="*/ 1125556 h 1357700"/>
              <a:gd name="connsiteX121" fmla="*/ 2775396 w 10678681"/>
              <a:gd name="connsiteY121" fmla="*/ 1130148 h 1357700"/>
              <a:gd name="connsiteX122" fmla="*/ 2659096 w 10678681"/>
              <a:gd name="connsiteY122" fmla="*/ 1150294 h 1357700"/>
              <a:gd name="connsiteX123" fmla="*/ 2567088 w 10678681"/>
              <a:gd name="connsiteY123" fmla="*/ 1181781 h 1357700"/>
              <a:gd name="connsiteX124" fmla="*/ 2454501 w 10678681"/>
              <a:gd name="connsiteY124" fmla="*/ 1155455 h 1357700"/>
              <a:gd name="connsiteX125" fmla="*/ 2385161 w 10678681"/>
              <a:gd name="connsiteY125" fmla="*/ 1161312 h 1357700"/>
              <a:gd name="connsiteX126" fmla="*/ 2270528 w 10678681"/>
              <a:gd name="connsiteY126" fmla="*/ 1204338 h 1357700"/>
              <a:gd name="connsiteX127" fmla="*/ 2121820 w 10678681"/>
              <a:gd name="connsiteY127" fmla="*/ 1187078 h 1357700"/>
              <a:gd name="connsiteX128" fmla="*/ 2092716 w 10678681"/>
              <a:gd name="connsiteY128" fmla="*/ 1139224 h 1357700"/>
              <a:gd name="connsiteX129" fmla="*/ 2052449 w 10678681"/>
              <a:gd name="connsiteY129" fmla="*/ 1109687 h 1357700"/>
              <a:gd name="connsiteX130" fmla="*/ 2032607 w 10678681"/>
              <a:gd name="connsiteY130" fmla="*/ 1175477 h 1357700"/>
              <a:gd name="connsiteX131" fmla="*/ 1901837 w 10678681"/>
              <a:gd name="connsiteY131" fmla="*/ 1221762 h 1357700"/>
              <a:gd name="connsiteX132" fmla="*/ 1836762 w 10678681"/>
              <a:gd name="connsiteY132" fmla="*/ 1237387 h 1357700"/>
              <a:gd name="connsiteX133" fmla="*/ 1735877 w 10678681"/>
              <a:gd name="connsiteY133" fmla="*/ 1246527 h 1357700"/>
              <a:gd name="connsiteX134" fmla="*/ 1705069 w 10678681"/>
              <a:gd name="connsiteY134" fmla="*/ 1251989 h 1357700"/>
              <a:gd name="connsiteX135" fmla="*/ 1397689 w 10678681"/>
              <a:gd name="connsiteY135" fmla="*/ 1336144 h 1357700"/>
              <a:gd name="connsiteX136" fmla="*/ 1220734 w 10678681"/>
              <a:gd name="connsiteY136" fmla="*/ 1257811 h 1357700"/>
              <a:gd name="connsiteX137" fmla="*/ 1021737 w 10678681"/>
              <a:gd name="connsiteY137" fmla="*/ 1238739 h 1357700"/>
              <a:gd name="connsiteX138" fmla="*/ 959820 w 10678681"/>
              <a:gd name="connsiteY138" fmla="*/ 1275863 h 1357700"/>
              <a:gd name="connsiteX139" fmla="*/ 929137 w 10678681"/>
              <a:gd name="connsiteY139" fmla="*/ 1273957 h 1357700"/>
              <a:gd name="connsiteX140" fmla="*/ 878849 w 10678681"/>
              <a:gd name="connsiteY140" fmla="*/ 1266740 h 1357700"/>
              <a:gd name="connsiteX141" fmla="*/ 800667 w 10678681"/>
              <a:gd name="connsiteY141" fmla="*/ 1282041 h 1357700"/>
              <a:gd name="connsiteX142" fmla="*/ 644906 w 10678681"/>
              <a:gd name="connsiteY142" fmla="*/ 1273685 h 1357700"/>
              <a:gd name="connsiteX143" fmla="*/ 379869 w 10678681"/>
              <a:gd name="connsiteY143" fmla="*/ 1339165 h 1357700"/>
              <a:gd name="connsiteX144" fmla="*/ 137696 w 10678681"/>
              <a:gd name="connsiteY144" fmla="*/ 1319217 h 1357700"/>
              <a:gd name="connsiteX145" fmla="*/ 54250 w 10678681"/>
              <a:gd name="connsiteY145" fmla="*/ 1315838 h 1357700"/>
              <a:gd name="connsiteX146" fmla="*/ 28042 w 10678681"/>
              <a:gd name="connsiteY146" fmla="*/ 1297822 h 1357700"/>
              <a:gd name="connsiteX147" fmla="*/ 0 w 10678681"/>
              <a:gd name="connsiteY147" fmla="*/ 1294612 h 1357700"/>
              <a:gd name="connsiteX148" fmla="*/ 0 w 10678681"/>
              <a:gd name="connsiteY148"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833743 w 10678681"/>
              <a:gd name="connsiteY64" fmla="*/ 1027960 h 1357700"/>
              <a:gd name="connsiteX65" fmla="*/ 6664639 w 10678681"/>
              <a:gd name="connsiteY65" fmla="*/ 1017831 h 1357700"/>
              <a:gd name="connsiteX66" fmla="*/ 6437450 w 10678681"/>
              <a:gd name="connsiteY66" fmla="*/ 1101075 h 1357700"/>
              <a:gd name="connsiteX67" fmla="*/ 6327795 w 10678681"/>
              <a:gd name="connsiteY67" fmla="*/ 1088142 h 1357700"/>
              <a:gd name="connsiteX68" fmla="*/ 6136549 w 10678681"/>
              <a:gd name="connsiteY68" fmla="*/ 1100268 h 1357700"/>
              <a:gd name="connsiteX69" fmla="*/ 6004655 w 10678681"/>
              <a:gd name="connsiteY69" fmla="*/ 1114946 h 1357700"/>
              <a:gd name="connsiteX70" fmla="*/ 5936643 w 10678681"/>
              <a:gd name="connsiteY70" fmla="*/ 1095428 h 1357700"/>
              <a:gd name="connsiteX71" fmla="*/ 5912484 w 10678681"/>
              <a:gd name="connsiteY71" fmla="*/ 1112624 h 1357700"/>
              <a:gd name="connsiteX72" fmla="*/ 5908387 w 10678681"/>
              <a:gd name="connsiteY72" fmla="*/ 1116018 h 1357700"/>
              <a:gd name="connsiteX73" fmla="*/ 5890495 w 10678681"/>
              <a:gd name="connsiteY73" fmla="*/ 1120268 h 1357700"/>
              <a:gd name="connsiteX74" fmla="*/ 5887318 w 10678681"/>
              <a:gd name="connsiteY74" fmla="*/ 1133134 h 1357700"/>
              <a:gd name="connsiteX75" fmla="*/ 5861726 w 10678681"/>
              <a:gd name="connsiteY75" fmla="*/ 1147891 h 1357700"/>
              <a:gd name="connsiteX76" fmla="*/ 5805823 w 10678681"/>
              <a:gd name="connsiteY76" fmla="*/ 1152457 h 1357700"/>
              <a:gd name="connsiteX77" fmla="*/ 5689841 w 10678681"/>
              <a:gd name="connsiteY77" fmla="*/ 1176232 h 1357700"/>
              <a:gd name="connsiteX78" fmla="*/ 5605119 w 10678681"/>
              <a:gd name="connsiteY78" fmla="*/ 1190202 h 1357700"/>
              <a:gd name="connsiteX79" fmla="*/ 5488513 w 10678681"/>
              <a:gd name="connsiteY79" fmla="*/ 1205367 h 1357700"/>
              <a:gd name="connsiteX80" fmla="*/ 5402905 w 10678681"/>
              <a:gd name="connsiteY80" fmla="*/ 1241191 h 1357700"/>
              <a:gd name="connsiteX81" fmla="*/ 5285593 w 10678681"/>
              <a:gd name="connsiteY81" fmla="*/ 1273569 h 1357700"/>
              <a:gd name="connsiteX82" fmla="*/ 5192893 w 10678681"/>
              <a:gd name="connsiteY82" fmla="*/ 1247188 h 1357700"/>
              <a:gd name="connsiteX83" fmla="*/ 5186475 w 10678681"/>
              <a:gd name="connsiteY83" fmla="*/ 1257028 h 1357700"/>
              <a:gd name="connsiteX84" fmla="*/ 5126038 w 10678681"/>
              <a:gd name="connsiteY84" fmla="*/ 1263189 h 1357700"/>
              <a:gd name="connsiteX85" fmla="*/ 4894688 w 10678681"/>
              <a:gd name="connsiteY85" fmla="*/ 1247184 h 1357700"/>
              <a:gd name="connsiteX86" fmla="*/ 4788036 w 10678681"/>
              <a:gd name="connsiteY86" fmla="*/ 1238182 h 1357700"/>
              <a:gd name="connsiteX87" fmla="*/ 4747555 w 10678681"/>
              <a:gd name="connsiteY87" fmla="*/ 1252768 h 1357700"/>
              <a:gd name="connsiteX88" fmla="*/ 4679644 w 10678681"/>
              <a:gd name="connsiteY88" fmla="*/ 1276603 h 1357700"/>
              <a:gd name="connsiteX89" fmla="*/ 4632222 w 10678681"/>
              <a:gd name="connsiteY89" fmla="*/ 1318360 h 1357700"/>
              <a:gd name="connsiteX90" fmla="*/ 4617358 w 10678681"/>
              <a:gd name="connsiteY90" fmla="*/ 1327690 h 1357700"/>
              <a:gd name="connsiteX91" fmla="*/ 4589102 w 10678681"/>
              <a:gd name="connsiteY91" fmla="*/ 1321223 h 1357700"/>
              <a:gd name="connsiteX92" fmla="*/ 4578184 w 10678681"/>
              <a:gd name="connsiteY92" fmla="*/ 1326745 h 1357700"/>
              <a:gd name="connsiteX93" fmla="*/ 4574270 w 10678681"/>
              <a:gd name="connsiteY93" fmla="*/ 1325878 h 1357700"/>
              <a:gd name="connsiteX94" fmla="*/ 4564919 w 10678681"/>
              <a:gd name="connsiteY94" fmla="*/ 1325507 h 1357700"/>
              <a:gd name="connsiteX95" fmla="*/ 4566586 w 10678681"/>
              <a:gd name="connsiteY95" fmla="*/ 1316963 h 1357700"/>
              <a:gd name="connsiteX96" fmla="*/ 4556303 w 10678681"/>
              <a:gd name="connsiteY96" fmla="*/ 1300262 h 1357700"/>
              <a:gd name="connsiteX97" fmla="*/ 4502358 w 10678681"/>
              <a:gd name="connsiteY97" fmla="*/ 1302558 h 1357700"/>
              <a:gd name="connsiteX98" fmla="*/ 4498919 w 10678681"/>
              <a:gd name="connsiteY98" fmla="*/ 1312115 h 1357700"/>
              <a:gd name="connsiteX99" fmla="*/ 4492075 w 10678681"/>
              <a:gd name="connsiteY99" fmla="*/ 1313357 h 1357700"/>
              <a:gd name="connsiteX100" fmla="*/ 4487466 w 10678681"/>
              <a:gd name="connsiteY100" fmla="*/ 1304102 h 1357700"/>
              <a:gd name="connsiteX101" fmla="*/ 4398292 w 10678681"/>
              <a:gd name="connsiteY101" fmla="*/ 1278410 h 1357700"/>
              <a:gd name="connsiteX102" fmla="*/ 4306088 w 10678681"/>
              <a:gd name="connsiteY102" fmla="*/ 1282512 h 1357700"/>
              <a:gd name="connsiteX103" fmla="*/ 4188995 w 10678681"/>
              <a:gd name="connsiteY103" fmla="*/ 1296718 h 1357700"/>
              <a:gd name="connsiteX104" fmla="*/ 4136582 w 10678681"/>
              <a:gd name="connsiteY104" fmla="*/ 1287687 h 1357700"/>
              <a:gd name="connsiteX105" fmla="*/ 4064614 w 10678681"/>
              <a:gd name="connsiteY105" fmla="*/ 1296118 h 1357700"/>
              <a:gd name="connsiteX106" fmla="*/ 3906561 w 10678681"/>
              <a:gd name="connsiteY106" fmla="*/ 1352435 h 1357700"/>
              <a:gd name="connsiteX107" fmla="*/ 3787890 w 10678681"/>
              <a:gd name="connsiteY107" fmla="*/ 1352442 h 1357700"/>
              <a:gd name="connsiteX108" fmla="*/ 3745993 w 10678681"/>
              <a:gd name="connsiteY108" fmla="*/ 1342630 h 1357700"/>
              <a:gd name="connsiteX109" fmla="*/ 3675785 w 10678681"/>
              <a:gd name="connsiteY109" fmla="*/ 1326802 h 1357700"/>
              <a:gd name="connsiteX110" fmla="*/ 3623856 w 10678681"/>
              <a:gd name="connsiteY110" fmla="*/ 1290804 h 1357700"/>
              <a:gd name="connsiteX111" fmla="*/ 3564933 w 10678681"/>
              <a:gd name="connsiteY111" fmla="*/ 1287147 h 1357700"/>
              <a:gd name="connsiteX112" fmla="*/ 3550537 w 10678681"/>
              <a:gd name="connsiteY112" fmla="*/ 1317552 h 1357700"/>
              <a:gd name="connsiteX113" fmla="*/ 3487736 w 10678681"/>
              <a:gd name="connsiteY113" fmla="*/ 1303493 h 1357700"/>
              <a:gd name="connsiteX114" fmla="*/ 3392548 w 10678681"/>
              <a:gd name="connsiteY114" fmla="*/ 1278741 h 1357700"/>
              <a:gd name="connsiteX115" fmla="*/ 3337466 w 10678681"/>
              <a:gd name="connsiteY115" fmla="*/ 1272537 h 1357700"/>
              <a:gd name="connsiteX116" fmla="*/ 3187206 w 10678681"/>
              <a:gd name="connsiteY116" fmla="*/ 1246821 h 1357700"/>
              <a:gd name="connsiteX117" fmla="*/ 3036856 w 10678681"/>
              <a:gd name="connsiteY117" fmla="*/ 1214383 h 1357700"/>
              <a:gd name="connsiteX118" fmla="*/ 2948654 w 10678681"/>
              <a:gd name="connsiteY118" fmla="*/ 1157455 h 1357700"/>
              <a:gd name="connsiteX119" fmla="*/ 2824973 w 10678681"/>
              <a:gd name="connsiteY119" fmla="*/ 1134864 h 1357700"/>
              <a:gd name="connsiteX120" fmla="*/ 2804398 w 10678681"/>
              <a:gd name="connsiteY120" fmla="*/ 1125556 h 1357700"/>
              <a:gd name="connsiteX121" fmla="*/ 2775396 w 10678681"/>
              <a:gd name="connsiteY121" fmla="*/ 1130148 h 1357700"/>
              <a:gd name="connsiteX122" fmla="*/ 2659096 w 10678681"/>
              <a:gd name="connsiteY122" fmla="*/ 1150294 h 1357700"/>
              <a:gd name="connsiteX123" fmla="*/ 2567088 w 10678681"/>
              <a:gd name="connsiteY123" fmla="*/ 1181781 h 1357700"/>
              <a:gd name="connsiteX124" fmla="*/ 2454501 w 10678681"/>
              <a:gd name="connsiteY124" fmla="*/ 1155455 h 1357700"/>
              <a:gd name="connsiteX125" fmla="*/ 2385161 w 10678681"/>
              <a:gd name="connsiteY125" fmla="*/ 1161312 h 1357700"/>
              <a:gd name="connsiteX126" fmla="*/ 2270528 w 10678681"/>
              <a:gd name="connsiteY126" fmla="*/ 1204338 h 1357700"/>
              <a:gd name="connsiteX127" fmla="*/ 2121820 w 10678681"/>
              <a:gd name="connsiteY127" fmla="*/ 1187078 h 1357700"/>
              <a:gd name="connsiteX128" fmla="*/ 2092716 w 10678681"/>
              <a:gd name="connsiteY128" fmla="*/ 1139224 h 1357700"/>
              <a:gd name="connsiteX129" fmla="*/ 2052449 w 10678681"/>
              <a:gd name="connsiteY129" fmla="*/ 1109687 h 1357700"/>
              <a:gd name="connsiteX130" fmla="*/ 2032607 w 10678681"/>
              <a:gd name="connsiteY130" fmla="*/ 1175477 h 1357700"/>
              <a:gd name="connsiteX131" fmla="*/ 1901837 w 10678681"/>
              <a:gd name="connsiteY131" fmla="*/ 1221762 h 1357700"/>
              <a:gd name="connsiteX132" fmla="*/ 1836762 w 10678681"/>
              <a:gd name="connsiteY132" fmla="*/ 1237387 h 1357700"/>
              <a:gd name="connsiteX133" fmla="*/ 1735877 w 10678681"/>
              <a:gd name="connsiteY133" fmla="*/ 1246527 h 1357700"/>
              <a:gd name="connsiteX134" fmla="*/ 1705069 w 10678681"/>
              <a:gd name="connsiteY134" fmla="*/ 1251989 h 1357700"/>
              <a:gd name="connsiteX135" fmla="*/ 1397689 w 10678681"/>
              <a:gd name="connsiteY135" fmla="*/ 1336144 h 1357700"/>
              <a:gd name="connsiteX136" fmla="*/ 1220734 w 10678681"/>
              <a:gd name="connsiteY136" fmla="*/ 1257811 h 1357700"/>
              <a:gd name="connsiteX137" fmla="*/ 1021737 w 10678681"/>
              <a:gd name="connsiteY137" fmla="*/ 1238739 h 1357700"/>
              <a:gd name="connsiteX138" fmla="*/ 959820 w 10678681"/>
              <a:gd name="connsiteY138" fmla="*/ 1275863 h 1357700"/>
              <a:gd name="connsiteX139" fmla="*/ 929137 w 10678681"/>
              <a:gd name="connsiteY139" fmla="*/ 1273957 h 1357700"/>
              <a:gd name="connsiteX140" fmla="*/ 878849 w 10678681"/>
              <a:gd name="connsiteY140" fmla="*/ 1266740 h 1357700"/>
              <a:gd name="connsiteX141" fmla="*/ 800667 w 10678681"/>
              <a:gd name="connsiteY141" fmla="*/ 1282041 h 1357700"/>
              <a:gd name="connsiteX142" fmla="*/ 644906 w 10678681"/>
              <a:gd name="connsiteY142" fmla="*/ 1273685 h 1357700"/>
              <a:gd name="connsiteX143" fmla="*/ 379869 w 10678681"/>
              <a:gd name="connsiteY143" fmla="*/ 1339165 h 1357700"/>
              <a:gd name="connsiteX144" fmla="*/ 137696 w 10678681"/>
              <a:gd name="connsiteY144" fmla="*/ 1319217 h 1357700"/>
              <a:gd name="connsiteX145" fmla="*/ 54250 w 10678681"/>
              <a:gd name="connsiteY145" fmla="*/ 1315838 h 1357700"/>
              <a:gd name="connsiteX146" fmla="*/ 28042 w 10678681"/>
              <a:gd name="connsiteY146" fmla="*/ 1297822 h 1357700"/>
              <a:gd name="connsiteX147" fmla="*/ 0 w 10678681"/>
              <a:gd name="connsiteY147" fmla="*/ 1294612 h 1357700"/>
              <a:gd name="connsiteX148" fmla="*/ 0 w 10678681"/>
              <a:gd name="connsiteY148"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833743 w 10678681"/>
              <a:gd name="connsiteY64" fmla="*/ 1027960 h 1357700"/>
              <a:gd name="connsiteX65" fmla="*/ 6687090 w 10678681"/>
              <a:gd name="connsiteY65" fmla="*/ 1063250 h 1357700"/>
              <a:gd name="connsiteX66" fmla="*/ 6437450 w 10678681"/>
              <a:gd name="connsiteY66" fmla="*/ 1101075 h 1357700"/>
              <a:gd name="connsiteX67" fmla="*/ 6327795 w 10678681"/>
              <a:gd name="connsiteY67" fmla="*/ 1088142 h 1357700"/>
              <a:gd name="connsiteX68" fmla="*/ 6136549 w 10678681"/>
              <a:gd name="connsiteY68" fmla="*/ 1100268 h 1357700"/>
              <a:gd name="connsiteX69" fmla="*/ 6004655 w 10678681"/>
              <a:gd name="connsiteY69" fmla="*/ 1114946 h 1357700"/>
              <a:gd name="connsiteX70" fmla="*/ 5936643 w 10678681"/>
              <a:gd name="connsiteY70" fmla="*/ 1095428 h 1357700"/>
              <a:gd name="connsiteX71" fmla="*/ 5912484 w 10678681"/>
              <a:gd name="connsiteY71" fmla="*/ 1112624 h 1357700"/>
              <a:gd name="connsiteX72" fmla="*/ 5908387 w 10678681"/>
              <a:gd name="connsiteY72" fmla="*/ 1116018 h 1357700"/>
              <a:gd name="connsiteX73" fmla="*/ 5890495 w 10678681"/>
              <a:gd name="connsiteY73" fmla="*/ 1120268 h 1357700"/>
              <a:gd name="connsiteX74" fmla="*/ 5887318 w 10678681"/>
              <a:gd name="connsiteY74" fmla="*/ 1133134 h 1357700"/>
              <a:gd name="connsiteX75" fmla="*/ 5861726 w 10678681"/>
              <a:gd name="connsiteY75" fmla="*/ 1147891 h 1357700"/>
              <a:gd name="connsiteX76" fmla="*/ 5805823 w 10678681"/>
              <a:gd name="connsiteY76" fmla="*/ 1152457 h 1357700"/>
              <a:gd name="connsiteX77" fmla="*/ 5689841 w 10678681"/>
              <a:gd name="connsiteY77" fmla="*/ 1176232 h 1357700"/>
              <a:gd name="connsiteX78" fmla="*/ 5605119 w 10678681"/>
              <a:gd name="connsiteY78" fmla="*/ 1190202 h 1357700"/>
              <a:gd name="connsiteX79" fmla="*/ 5488513 w 10678681"/>
              <a:gd name="connsiteY79" fmla="*/ 1205367 h 1357700"/>
              <a:gd name="connsiteX80" fmla="*/ 5402905 w 10678681"/>
              <a:gd name="connsiteY80" fmla="*/ 1241191 h 1357700"/>
              <a:gd name="connsiteX81" fmla="*/ 5285593 w 10678681"/>
              <a:gd name="connsiteY81" fmla="*/ 1273569 h 1357700"/>
              <a:gd name="connsiteX82" fmla="*/ 5192893 w 10678681"/>
              <a:gd name="connsiteY82" fmla="*/ 1247188 h 1357700"/>
              <a:gd name="connsiteX83" fmla="*/ 5186475 w 10678681"/>
              <a:gd name="connsiteY83" fmla="*/ 1257028 h 1357700"/>
              <a:gd name="connsiteX84" fmla="*/ 5126038 w 10678681"/>
              <a:gd name="connsiteY84" fmla="*/ 1263189 h 1357700"/>
              <a:gd name="connsiteX85" fmla="*/ 4894688 w 10678681"/>
              <a:gd name="connsiteY85" fmla="*/ 1247184 h 1357700"/>
              <a:gd name="connsiteX86" fmla="*/ 4788036 w 10678681"/>
              <a:gd name="connsiteY86" fmla="*/ 1238182 h 1357700"/>
              <a:gd name="connsiteX87" fmla="*/ 4747555 w 10678681"/>
              <a:gd name="connsiteY87" fmla="*/ 1252768 h 1357700"/>
              <a:gd name="connsiteX88" fmla="*/ 4679644 w 10678681"/>
              <a:gd name="connsiteY88" fmla="*/ 1276603 h 1357700"/>
              <a:gd name="connsiteX89" fmla="*/ 4632222 w 10678681"/>
              <a:gd name="connsiteY89" fmla="*/ 1318360 h 1357700"/>
              <a:gd name="connsiteX90" fmla="*/ 4617358 w 10678681"/>
              <a:gd name="connsiteY90" fmla="*/ 1327690 h 1357700"/>
              <a:gd name="connsiteX91" fmla="*/ 4589102 w 10678681"/>
              <a:gd name="connsiteY91" fmla="*/ 1321223 h 1357700"/>
              <a:gd name="connsiteX92" fmla="*/ 4578184 w 10678681"/>
              <a:gd name="connsiteY92" fmla="*/ 1326745 h 1357700"/>
              <a:gd name="connsiteX93" fmla="*/ 4574270 w 10678681"/>
              <a:gd name="connsiteY93" fmla="*/ 1325878 h 1357700"/>
              <a:gd name="connsiteX94" fmla="*/ 4564919 w 10678681"/>
              <a:gd name="connsiteY94" fmla="*/ 1325507 h 1357700"/>
              <a:gd name="connsiteX95" fmla="*/ 4566586 w 10678681"/>
              <a:gd name="connsiteY95" fmla="*/ 1316963 h 1357700"/>
              <a:gd name="connsiteX96" fmla="*/ 4556303 w 10678681"/>
              <a:gd name="connsiteY96" fmla="*/ 1300262 h 1357700"/>
              <a:gd name="connsiteX97" fmla="*/ 4502358 w 10678681"/>
              <a:gd name="connsiteY97" fmla="*/ 1302558 h 1357700"/>
              <a:gd name="connsiteX98" fmla="*/ 4498919 w 10678681"/>
              <a:gd name="connsiteY98" fmla="*/ 1312115 h 1357700"/>
              <a:gd name="connsiteX99" fmla="*/ 4492075 w 10678681"/>
              <a:gd name="connsiteY99" fmla="*/ 1313357 h 1357700"/>
              <a:gd name="connsiteX100" fmla="*/ 4487466 w 10678681"/>
              <a:gd name="connsiteY100" fmla="*/ 1304102 h 1357700"/>
              <a:gd name="connsiteX101" fmla="*/ 4398292 w 10678681"/>
              <a:gd name="connsiteY101" fmla="*/ 1278410 h 1357700"/>
              <a:gd name="connsiteX102" fmla="*/ 4306088 w 10678681"/>
              <a:gd name="connsiteY102" fmla="*/ 1282512 h 1357700"/>
              <a:gd name="connsiteX103" fmla="*/ 4188995 w 10678681"/>
              <a:gd name="connsiteY103" fmla="*/ 1296718 h 1357700"/>
              <a:gd name="connsiteX104" fmla="*/ 4136582 w 10678681"/>
              <a:gd name="connsiteY104" fmla="*/ 1287687 h 1357700"/>
              <a:gd name="connsiteX105" fmla="*/ 4064614 w 10678681"/>
              <a:gd name="connsiteY105" fmla="*/ 1296118 h 1357700"/>
              <a:gd name="connsiteX106" fmla="*/ 3906561 w 10678681"/>
              <a:gd name="connsiteY106" fmla="*/ 1352435 h 1357700"/>
              <a:gd name="connsiteX107" fmla="*/ 3787890 w 10678681"/>
              <a:gd name="connsiteY107" fmla="*/ 1352442 h 1357700"/>
              <a:gd name="connsiteX108" fmla="*/ 3745993 w 10678681"/>
              <a:gd name="connsiteY108" fmla="*/ 1342630 h 1357700"/>
              <a:gd name="connsiteX109" fmla="*/ 3675785 w 10678681"/>
              <a:gd name="connsiteY109" fmla="*/ 1326802 h 1357700"/>
              <a:gd name="connsiteX110" fmla="*/ 3623856 w 10678681"/>
              <a:gd name="connsiteY110" fmla="*/ 1290804 h 1357700"/>
              <a:gd name="connsiteX111" fmla="*/ 3564933 w 10678681"/>
              <a:gd name="connsiteY111" fmla="*/ 1287147 h 1357700"/>
              <a:gd name="connsiteX112" fmla="*/ 3550537 w 10678681"/>
              <a:gd name="connsiteY112" fmla="*/ 1317552 h 1357700"/>
              <a:gd name="connsiteX113" fmla="*/ 3487736 w 10678681"/>
              <a:gd name="connsiteY113" fmla="*/ 1303493 h 1357700"/>
              <a:gd name="connsiteX114" fmla="*/ 3392548 w 10678681"/>
              <a:gd name="connsiteY114" fmla="*/ 1278741 h 1357700"/>
              <a:gd name="connsiteX115" fmla="*/ 3337466 w 10678681"/>
              <a:gd name="connsiteY115" fmla="*/ 1272537 h 1357700"/>
              <a:gd name="connsiteX116" fmla="*/ 3187206 w 10678681"/>
              <a:gd name="connsiteY116" fmla="*/ 1246821 h 1357700"/>
              <a:gd name="connsiteX117" fmla="*/ 3036856 w 10678681"/>
              <a:gd name="connsiteY117" fmla="*/ 1214383 h 1357700"/>
              <a:gd name="connsiteX118" fmla="*/ 2948654 w 10678681"/>
              <a:gd name="connsiteY118" fmla="*/ 1157455 h 1357700"/>
              <a:gd name="connsiteX119" fmla="*/ 2824973 w 10678681"/>
              <a:gd name="connsiteY119" fmla="*/ 1134864 h 1357700"/>
              <a:gd name="connsiteX120" fmla="*/ 2804398 w 10678681"/>
              <a:gd name="connsiteY120" fmla="*/ 1125556 h 1357700"/>
              <a:gd name="connsiteX121" fmla="*/ 2775396 w 10678681"/>
              <a:gd name="connsiteY121" fmla="*/ 1130148 h 1357700"/>
              <a:gd name="connsiteX122" fmla="*/ 2659096 w 10678681"/>
              <a:gd name="connsiteY122" fmla="*/ 1150294 h 1357700"/>
              <a:gd name="connsiteX123" fmla="*/ 2567088 w 10678681"/>
              <a:gd name="connsiteY123" fmla="*/ 1181781 h 1357700"/>
              <a:gd name="connsiteX124" fmla="*/ 2454501 w 10678681"/>
              <a:gd name="connsiteY124" fmla="*/ 1155455 h 1357700"/>
              <a:gd name="connsiteX125" fmla="*/ 2385161 w 10678681"/>
              <a:gd name="connsiteY125" fmla="*/ 1161312 h 1357700"/>
              <a:gd name="connsiteX126" fmla="*/ 2270528 w 10678681"/>
              <a:gd name="connsiteY126" fmla="*/ 1204338 h 1357700"/>
              <a:gd name="connsiteX127" fmla="*/ 2121820 w 10678681"/>
              <a:gd name="connsiteY127" fmla="*/ 1187078 h 1357700"/>
              <a:gd name="connsiteX128" fmla="*/ 2092716 w 10678681"/>
              <a:gd name="connsiteY128" fmla="*/ 1139224 h 1357700"/>
              <a:gd name="connsiteX129" fmla="*/ 2052449 w 10678681"/>
              <a:gd name="connsiteY129" fmla="*/ 1109687 h 1357700"/>
              <a:gd name="connsiteX130" fmla="*/ 2032607 w 10678681"/>
              <a:gd name="connsiteY130" fmla="*/ 1175477 h 1357700"/>
              <a:gd name="connsiteX131" fmla="*/ 1901837 w 10678681"/>
              <a:gd name="connsiteY131" fmla="*/ 1221762 h 1357700"/>
              <a:gd name="connsiteX132" fmla="*/ 1836762 w 10678681"/>
              <a:gd name="connsiteY132" fmla="*/ 1237387 h 1357700"/>
              <a:gd name="connsiteX133" fmla="*/ 1735877 w 10678681"/>
              <a:gd name="connsiteY133" fmla="*/ 1246527 h 1357700"/>
              <a:gd name="connsiteX134" fmla="*/ 1705069 w 10678681"/>
              <a:gd name="connsiteY134" fmla="*/ 1251989 h 1357700"/>
              <a:gd name="connsiteX135" fmla="*/ 1397689 w 10678681"/>
              <a:gd name="connsiteY135" fmla="*/ 1336144 h 1357700"/>
              <a:gd name="connsiteX136" fmla="*/ 1220734 w 10678681"/>
              <a:gd name="connsiteY136" fmla="*/ 1257811 h 1357700"/>
              <a:gd name="connsiteX137" fmla="*/ 1021737 w 10678681"/>
              <a:gd name="connsiteY137" fmla="*/ 1238739 h 1357700"/>
              <a:gd name="connsiteX138" fmla="*/ 959820 w 10678681"/>
              <a:gd name="connsiteY138" fmla="*/ 1275863 h 1357700"/>
              <a:gd name="connsiteX139" fmla="*/ 929137 w 10678681"/>
              <a:gd name="connsiteY139" fmla="*/ 1273957 h 1357700"/>
              <a:gd name="connsiteX140" fmla="*/ 878849 w 10678681"/>
              <a:gd name="connsiteY140" fmla="*/ 1266740 h 1357700"/>
              <a:gd name="connsiteX141" fmla="*/ 800667 w 10678681"/>
              <a:gd name="connsiteY141" fmla="*/ 1282041 h 1357700"/>
              <a:gd name="connsiteX142" fmla="*/ 644906 w 10678681"/>
              <a:gd name="connsiteY142" fmla="*/ 1273685 h 1357700"/>
              <a:gd name="connsiteX143" fmla="*/ 379869 w 10678681"/>
              <a:gd name="connsiteY143" fmla="*/ 1339165 h 1357700"/>
              <a:gd name="connsiteX144" fmla="*/ 137696 w 10678681"/>
              <a:gd name="connsiteY144" fmla="*/ 1319217 h 1357700"/>
              <a:gd name="connsiteX145" fmla="*/ 54250 w 10678681"/>
              <a:gd name="connsiteY145" fmla="*/ 1315838 h 1357700"/>
              <a:gd name="connsiteX146" fmla="*/ 28042 w 10678681"/>
              <a:gd name="connsiteY146" fmla="*/ 1297822 h 1357700"/>
              <a:gd name="connsiteX147" fmla="*/ 0 w 10678681"/>
              <a:gd name="connsiteY147" fmla="*/ 1294612 h 1357700"/>
              <a:gd name="connsiteX148" fmla="*/ 0 w 10678681"/>
              <a:gd name="connsiteY148"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30518 w 10678681"/>
              <a:gd name="connsiteY38" fmla="*/ 739526 h 1357700"/>
              <a:gd name="connsiteX39" fmla="*/ 7652907 w 10678681"/>
              <a:gd name="connsiteY39" fmla="*/ 783273 h 1357700"/>
              <a:gd name="connsiteX40" fmla="*/ 7606008 w 10678681"/>
              <a:gd name="connsiteY40" fmla="*/ 800717 h 1357700"/>
              <a:gd name="connsiteX41" fmla="*/ 7480223 w 10678681"/>
              <a:gd name="connsiteY41" fmla="*/ 856821 h 1357700"/>
              <a:gd name="connsiteX42" fmla="*/ 7356005 w 10678681"/>
              <a:gd name="connsiteY42" fmla="*/ 919462 h 1357700"/>
              <a:gd name="connsiteX43" fmla="*/ 7305396 w 10678681"/>
              <a:gd name="connsiteY43" fmla="*/ 986228 h 1357700"/>
              <a:gd name="connsiteX44" fmla="*/ 7298314 w 10678681"/>
              <a:gd name="connsiteY44" fmla="*/ 989899 h 1357700"/>
              <a:gd name="connsiteX45" fmla="*/ 7277477 w 10678681"/>
              <a:gd name="connsiteY45" fmla="*/ 990571 h 1357700"/>
              <a:gd name="connsiteX46" fmla="*/ 7269396 w 10678681"/>
              <a:gd name="connsiteY46" fmla="*/ 989282 h 1357700"/>
              <a:gd name="connsiteX47" fmla="*/ 7258094 w 10678681"/>
              <a:gd name="connsiteY47" fmla="*/ 990679 h 1357700"/>
              <a:gd name="connsiteX48" fmla="*/ 7257893 w 10678681"/>
              <a:gd name="connsiteY48" fmla="*/ 991204 h 1357700"/>
              <a:gd name="connsiteX49" fmla="*/ 7247153 w 10678681"/>
              <a:gd name="connsiteY49" fmla="*/ 991550 h 1357700"/>
              <a:gd name="connsiteX50" fmla="*/ 7193612 w 10678681"/>
              <a:gd name="connsiteY50" fmla="*/ 987042 h 1357700"/>
              <a:gd name="connsiteX51" fmla="*/ 7132632 w 10678681"/>
              <a:gd name="connsiteY51" fmla="*/ 1042036 h 1357700"/>
              <a:gd name="connsiteX52" fmla="*/ 7105610 w 10678681"/>
              <a:gd name="connsiteY52" fmla="*/ 1053537 h 1357700"/>
              <a:gd name="connsiteX53" fmla="*/ 7091599 w 10678681"/>
              <a:gd name="connsiteY53" fmla="*/ 1062302 h 1357700"/>
              <a:gd name="connsiteX54" fmla="*/ 7090998 w 10678681"/>
              <a:gd name="connsiteY54" fmla="*/ 1064540 h 1357700"/>
              <a:gd name="connsiteX55" fmla="*/ 7039634 w 10678681"/>
              <a:gd name="connsiteY55" fmla="*/ 1059971 h 1357700"/>
              <a:gd name="connsiteX56" fmla="*/ 7033445 w 10678681"/>
              <a:gd name="connsiteY56" fmla="*/ 1063314 h 1357700"/>
              <a:gd name="connsiteX57" fmla="*/ 6999157 w 10678681"/>
              <a:gd name="connsiteY57" fmla="*/ 1055282 h 1357700"/>
              <a:gd name="connsiteX58" fmla="*/ 6981874 w 10678681"/>
              <a:gd name="connsiteY58" fmla="*/ 1053827 h 1357700"/>
              <a:gd name="connsiteX59" fmla="*/ 6976102 w 10678681"/>
              <a:gd name="connsiteY59" fmla="*/ 1047854 h 1357700"/>
              <a:gd name="connsiteX60" fmla="*/ 6951040 w 10678681"/>
              <a:gd name="connsiteY60" fmla="*/ 1048531 h 1357700"/>
              <a:gd name="connsiteX61" fmla="*/ 6948497 w 10678681"/>
              <a:gd name="connsiteY61" fmla="*/ 1050706 h 1357700"/>
              <a:gd name="connsiteX62" fmla="*/ 6926582 w 10678681"/>
              <a:gd name="connsiteY62" fmla="*/ 1043462 h 1357700"/>
              <a:gd name="connsiteX63" fmla="*/ 6833743 w 10678681"/>
              <a:gd name="connsiteY63" fmla="*/ 1027960 h 1357700"/>
              <a:gd name="connsiteX64" fmla="*/ 6687090 w 10678681"/>
              <a:gd name="connsiteY64" fmla="*/ 1063250 h 1357700"/>
              <a:gd name="connsiteX65" fmla="*/ 6437450 w 10678681"/>
              <a:gd name="connsiteY65" fmla="*/ 1101075 h 1357700"/>
              <a:gd name="connsiteX66" fmla="*/ 6327795 w 10678681"/>
              <a:gd name="connsiteY66" fmla="*/ 1088142 h 1357700"/>
              <a:gd name="connsiteX67" fmla="*/ 6136549 w 10678681"/>
              <a:gd name="connsiteY67" fmla="*/ 1100268 h 1357700"/>
              <a:gd name="connsiteX68" fmla="*/ 6004655 w 10678681"/>
              <a:gd name="connsiteY68" fmla="*/ 1114946 h 1357700"/>
              <a:gd name="connsiteX69" fmla="*/ 5936643 w 10678681"/>
              <a:gd name="connsiteY69" fmla="*/ 1095428 h 1357700"/>
              <a:gd name="connsiteX70" fmla="*/ 5912484 w 10678681"/>
              <a:gd name="connsiteY70" fmla="*/ 1112624 h 1357700"/>
              <a:gd name="connsiteX71" fmla="*/ 5908387 w 10678681"/>
              <a:gd name="connsiteY71" fmla="*/ 1116018 h 1357700"/>
              <a:gd name="connsiteX72" fmla="*/ 5890495 w 10678681"/>
              <a:gd name="connsiteY72" fmla="*/ 1120268 h 1357700"/>
              <a:gd name="connsiteX73" fmla="*/ 5887318 w 10678681"/>
              <a:gd name="connsiteY73" fmla="*/ 1133134 h 1357700"/>
              <a:gd name="connsiteX74" fmla="*/ 5861726 w 10678681"/>
              <a:gd name="connsiteY74" fmla="*/ 1147891 h 1357700"/>
              <a:gd name="connsiteX75" fmla="*/ 5805823 w 10678681"/>
              <a:gd name="connsiteY75" fmla="*/ 1152457 h 1357700"/>
              <a:gd name="connsiteX76" fmla="*/ 5689841 w 10678681"/>
              <a:gd name="connsiteY76" fmla="*/ 1176232 h 1357700"/>
              <a:gd name="connsiteX77" fmla="*/ 5605119 w 10678681"/>
              <a:gd name="connsiteY77" fmla="*/ 1190202 h 1357700"/>
              <a:gd name="connsiteX78" fmla="*/ 5488513 w 10678681"/>
              <a:gd name="connsiteY78" fmla="*/ 1205367 h 1357700"/>
              <a:gd name="connsiteX79" fmla="*/ 5402905 w 10678681"/>
              <a:gd name="connsiteY79" fmla="*/ 1241191 h 1357700"/>
              <a:gd name="connsiteX80" fmla="*/ 5285593 w 10678681"/>
              <a:gd name="connsiteY80" fmla="*/ 1273569 h 1357700"/>
              <a:gd name="connsiteX81" fmla="*/ 5192893 w 10678681"/>
              <a:gd name="connsiteY81" fmla="*/ 1247188 h 1357700"/>
              <a:gd name="connsiteX82" fmla="*/ 5186475 w 10678681"/>
              <a:gd name="connsiteY82" fmla="*/ 1257028 h 1357700"/>
              <a:gd name="connsiteX83" fmla="*/ 5126038 w 10678681"/>
              <a:gd name="connsiteY83" fmla="*/ 1263189 h 1357700"/>
              <a:gd name="connsiteX84" fmla="*/ 4894688 w 10678681"/>
              <a:gd name="connsiteY84" fmla="*/ 1247184 h 1357700"/>
              <a:gd name="connsiteX85" fmla="*/ 4788036 w 10678681"/>
              <a:gd name="connsiteY85" fmla="*/ 1238182 h 1357700"/>
              <a:gd name="connsiteX86" fmla="*/ 4747555 w 10678681"/>
              <a:gd name="connsiteY86" fmla="*/ 1252768 h 1357700"/>
              <a:gd name="connsiteX87" fmla="*/ 4679644 w 10678681"/>
              <a:gd name="connsiteY87" fmla="*/ 1276603 h 1357700"/>
              <a:gd name="connsiteX88" fmla="*/ 4632222 w 10678681"/>
              <a:gd name="connsiteY88" fmla="*/ 1318360 h 1357700"/>
              <a:gd name="connsiteX89" fmla="*/ 4617358 w 10678681"/>
              <a:gd name="connsiteY89" fmla="*/ 1327690 h 1357700"/>
              <a:gd name="connsiteX90" fmla="*/ 4589102 w 10678681"/>
              <a:gd name="connsiteY90" fmla="*/ 1321223 h 1357700"/>
              <a:gd name="connsiteX91" fmla="*/ 4578184 w 10678681"/>
              <a:gd name="connsiteY91" fmla="*/ 1326745 h 1357700"/>
              <a:gd name="connsiteX92" fmla="*/ 4574270 w 10678681"/>
              <a:gd name="connsiteY92" fmla="*/ 1325878 h 1357700"/>
              <a:gd name="connsiteX93" fmla="*/ 4564919 w 10678681"/>
              <a:gd name="connsiteY93" fmla="*/ 1325507 h 1357700"/>
              <a:gd name="connsiteX94" fmla="*/ 4566586 w 10678681"/>
              <a:gd name="connsiteY94" fmla="*/ 1316963 h 1357700"/>
              <a:gd name="connsiteX95" fmla="*/ 4556303 w 10678681"/>
              <a:gd name="connsiteY95" fmla="*/ 1300262 h 1357700"/>
              <a:gd name="connsiteX96" fmla="*/ 4502358 w 10678681"/>
              <a:gd name="connsiteY96" fmla="*/ 1302558 h 1357700"/>
              <a:gd name="connsiteX97" fmla="*/ 4498919 w 10678681"/>
              <a:gd name="connsiteY97" fmla="*/ 1312115 h 1357700"/>
              <a:gd name="connsiteX98" fmla="*/ 4492075 w 10678681"/>
              <a:gd name="connsiteY98" fmla="*/ 1313357 h 1357700"/>
              <a:gd name="connsiteX99" fmla="*/ 4487466 w 10678681"/>
              <a:gd name="connsiteY99" fmla="*/ 1304102 h 1357700"/>
              <a:gd name="connsiteX100" fmla="*/ 4398292 w 10678681"/>
              <a:gd name="connsiteY100" fmla="*/ 1278410 h 1357700"/>
              <a:gd name="connsiteX101" fmla="*/ 4306088 w 10678681"/>
              <a:gd name="connsiteY101" fmla="*/ 1282512 h 1357700"/>
              <a:gd name="connsiteX102" fmla="*/ 4188995 w 10678681"/>
              <a:gd name="connsiteY102" fmla="*/ 1296718 h 1357700"/>
              <a:gd name="connsiteX103" fmla="*/ 4136582 w 10678681"/>
              <a:gd name="connsiteY103" fmla="*/ 1287687 h 1357700"/>
              <a:gd name="connsiteX104" fmla="*/ 4064614 w 10678681"/>
              <a:gd name="connsiteY104" fmla="*/ 1296118 h 1357700"/>
              <a:gd name="connsiteX105" fmla="*/ 3906561 w 10678681"/>
              <a:gd name="connsiteY105" fmla="*/ 1352435 h 1357700"/>
              <a:gd name="connsiteX106" fmla="*/ 3787890 w 10678681"/>
              <a:gd name="connsiteY106" fmla="*/ 1352442 h 1357700"/>
              <a:gd name="connsiteX107" fmla="*/ 3745993 w 10678681"/>
              <a:gd name="connsiteY107" fmla="*/ 1342630 h 1357700"/>
              <a:gd name="connsiteX108" fmla="*/ 3675785 w 10678681"/>
              <a:gd name="connsiteY108" fmla="*/ 1326802 h 1357700"/>
              <a:gd name="connsiteX109" fmla="*/ 3623856 w 10678681"/>
              <a:gd name="connsiteY109" fmla="*/ 1290804 h 1357700"/>
              <a:gd name="connsiteX110" fmla="*/ 3564933 w 10678681"/>
              <a:gd name="connsiteY110" fmla="*/ 1287147 h 1357700"/>
              <a:gd name="connsiteX111" fmla="*/ 3550537 w 10678681"/>
              <a:gd name="connsiteY111" fmla="*/ 1317552 h 1357700"/>
              <a:gd name="connsiteX112" fmla="*/ 3487736 w 10678681"/>
              <a:gd name="connsiteY112" fmla="*/ 1303493 h 1357700"/>
              <a:gd name="connsiteX113" fmla="*/ 3392548 w 10678681"/>
              <a:gd name="connsiteY113" fmla="*/ 1278741 h 1357700"/>
              <a:gd name="connsiteX114" fmla="*/ 3337466 w 10678681"/>
              <a:gd name="connsiteY114" fmla="*/ 1272537 h 1357700"/>
              <a:gd name="connsiteX115" fmla="*/ 3187206 w 10678681"/>
              <a:gd name="connsiteY115" fmla="*/ 1246821 h 1357700"/>
              <a:gd name="connsiteX116" fmla="*/ 3036856 w 10678681"/>
              <a:gd name="connsiteY116" fmla="*/ 1214383 h 1357700"/>
              <a:gd name="connsiteX117" fmla="*/ 2948654 w 10678681"/>
              <a:gd name="connsiteY117" fmla="*/ 1157455 h 1357700"/>
              <a:gd name="connsiteX118" fmla="*/ 2824973 w 10678681"/>
              <a:gd name="connsiteY118" fmla="*/ 1134864 h 1357700"/>
              <a:gd name="connsiteX119" fmla="*/ 2804398 w 10678681"/>
              <a:gd name="connsiteY119" fmla="*/ 1125556 h 1357700"/>
              <a:gd name="connsiteX120" fmla="*/ 2775396 w 10678681"/>
              <a:gd name="connsiteY120" fmla="*/ 1130148 h 1357700"/>
              <a:gd name="connsiteX121" fmla="*/ 2659096 w 10678681"/>
              <a:gd name="connsiteY121" fmla="*/ 1150294 h 1357700"/>
              <a:gd name="connsiteX122" fmla="*/ 2567088 w 10678681"/>
              <a:gd name="connsiteY122" fmla="*/ 1181781 h 1357700"/>
              <a:gd name="connsiteX123" fmla="*/ 2454501 w 10678681"/>
              <a:gd name="connsiteY123" fmla="*/ 1155455 h 1357700"/>
              <a:gd name="connsiteX124" fmla="*/ 2385161 w 10678681"/>
              <a:gd name="connsiteY124" fmla="*/ 1161312 h 1357700"/>
              <a:gd name="connsiteX125" fmla="*/ 2270528 w 10678681"/>
              <a:gd name="connsiteY125" fmla="*/ 1204338 h 1357700"/>
              <a:gd name="connsiteX126" fmla="*/ 2121820 w 10678681"/>
              <a:gd name="connsiteY126" fmla="*/ 1187078 h 1357700"/>
              <a:gd name="connsiteX127" fmla="*/ 2092716 w 10678681"/>
              <a:gd name="connsiteY127" fmla="*/ 1139224 h 1357700"/>
              <a:gd name="connsiteX128" fmla="*/ 2052449 w 10678681"/>
              <a:gd name="connsiteY128" fmla="*/ 1109687 h 1357700"/>
              <a:gd name="connsiteX129" fmla="*/ 2032607 w 10678681"/>
              <a:gd name="connsiteY129" fmla="*/ 1175477 h 1357700"/>
              <a:gd name="connsiteX130" fmla="*/ 1901837 w 10678681"/>
              <a:gd name="connsiteY130" fmla="*/ 1221762 h 1357700"/>
              <a:gd name="connsiteX131" fmla="*/ 1836762 w 10678681"/>
              <a:gd name="connsiteY131" fmla="*/ 1237387 h 1357700"/>
              <a:gd name="connsiteX132" fmla="*/ 1735877 w 10678681"/>
              <a:gd name="connsiteY132" fmla="*/ 1246527 h 1357700"/>
              <a:gd name="connsiteX133" fmla="*/ 1705069 w 10678681"/>
              <a:gd name="connsiteY133" fmla="*/ 1251989 h 1357700"/>
              <a:gd name="connsiteX134" fmla="*/ 1397689 w 10678681"/>
              <a:gd name="connsiteY134" fmla="*/ 1336144 h 1357700"/>
              <a:gd name="connsiteX135" fmla="*/ 1220734 w 10678681"/>
              <a:gd name="connsiteY135" fmla="*/ 1257811 h 1357700"/>
              <a:gd name="connsiteX136" fmla="*/ 1021737 w 10678681"/>
              <a:gd name="connsiteY136" fmla="*/ 1238739 h 1357700"/>
              <a:gd name="connsiteX137" fmla="*/ 959820 w 10678681"/>
              <a:gd name="connsiteY137" fmla="*/ 1275863 h 1357700"/>
              <a:gd name="connsiteX138" fmla="*/ 929137 w 10678681"/>
              <a:gd name="connsiteY138" fmla="*/ 1273957 h 1357700"/>
              <a:gd name="connsiteX139" fmla="*/ 878849 w 10678681"/>
              <a:gd name="connsiteY139" fmla="*/ 1266740 h 1357700"/>
              <a:gd name="connsiteX140" fmla="*/ 800667 w 10678681"/>
              <a:gd name="connsiteY140" fmla="*/ 1282041 h 1357700"/>
              <a:gd name="connsiteX141" fmla="*/ 644906 w 10678681"/>
              <a:gd name="connsiteY141" fmla="*/ 1273685 h 1357700"/>
              <a:gd name="connsiteX142" fmla="*/ 379869 w 10678681"/>
              <a:gd name="connsiteY142" fmla="*/ 1339165 h 1357700"/>
              <a:gd name="connsiteX143" fmla="*/ 137696 w 10678681"/>
              <a:gd name="connsiteY143" fmla="*/ 1319217 h 1357700"/>
              <a:gd name="connsiteX144" fmla="*/ 54250 w 10678681"/>
              <a:gd name="connsiteY144" fmla="*/ 1315838 h 1357700"/>
              <a:gd name="connsiteX145" fmla="*/ 28042 w 10678681"/>
              <a:gd name="connsiteY145" fmla="*/ 1297822 h 1357700"/>
              <a:gd name="connsiteX146" fmla="*/ 0 w 10678681"/>
              <a:gd name="connsiteY146" fmla="*/ 1294612 h 1357700"/>
              <a:gd name="connsiteX147" fmla="*/ 0 w 10678681"/>
              <a:gd name="connsiteY147"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30518 w 10678681"/>
              <a:gd name="connsiteY38" fmla="*/ 739526 h 1357700"/>
              <a:gd name="connsiteX39" fmla="*/ 7652907 w 10678681"/>
              <a:gd name="connsiteY39" fmla="*/ 783273 h 1357700"/>
              <a:gd name="connsiteX40" fmla="*/ 7606008 w 10678681"/>
              <a:gd name="connsiteY40" fmla="*/ 800717 h 1357700"/>
              <a:gd name="connsiteX41" fmla="*/ 7480223 w 10678681"/>
              <a:gd name="connsiteY41" fmla="*/ 856821 h 1357700"/>
              <a:gd name="connsiteX42" fmla="*/ 7356005 w 10678681"/>
              <a:gd name="connsiteY42" fmla="*/ 919462 h 1357700"/>
              <a:gd name="connsiteX43" fmla="*/ 7305396 w 10678681"/>
              <a:gd name="connsiteY43" fmla="*/ 986228 h 1357700"/>
              <a:gd name="connsiteX44" fmla="*/ 7277477 w 10678681"/>
              <a:gd name="connsiteY44" fmla="*/ 990571 h 1357700"/>
              <a:gd name="connsiteX45" fmla="*/ 7269396 w 10678681"/>
              <a:gd name="connsiteY45" fmla="*/ 989282 h 1357700"/>
              <a:gd name="connsiteX46" fmla="*/ 7258094 w 10678681"/>
              <a:gd name="connsiteY46" fmla="*/ 990679 h 1357700"/>
              <a:gd name="connsiteX47" fmla="*/ 7257893 w 10678681"/>
              <a:gd name="connsiteY47" fmla="*/ 991204 h 1357700"/>
              <a:gd name="connsiteX48" fmla="*/ 7247153 w 10678681"/>
              <a:gd name="connsiteY48" fmla="*/ 991550 h 1357700"/>
              <a:gd name="connsiteX49" fmla="*/ 7193612 w 10678681"/>
              <a:gd name="connsiteY49" fmla="*/ 987042 h 1357700"/>
              <a:gd name="connsiteX50" fmla="*/ 7132632 w 10678681"/>
              <a:gd name="connsiteY50" fmla="*/ 1042036 h 1357700"/>
              <a:gd name="connsiteX51" fmla="*/ 7105610 w 10678681"/>
              <a:gd name="connsiteY51" fmla="*/ 1053537 h 1357700"/>
              <a:gd name="connsiteX52" fmla="*/ 7091599 w 10678681"/>
              <a:gd name="connsiteY52" fmla="*/ 1062302 h 1357700"/>
              <a:gd name="connsiteX53" fmla="*/ 7090998 w 10678681"/>
              <a:gd name="connsiteY53" fmla="*/ 1064540 h 1357700"/>
              <a:gd name="connsiteX54" fmla="*/ 7039634 w 10678681"/>
              <a:gd name="connsiteY54" fmla="*/ 1059971 h 1357700"/>
              <a:gd name="connsiteX55" fmla="*/ 7033445 w 10678681"/>
              <a:gd name="connsiteY55" fmla="*/ 1063314 h 1357700"/>
              <a:gd name="connsiteX56" fmla="*/ 6999157 w 10678681"/>
              <a:gd name="connsiteY56" fmla="*/ 1055282 h 1357700"/>
              <a:gd name="connsiteX57" fmla="*/ 6981874 w 10678681"/>
              <a:gd name="connsiteY57" fmla="*/ 1053827 h 1357700"/>
              <a:gd name="connsiteX58" fmla="*/ 6976102 w 10678681"/>
              <a:gd name="connsiteY58" fmla="*/ 1047854 h 1357700"/>
              <a:gd name="connsiteX59" fmla="*/ 6951040 w 10678681"/>
              <a:gd name="connsiteY59" fmla="*/ 1048531 h 1357700"/>
              <a:gd name="connsiteX60" fmla="*/ 6948497 w 10678681"/>
              <a:gd name="connsiteY60" fmla="*/ 1050706 h 1357700"/>
              <a:gd name="connsiteX61" fmla="*/ 6926582 w 10678681"/>
              <a:gd name="connsiteY61" fmla="*/ 1043462 h 1357700"/>
              <a:gd name="connsiteX62" fmla="*/ 6833743 w 10678681"/>
              <a:gd name="connsiteY62" fmla="*/ 1027960 h 1357700"/>
              <a:gd name="connsiteX63" fmla="*/ 6687090 w 10678681"/>
              <a:gd name="connsiteY63" fmla="*/ 1063250 h 1357700"/>
              <a:gd name="connsiteX64" fmla="*/ 6437450 w 10678681"/>
              <a:gd name="connsiteY64" fmla="*/ 1101075 h 1357700"/>
              <a:gd name="connsiteX65" fmla="*/ 6327795 w 10678681"/>
              <a:gd name="connsiteY65" fmla="*/ 1088142 h 1357700"/>
              <a:gd name="connsiteX66" fmla="*/ 6136549 w 10678681"/>
              <a:gd name="connsiteY66" fmla="*/ 1100268 h 1357700"/>
              <a:gd name="connsiteX67" fmla="*/ 6004655 w 10678681"/>
              <a:gd name="connsiteY67" fmla="*/ 1114946 h 1357700"/>
              <a:gd name="connsiteX68" fmla="*/ 5936643 w 10678681"/>
              <a:gd name="connsiteY68" fmla="*/ 1095428 h 1357700"/>
              <a:gd name="connsiteX69" fmla="*/ 5912484 w 10678681"/>
              <a:gd name="connsiteY69" fmla="*/ 1112624 h 1357700"/>
              <a:gd name="connsiteX70" fmla="*/ 5908387 w 10678681"/>
              <a:gd name="connsiteY70" fmla="*/ 1116018 h 1357700"/>
              <a:gd name="connsiteX71" fmla="*/ 5890495 w 10678681"/>
              <a:gd name="connsiteY71" fmla="*/ 1120268 h 1357700"/>
              <a:gd name="connsiteX72" fmla="*/ 5887318 w 10678681"/>
              <a:gd name="connsiteY72" fmla="*/ 1133134 h 1357700"/>
              <a:gd name="connsiteX73" fmla="*/ 5861726 w 10678681"/>
              <a:gd name="connsiteY73" fmla="*/ 1147891 h 1357700"/>
              <a:gd name="connsiteX74" fmla="*/ 5805823 w 10678681"/>
              <a:gd name="connsiteY74" fmla="*/ 1152457 h 1357700"/>
              <a:gd name="connsiteX75" fmla="*/ 5689841 w 10678681"/>
              <a:gd name="connsiteY75" fmla="*/ 1176232 h 1357700"/>
              <a:gd name="connsiteX76" fmla="*/ 5605119 w 10678681"/>
              <a:gd name="connsiteY76" fmla="*/ 1190202 h 1357700"/>
              <a:gd name="connsiteX77" fmla="*/ 5488513 w 10678681"/>
              <a:gd name="connsiteY77" fmla="*/ 1205367 h 1357700"/>
              <a:gd name="connsiteX78" fmla="*/ 5402905 w 10678681"/>
              <a:gd name="connsiteY78" fmla="*/ 1241191 h 1357700"/>
              <a:gd name="connsiteX79" fmla="*/ 5285593 w 10678681"/>
              <a:gd name="connsiteY79" fmla="*/ 1273569 h 1357700"/>
              <a:gd name="connsiteX80" fmla="*/ 5192893 w 10678681"/>
              <a:gd name="connsiteY80" fmla="*/ 1247188 h 1357700"/>
              <a:gd name="connsiteX81" fmla="*/ 5186475 w 10678681"/>
              <a:gd name="connsiteY81" fmla="*/ 1257028 h 1357700"/>
              <a:gd name="connsiteX82" fmla="*/ 5126038 w 10678681"/>
              <a:gd name="connsiteY82" fmla="*/ 1263189 h 1357700"/>
              <a:gd name="connsiteX83" fmla="*/ 4894688 w 10678681"/>
              <a:gd name="connsiteY83" fmla="*/ 1247184 h 1357700"/>
              <a:gd name="connsiteX84" fmla="*/ 4788036 w 10678681"/>
              <a:gd name="connsiteY84" fmla="*/ 1238182 h 1357700"/>
              <a:gd name="connsiteX85" fmla="*/ 4747555 w 10678681"/>
              <a:gd name="connsiteY85" fmla="*/ 1252768 h 1357700"/>
              <a:gd name="connsiteX86" fmla="*/ 4679644 w 10678681"/>
              <a:gd name="connsiteY86" fmla="*/ 1276603 h 1357700"/>
              <a:gd name="connsiteX87" fmla="*/ 4632222 w 10678681"/>
              <a:gd name="connsiteY87" fmla="*/ 1318360 h 1357700"/>
              <a:gd name="connsiteX88" fmla="*/ 4617358 w 10678681"/>
              <a:gd name="connsiteY88" fmla="*/ 1327690 h 1357700"/>
              <a:gd name="connsiteX89" fmla="*/ 4589102 w 10678681"/>
              <a:gd name="connsiteY89" fmla="*/ 1321223 h 1357700"/>
              <a:gd name="connsiteX90" fmla="*/ 4578184 w 10678681"/>
              <a:gd name="connsiteY90" fmla="*/ 1326745 h 1357700"/>
              <a:gd name="connsiteX91" fmla="*/ 4574270 w 10678681"/>
              <a:gd name="connsiteY91" fmla="*/ 1325878 h 1357700"/>
              <a:gd name="connsiteX92" fmla="*/ 4564919 w 10678681"/>
              <a:gd name="connsiteY92" fmla="*/ 1325507 h 1357700"/>
              <a:gd name="connsiteX93" fmla="*/ 4566586 w 10678681"/>
              <a:gd name="connsiteY93" fmla="*/ 1316963 h 1357700"/>
              <a:gd name="connsiteX94" fmla="*/ 4556303 w 10678681"/>
              <a:gd name="connsiteY94" fmla="*/ 1300262 h 1357700"/>
              <a:gd name="connsiteX95" fmla="*/ 4502358 w 10678681"/>
              <a:gd name="connsiteY95" fmla="*/ 1302558 h 1357700"/>
              <a:gd name="connsiteX96" fmla="*/ 4498919 w 10678681"/>
              <a:gd name="connsiteY96" fmla="*/ 1312115 h 1357700"/>
              <a:gd name="connsiteX97" fmla="*/ 4492075 w 10678681"/>
              <a:gd name="connsiteY97" fmla="*/ 1313357 h 1357700"/>
              <a:gd name="connsiteX98" fmla="*/ 4487466 w 10678681"/>
              <a:gd name="connsiteY98" fmla="*/ 1304102 h 1357700"/>
              <a:gd name="connsiteX99" fmla="*/ 4398292 w 10678681"/>
              <a:gd name="connsiteY99" fmla="*/ 1278410 h 1357700"/>
              <a:gd name="connsiteX100" fmla="*/ 4306088 w 10678681"/>
              <a:gd name="connsiteY100" fmla="*/ 1282512 h 1357700"/>
              <a:gd name="connsiteX101" fmla="*/ 4188995 w 10678681"/>
              <a:gd name="connsiteY101" fmla="*/ 1296718 h 1357700"/>
              <a:gd name="connsiteX102" fmla="*/ 4136582 w 10678681"/>
              <a:gd name="connsiteY102" fmla="*/ 1287687 h 1357700"/>
              <a:gd name="connsiteX103" fmla="*/ 4064614 w 10678681"/>
              <a:gd name="connsiteY103" fmla="*/ 1296118 h 1357700"/>
              <a:gd name="connsiteX104" fmla="*/ 3906561 w 10678681"/>
              <a:gd name="connsiteY104" fmla="*/ 1352435 h 1357700"/>
              <a:gd name="connsiteX105" fmla="*/ 3787890 w 10678681"/>
              <a:gd name="connsiteY105" fmla="*/ 1352442 h 1357700"/>
              <a:gd name="connsiteX106" fmla="*/ 3745993 w 10678681"/>
              <a:gd name="connsiteY106" fmla="*/ 1342630 h 1357700"/>
              <a:gd name="connsiteX107" fmla="*/ 3675785 w 10678681"/>
              <a:gd name="connsiteY107" fmla="*/ 1326802 h 1357700"/>
              <a:gd name="connsiteX108" fmla="*/ 3623856 w 10678681"/>
              <a:gd name="connsiteY108" fmla="*/ 1290804 h 1357700"/>
              <a:gd name="connsiteX109" fmla="*/ 3564933 w 10678681"/>
              <a:gd name="connsiteY109" fmla="*/ 1287147 h 1357700"/>
              <a:gd name="connsiteX110" fmla="*/ 3550537 w 10678681"/>
              <a:gd name="connsiteY110" fmla="*/ 1317552 h 1357700"/>
              <a:gd name="connsiteX111" fmla="*/ 3487736 w 10678681"/>
              <a:gd name="connsiteY111" fmla="*/ 1303493 h 1357700"/>
              <a:gd name="connsiteX112" fmla="*/ 3392548 w 10678681"/>
              <a:gd name="connsiteY112" fmla="*/ 1278741 h 1357700"/>
              <a:gd name="connsiteX113" fmla="*/ 3337466 w 10678681"/>
              <a:gd name="connsiteY113" fmla="*/ 1272537 h 1357700"/>
              <a:gd name="connsiteX114" fmla="*/ 3187206 w 10678681"/>
              <a:gd name="connsiteY114" fmla="*/ 1246821 h 1357700"/>
              <a:gd name="connsiteX115" fmla="*/ 3036856 w 10678681"/>
              <a:gd name="connsiteY115" fmla="*/ 1214383 h 1357700"/>
              <a:gd name="connsiteX116" fmla="*/ 2948654 w 10678681"/>
              <a:gd name="connsiteY116" fmla="*/ 1157455 h 1357700"/>
              <a:gd name="connsiteX117" fmla="*/ 2824973 w 10678681"/>
              <a:gd name="connsiteY117" fmla="*/ 1134864 h 1357700"/>
              <a:gd name="connsiteX118" fmla="*/ 2804398 w 10678681"/>
              <a:gd name="connsiteY118" fmla="*/ 1125556 h 1357700"/>
              <a:gd name="connsiteX119" fmla="*/ 2775396 w 10678681"/>
              <a:gd name="connsiteY119" fmla="*/ 1130148 h 1357700"/>
              <a:gd name="connsiteX120" fmla="*/ 2659096 w 10678681"/>
              <a:gd name="connsiteY120" fmla="*/ 1150294 h 1357700"/>
              <a:gd name="connsiteX121" fmla="*/ 2567088 w 10678681"/>
              <a:gd name="connsiteY121" fmla="*/ 1181781 h 1357700"/>
              <a:gd name="connsiteX122" fmla="*/ 2454501 w 10678681"/>
              <a:gd name="connsiteY122" fmla="*/ 1155455 h 1357700"/>
              <a:gd name="connsiteX123" fmla="*/ 2385161 w 10678681"/>
              <a:gd name="connsiteY123" fmla="*/ 1161312 h 1357700"/>
              <a:gd name="connsiteX124" fmla="*/ 2270528 w 10678681"/>
              <a:gd name="connsiteY124" fmla="*/ 1204338 h 1357700"/>
              <a:gd name="connsiteX125" fmla="*/ 2121820 w 10678681"/>
              <a:gd name="connsiteY125" fmla="*/ 1187078 h 1357700"/>
              <a:gd name="connsiteX126" fmla="*/ 2092716 w 10678681"/>
              <a:gd name="connsiteY126" fmla="*/ 1139224 h 1357700"/>
              <a:gd name="connsiteX127" fmla="*/ 2052449 w 10678681"/>
              <a:gd name="connsiteY127" fmla="*/ 1109687 h 1357700"/>
              <a:gd name="connsiteX128" fmla="*/ 2032607 w 10678681"/>
              <a:gd name="connsiteY128" fmla="*/ 1175477 h 1357700"/>
              <a:gd name="connsiteX129" fmla="*/ 1901837 w 10678681"/>
              <a:gd name="connsiteY129" fmla="*/ 1221762 h 1357700"/>
              <a:gd name="connsiteX130" fmla="*/ 1836762 w 10678681"/>
              <a:gd name="connsiteY130" fmla="*/ 1237387 h 1357700"/>
              <a:gd name="connsiteX131" fmla="*/ 1735877 w 10678681"/>
              <a:gd name="connsiteY131" fmla="*/ 1246527 h 1357700"/>
              <a:gd name="connsiteX132" fmla="*/ 1705069 w 10678681"/>
              <a:gd name="connsiteY132" fmla="*/ 1251989 h 1357700"/>
              <a:gd name="connsiteX133" fmla="*/ 1397689 w 10678681"/>
              <a:gd name="connsiteY133" fmla="*/ 1336144 h 1357700"/>
              <a:gd name="connsiteX134" fmla="*/ 1220734 w 10678681"/>
              <a:gd name="connsiteY134" fmla="*/ 1257811 h 1357700"/>
              <a:gd name="connsiteX135" fmla="*/ 1021737 w 10678681"/>
              <a:gd name="connsiteY135" fmla="*/ 1238739 h 1357700"/>
              <a:gd name="connsiteX136" fmla="*/ 959820 w 10678681"/>
              <a:gd name="connsiteY136" fmla="*/ 1275863 h 1357700"/>
              <a:gd name="connsiteX137" fmla="*/ 929137 w 10678681"/>
              <a:gd name="connsiteY137" fmla="*/ 1273957 h 1357700"/>
              <a:gd name="connsiteX138" fmla="*/ 878849 w 10678681"/>
              <a:gd name="connsiteY138" fmla="*/ 1266740 h 1357700"/>
              <a:gd name="connsiteX139" fmla="*/ 800667 w 10678681"/>
              <a:gd name="connsiteY139" fmla="*/ 1282041 h 1357700"/>
              <a:gd name="connsiteX140" fmla="*/ 644906 w 10678681"/>
              <a:gd name="connsiteY140" fmla="*/ 1273685 h 1357700"/>
              <a:gd name="connsiteX141" fmla="*/ 379869 w 10678681"/>
              <a:gd name="connsiteY141" fmla="*/ 1339165 h 1357700"/>
              <a:gd name="connsiteX142" fmla="*/ 137696 w 10678681"/>
              <a:gd name="connsiteY142" fmla="*/ 1319217 h 1357700"/>
              <a:gd name="connsiteX143" fmla="*/ 54250 w 10678681"/>
              <a:gd name="connsiteY143" fmla="*/ 1315838 h 1357700"/>
              <a:gd name="connsiteX144" fmla="*/ 28042 w 10678681"/>
              <a:gd name="connsiteY144" fmla="*/ 1297822 h 1357700"/>
              <a:gd name="connsiteX145" fmla="*/ 0 w 10678681"/>
              <a:gd name="connsiteY145" fmla="*/ 1294612 h 1357700"/>
              <a:gd name="connsiteX146" fmla="*/ 0 w 10678681"/>
              <a:gd name="connsiteY146"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30518 w 10678681"/>
              <a:gd name="connsiteY38" fmla="*/ 739526 h 1357700"/>
              <a:gd name="connsiteX39" fmla="*/ 7652907 w 10678681"/>
              <a:gd name="connsiteY39" fmla="*/ 783273 h 1357700"/>
              <a:gd name="connsiteX40" fmla="*/ 7606008 w 10678681"/>
              <a:gd name="connsiteY40" fmla="*/ 800717 h 1357700"/>
              <a:gd name="connsiteX41" fmla="*/ 7480223 w 10678681"/>
              <a:gd name="connsiteY41" fmla="*/ 856821 h 1357700"/>
              <a:gd name="connsiteX42" fmla="*/ 7356005 w 10678681"/>
              <a:gd name="connsiteY42" fmla="*/ 919462 h 1357700"/>
              <a:gd name="connsiteX43" fmla="*/ 7305396 w 10678681"/>
              <a:gd name="connsiteY43" fmla="*/ 986228 h 1357700"/>
              <a:gd name="connsiteX44" fmla="*/ 7277477 w 10678681"/>
              <a:gd name="connsiteY44" fmla="*/ 990571 h 1357700"/>
              <a:gd name="connsiteX45" fmla="*/ 7269396 w 10678681"/>
              <a:gd name="connsiteY45" fmla="*/ 989282 h 1357700"/>
              <a:gd name="connsiteX46" fmla="*/ 7258094 w 10678681"/>
              <a:gd name="connsiteY46" fmla="*/ 990679 h 1357700"/>
              <a:gd name="connsiteX47" fmla="*/ 7257893 w 10678681"/>
              <a:gd name="connsiteY47" fmla="*/ 991204 h 1357700"/>
              <a:gd name="connsiteX48" fmla="*/ 7247153 w 10678681"/>
              <a:gd name="connsiteY48" fmla="*/ 991550 h 1357700"/>
              <a:gd name="connsiteX49" fmla="*/ 7193612 w 10678681"/>
              <a:gd name="connsiteY49" fmla="*/ 987042 h 1357700"/>
              <a:gd name="connsiteX50" fmla="*/ 7132632 w 10678681"/>
              <a:gd name="connsiteY50" fmla="*/ 1042036 h 1357700"/>
              <a:gd name="connsiteX51" fmla="*/ 7105610 w 10678681"/>
              <a:gd name="connsiteY51" fmla="*/ 1053537 h 1357700"/>
              <a:gd name="connsiteX52" fmla="*/ 7091599 w 10678681"/>
              <a:gd name="connsiteY52" fmla="*/ 1062302 h 1357700"/>
              <a:gd name="connsiteX53" fmla="*/ 7039634 w 10678681"/>
              <a:gd name="connsiteY53" fmla="*/ 1059971 h 1357700"/>
              <a:gd name="connsiteX54" fmla="*/ 7033445 w 10678681"/>
              <a:gd name="connsiteY54" fmla="*/ 1063314 h 1357700"/>
              <a:gd name="connsiteX55" fmla="*/ 6999157 w 10678681"/>
              <a:gd name="connsiteY55" fmla="*/ 1055282 h 1357700"/>
              <a:gd name="connsiteX56" fmla="*/ 6981874 w 10678681"/>
              <a:gd name="connsiteY56" fmla="*/ 1053827 h 1357700"/>
              <a:gd name="connsiteX57" fmla="*/ 6976102 w 10678681"/>
              <a:gd name="connsiteY57" fmla="*/ 1047854 h 1357700"/>
              <a:gd name="connsiteX58" fmla="*/ 6951040 w 10678681"/>
              <a:gd name="connsiteY58" fmla="*/ 1048531 h 1357700"/>
              <a:gd name="connsiteX59" fmla="*/ 6948497 w 10678681"/>
              <a:gd name="connsiteY59" fmla="*/ 1050706 h 1357700"/>
              <a:gd name="connsiteX60" fmla="*/ 6926582 w 10678681"/>
              <a:gd name="connsiteY60" fmla="*/ 1043462 h 1357700"/>
              <a:gd name="connsiteX61" fmla="*/ 6833743 w 10678681"/>
              <a:gd name="connsiteY61" fmla="*/ 1027960 h 1357700"/>
              <a:gd name="connsiteX62" fmla="*/ 6687090 w 10678681"/>
              <a:gd name="connsiteY62" fmla="*/ 1063250 h 1357700"/>
              <a:gd name="connsiteX63" fmla="*/ 6437450 w 10678681"/>
              <a:gd name="connsiteY63" fmla="*/ 1101075 h 1357700"/>
              <a:gd name="connsiteX64" fmla="*/ 6327795 w 10678681"/>
              <a:gd name="connsiteY64" fmla="*/ 1088142 h 1357700"/>
              <a:gd name="connsiteX65" fmla="*/ 6136549 w 10678681"/>
              <a:gd name="connsiteY65" fmla="*/ 1100268 h 1357700"/>
              <a:gd name="connsiteX66" fmla="*/ 6004655 w 10678681"/>
              <a:gd name="connsiteY66" fmla="*/ 1114946 h 1357700"/>
              <a:gd name="connsiteX67" fmla="*/ 5936643 w 10678681"/>
              <a:gd name="connsiteY67" fmla="*/ 1095428 h 1357700"/>
              <a:gd name="connsiteX68" fmla="*/ 5912484 w 10678681"/>
              <a:gd name="connsiteY68" fmla="*/ 1112624 h 1357700"/>
              <a:gd name="connsiteX69" fmla="*/ 5908387 w 10678681"/>
              <a:gd name="connsiteY69" fmla="*/ 1116018 h 1357700"/>
              <a:gd name="connsiteX70" fmla="*/ 5890495 w 10678681"/>
              <a:gd name="connsiteY70" fmla="*/ 1120268 h 1357700"/>
              <a:gd name="connsiteX71" fmla="*/ 5887318 w 10678681"/>
              <a:gd name="connsiteY71" fmla="*/ 1133134 h 1357700"/>
              <a:gd name="connsiteX72" fmla="*/ 5861726 w 10678681"/>
              <a:gd name="connsiteY72" fmla="*/ 1147891 h 1357700"/>
              <a:gd name="connsiteX73" fmla="*/ 5805823 w 10678681"/>
              <a:gd name="connsiteY73" fmla="*/ 1152457 h 1357700"/>
              <a:gd name="connsiteX74" fmla="*/ 5689841 w 10678681"/>
              <a:gd name="connsiteY74" fmla="*/ 1176232 h 1357700"/>
              <a:gd name="connsiteX75" fmla="*/ 5605119 w 10678681"/>
              <a:gd name="connsiteY75" fmla="*/ 1190202 h 1357700"/>
              <a:gd name="connsiteX76" fmla="*/ 5488513 w 10678681"/>
              <a:gd name="connsiteY76" fmla="*/ 1205367 h 1357700"/>
              <a:gd name="connsiteX77" fmla="*/ 5402905 w 10678681"/>
              <a:gd name="connsiteY77" fmla="*/ 1241191 h 1357700"/>
              <a:gd name="connsiteX78" fmla="*/ 5285593 w 10678681"/>
              <a:gd name="connsiteY78" fmla="*/ 1273569 h 1357700"/>
              <a:gd name="connsiteX79" fmla="*/ 5192893 w 10678681"/>
              <a:gd name="connsiteY79" fmla="*/ 1247188 h 1357700"/>
              <a:gd name="connsiteX80" fmla="*/ 5186475 w 10678681"/>
              <a:gd name="connsiteY80" fmla="*/ 1257028 h 1357700"/>
              <a:gd name="connsiteX81" fmla="*/ 5126038 w 10678681"/>
              <a:gd name="connsiteY81" fmla="*/ 1263189 h 1357700"/>
              <a:gd name="connsiteX82" fmla="*/ 4894688 w 10678681"/>
              <a:gd name="connsiteY82" fmla="*/ 1247184 h 1357700"/>
              <a:gd name="connsiteX83" fmla="*/ 4788036 w 10678681"/>
              <a:gd name="connsiteY83" fmla="*/ 1238182 h 1357700"/>
              <a:gd name="connsiteX84" fmla="*/ 4747555 w 10678681"/>
              <a:gd name="connsiteY84" fmla="*/ 1252768 h 1357700"/>
              <a:gd name="connsiteX85" fmla="*/ 4679644 w 10678681"/>
              <a:gd name="connsiteY85" fmla="*/ 1276603 h 1357700"/>
              <a:gd name="connsiteX86" fmla="*/ 4632222 w 10678681"/>
              <a:gd name="connsiteY86" fmla="*/ 1318360 h 1357700"/>
              <a:gd name="connsiteX87" fmla="*/ 4617358 w 10678681"/>
              <a:gd name="connsiteY87" fmla="*/ 1327690 h 1357700"/>
              <a:gd name="connsiteX88" fmla="*/ 4589102 w 10678681"/>
              <a:gd name="connsiteY88" fmla="*/ 1321223 h 1357700"/>
              <a:gd name="connsiteX89" fmla="*/ 4578184 w 10678681"/>
              <a:gd name="connsiteY89" fmla="*/ 1326745 h 1357700"/>
              <a:gd name="connsiteX90" fmla="*/ 4574270 w 10678681"/>
              <a:gd name="connsiteY90" fmla="*/ 1325878 h 1357700"/>
              <a:gd name="connsiteX91" fmla="*/ 4564919 w 10678681"/>
              <a:gd name="connsiteY91" fmla="*/ 1325507 h 1357700"/>
              <a:gd name="connsiteX92" fmla="*/ 4566586 w 10678681"/>
              <a:gd name="connsiteY92" fmla="*/ 1316963 h 1357700"/>
              <a:gd name="connsiteX93" fmla="*/ 4556303 w 10678681"/>
              <a:gd name="connsiteY93" fmla="*/ 1300262 h 1357700"/>
              <a:gd name="connsiteX94" fmla="*/ 4502358 w 10678681"/>
              <a:gd name="connsiteY94" fmla="*/ 1302558 h 1357700"/>
              <a:gd name="connsiteX95" fmla="*/ 4498919 w 10678681"/>
              <a:gd name="connsiteY95" fmla="*/ 1312115 h 1357700"/>
              <a:gd name="connsiteX96" fmla="*/ 4492075 w 10678681"/>
              <a:gd name="connsiteY96" fmla="*/ 1313357 h 1357700"/>
              <a:gd name="connsiteX97" fmla="*/ 4487466 w 10678681"/>
              <a:gd name="connsiteY97" fmla="*/ 1304102 h 1357700"/>
              <a:gd name="connsiteX98" fmla="*/ 4398292 w 10678681"/>
              <a:gd name="connsiteY98" fmla="*/ 1278410 h 1357700"/>
              <a:gd name="connsiteX99" fmla="*/ 4306088 w 10678681"/>
              <a:gd name="connsiteY99" fmla="*/ 1282512 h 1357700"/>
              <a:gd name="connsiteX100" fmla="*/ 4188995 w 10678681"/>
              <a:gd name="connsiteY100" fmla="*/ 1296718 h 1357700"/>
              <a:gd name="connsiteX101" fmla="*/ 4136582 w 10678681"/>
              <a:gd name="connsiteY101" fmla="*/ 1287687 h 1357700"/>
              <a:gd name="connsiteX102" fmla="*/ 4064614 w 10678681"/>
              <a:gd name="connsiteY102" fmla="*/ 1296118 h 1357700"/>
              <a:gd name="connsiteX103" fmla="*/ 3906561 w 10678681"/>
              <a:gd name="connsiteY103" fmla="*/ 1352435 h 1357700"/>
              <a:gd name="connsiteX104" fmla="*/ 3787890 w 10678681"/>
              <a:gd name="connsiteY104" fmla="*/ 1352442 h 1357700"/>
              <a:gd name="connsiteX105" fmla="*/ 3745993 w 10678681"/>
              <a:gd name="connsiteY105" fmla="*/ 1342630 h 1357700"/>
              <a:gd name="connsiteX106" fmla="*/ 3675785 w 10678681"/>
              <a:gd name="connsiteY106" fmla="*/ 1326802 h 1357700"/>
              <a:gd name="connsiteX107" fmla="*/ 3623856 w 10678681"/>
              <a:gd name="connsiteY107" fmla="*/ 1290804 h 1357700"/>
              <a:gd name="connsiteX108" fmla="*/ 3564933 w 10678681"/>
              <a:gd name="connsiteY108" fmla="*/ 1287147 h 1357700"/>
              <a:gd name="connsiteX109" fmla="*/ 3550537 w 10678681"/>
              <a:gd name="connsiteY109" fmla="*/ 1317552 h 1357700"/>
              <a:gd name="connsiteX110" fmla="*/ 3487736 w 10678681"/>
              <a:gd name="connsiteY110" fmla="*/ 1303493 h 1357700"/>
              <a:gd name="connsiteX111" fmla="*/ 3392548 w 10678681"/>
              <a:gd name="connsiteY111" fmla="*/ 1278741 h 1357700"/>
              <a:gd name="connsiteX112" fmla="*/ 3337466 w 10678681"/>
              <a:gd name="connsiteY112" fmla="*/ 1272537 h 1357700"/>
              <a:gd name="connsiteX113" fmla="*/ 3187206 w 10678681"/>
              <a:gd name="connsiteY113" fmla="*/ 1246821 h 1357700"/>
              <a:gd name="connsiteX114" fmla="*/ 3036856 w 10678681"/>
              <a:gd name="connsiteY114" fmla="*/ 1214383 h 1357700"/>
              <a:gd name="connsiteX115" fmla="*/ 2948654 w 10678681"/>
              <a:gd name="connsiteY115" fmla="*/ 1157455 h 1357700"/>
              <a:gd name="connsiteX116" fmla="*/ 2824973 w 10678681"/>
              <a:gd name="connsiteY116" fmla="*/ 1134864 h 1357700"/>
              <a:gd name="connsiteX117" fmla="*/ 2804398 w 10678681"/>
              <a:gd name="connsiteY117" fmla="*/ 1125556 h 1357700"/>
              <a:gd name="connsiteX118" fmla="*/ 2775396 w 10678681"/>
              <a:gd name="connsiteY118" fmla="*/ 1130148 h 1357700"/>
              <a:gd name="connsiteX119" fmla="*/ 2659096 w 10678681"/>
              <a:gd name="connsiteY119" fmla="*/ 1150294 h 1357700"/>
              <a:gd name="connsiteX120" fmla="*/ 2567088 w 10678681"/>
              <a:gd name="connsiteY120" fmla="*/ 1181781 h 1357700"/>
              <a:gd name="connsiteX121" fmla="*/ 2454501 w 10678681"/>
              <a:gd name="connsiteY121" fmla="*/ 1155455 h 1357700"/>
              <a:gd name="connsiteX122" fmla="*/ 2385161 w 10678681"/>
              <a:gd name="connsiteY122" fmla="*/ 1161312 h 1357700"/>
              <a:gd name="connsiteX123" fmla="*/ 2270528 w 10678681"/>
              <a:gd name="connsiteY123" fmla="*/ 1204338 h 1357700"/>
              <a:gd name="connsiteX124" fmla="*/ 2121820 w 10678681"/>
              <a:gd name="connsiteY124" fmla="*/ 1187078 h 1357700"/>
              <a:gd name="connsiteX125" fmla="*/ 2092716 w 10678681"/>
              <a:gd name="connsiteY125" fmla="*/ 1139224 h 1357700"/>
              <a:gd name="connsiteX126" fmla="*/ 2052449 w 10678681"/>
              <a:gd name="connsiteY126" fmla="*/ 1109687 h 1357700"/>
              <a:gd name="connsiteX127" fmla="*/ 2032607 w 10678681"/>
              <a:gd name="connsiteY127" fmla="*/ 1175477 h 1357700"/>
              <a:gd name="connsiteX128" fmla="*/ 1901837 w 10678681"/>
              <a:gd name="connsiteY128" fmla="*/ 1221762 h 1357700"/>
              <a:gd name="connsiteX129" fmla="*/ 1836762 w 10678681"/>
              <a:gd name="connsiteY129" fmla="*/ 1237387 h 1357700"/>
              <a:gd name="connsiteX130" fmla="*/ 1735877 w 10678681"/>
              <a:gd name="connsiteY130" fmla="*/ 1246527 h 1357700"/>
              <a:gd name="connsiteX131" fmla="*/ 1705069 w 10678681"/>
              <a:gd name="connsiteY131" fmla="*/ 1251989 h 1357700"/>
              <a:gd name="connsiteX132" fmla="*/ 1397689 w 10678681"/>
              <a:gd name="connsiteY132" fmla="*/ 1336144 h 1357700"/>
              <a:gd name="connsiteX133" fmla="*/ 1220734 w 10678681"/>
              <a:gd name="connsiteY133" fmla="*/ 1257811 h 1357700"/>
              <a:gd name="connsiteX134" fmla="*/ 1021737 w 10678681"/>
              <a:gd name="connsiteY134" fmla="*/ 1238739 h 1357700"/>
              <a:gd name="connsiteX135" fmla="*/ 959820 w 10678681"/>
              <a:gd name="connsiteY135" fmla="*/ 1275863 h 1357700"/>
              <a:gd name="connsiteX136" fmla="*/ 929137 w 10678681"/>
              <a:gd name="connsiteY136" fmla="*/ 1273957 h 1357700"/>
              <a:gd name="connsiteX137" fmla="*/ 878849 w 10678681"/>
              <a:gd name="connsiteY137" fmla="*/ 1266740 h 1357700"/>
              <a:gd name="connsiteX138" fmla="*/ 800667 w 10678681"/>
              <a:gd name="connsiteY138" fmla="*/ 1282041 h 1357700"/>
              <a:gd name="connsiteX139" fmla="*/ 644906 w 10678681"/>
              <a:gd name="connsiteY139" fmla="*/ 1273685 h 1357700"/>
              <a:gd name="connsiteX140" fmla="*/ 379869 w 10678681"/>
              <a:gd name="connsiteY140" fmla="*/ 1339165 h 1357700"/>
              <a:gd name="connsiteX141" fmla="*/ 137696 w 10678681"/>
              <a:gd name="connsiteY141" fmla="*/ 1319217 h 1357700"/>
              <a:gd name="connsiteX142" fmla="*/ 54250 w 10678681"/>
              <a:gd name="connsiteY142" fmla="*/ 1315838 h 1357700"/>
              <a:gd name="connsiteX143" fmla="*/ 28042 w 10678681"/>
              <a:gd name="connsiteY143" fmla="*/ 1297822 h 1357700"/>
              <a:gd name="connsiteX144" fmla="*/ 0 w 10678681"/>
              <a:gd name="connsiteY144" fmla="*/ 1294612 h 1357700"/>
              <a:gd name="connsiteX145" fmla="*/ 0 w 10678681"/>
              <a:gd name="connsiteY145"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30518 w 10678681"/>
              <a:gd name="connsiteY38" fmla="*/ 739526 h 1357700"/>
              <a:gd name="connsiteX39" fmla="*/ 7652907 w 10678681"/>
              <a:gd name="connsiteY39" fmla="*/ 783273 h 1357700"/>
              <a:gd name="connsiteX40" fmla="*/ 7606008 w 10678681"/>
              <a:gd name="connsiteY40" fmla="*/ 800717 h 1357700"/>
              <a:gd name="connsiteX41" fmla="*/ 7480223 w 10678681"/>
              <a:gd name="connsiteY41" fmla="*/ 856821 h 1357700"/>
              <a:gd name="connsiteX42" fmla="*/ 7356005 w 10678681"/>
              <a:gd name="connsiteY42" fmla="*/ 919462 h 1357700"/>
              <a:gd name="connsiteX43" fmla="*/ 7305396 w 10678681"/>
              <a:gd name="connsiteY43" fmla="*/ 986228 h 1357700"/>
              <a:gd name="connsiteX44" fmla="*/ 7277477 w 10678681"/>
              <a:gd name="connsiteY44" fmla="*/ 990571 h 1357700"/>
              <a:gd name="connsiteX45" fmla="*/ 7269396 w 10678681"/>
              <a:gd name="connsiteY45" fmla="*/ 989282 h 1357700"/>
              <a:gd name="connsiteX46" fmla="*/ 7258094 w 10678681"/>
              <a:gd name="connsiteY46" fmla="*/ 990679 h 1357700"/>
              <a:gd name="connsiteX47" fmla="*/ 7257893 w 10678681"/>
              <a:gd name="connsiteY47" fmla="*/ 991204 h 1357700"/>
              <a:gd name="connsiteX48" fmla="*/ 7247153 w 10678681"/>
              <a:gd name="connsiteY48" fmla="*/ 991550 h 1357700"/>
              <a:gd name="connsiteX49" fmla="*/ 7193612 w 10678681"/>
              <a:gd name="connsiteY49" fmla="*/ 987042 h 1357700"/>
              <a:gd name="connsiteX50" fmla="*/ 7132632 w 10678681"/>
              <a:gd name="connsiteY50" fmla="*/ 1042036 h 1357700"/>
              <a:gd name="connsiteX51" fmla="*/ 7105610 w 10678681"/>
              <a:gd name="connsiteY51" fmla="*/ 1053537 h 1357700"/>
              <a:gd name="connsiteX52" fmla="*/ 7069148 w 10678681"/>
              <a:gd name="connsiteY52" fmla="*/ 1047163 h 1357700"/>
              <a:gd name="connsiteX53" fmla="*/ 7039634 w 10678681"/>
              <a:gd name="connsiteY53" fmla="*/ 1059971 h 1357700"/>
              <a:gd name="connsiteX54" fmla="*/ 7033445 w 10678681"/>
              <a:gd name="connsiteY54" fmla="*/ 1063314 h 1357700"/>
              <a:gd name="connsiteX55" fmla="*/ 6999157 w 10678681"/>
              <a:gd name="connsiteY55" fmla="*/ 1055282 h 1357700"/>
              <a:gd name="connsiteX56" fmla="*/ 6981874 w 10678681"/>
              <a:gd name="connsiteY56" fmla="*/ 1053827 h 1357700"/>
              <a:gd name="connsiteX57" fmla="*/ 6976102 w 10678681"/>
              <a:gd name="connsiteY57" fmla="*/ 1047854 h 1357700"/>
              <a:gd name="connsiteX58" fmla="*/ 6951040 w 10678681"/>
              <a:gd name="connsiteY58" fmla="*/ 1048531 h 1357700"/>
              <a:gd name="connsiteX59" fmla="*/ 6948497 w 10678681"/>
              <a:gd name="connsiteY59" fmla="*/ 1050706 h 1357700"/>
              <a:gd name="connsiteX60" fmla="*/ 6926582 w 10678681"/>
              <a:gd name="connsiteY60" fmla="*/ 1043462 h 1357700"/>
              <a:gd name="connsiteX61" fmla="*/ 6833743 w 10678681"/>
              <a:gd name="connsiteY61" fmla="*/ 1027960 h 1357700"/>
              <a:gd name="connsiteX62" fmla="*/ 6687090 w 10678681"/>
              <a:gd name="connsiteY62" fmla="*/ 1063250 h 1357700"/>
              <a:gd name="connsiteX63" fmla="*/ 6437450 w 10678681"/>
              <a:gd name="connsiteY63" fmla="*/ 1101075 h 1357700"/>
              <a:gd name="connsiteX64" fmla="*/ 6327795 w 10678681"/>
              <a:gd name="connsiteY64" fmla="*/ 1088142 h 1357700"/>
              <a:gd name="connsiteX65" fmla="*/ 6136549 w 10678681"/>
              <a:gd name="connsiteY65" fmla="*/ 1100268 h 1357700"/>
              <a:gd name="connsiteX66" fmla="*/ 6004655 w 10678681"/>
              <a:gd name="connsiteY66" fmla="*/ 1114946 h 1357700"/>
              <a:gd name="connsiteX67" fmla="*/ 5936643 w 10678681"/>
              <a:gd name="connsiteY67" fmla="*/ 1095428 h 1357700"/>
              <a:gd name="connsiteX68" fmla="*/ 5912484 w 10678681"/>
              <a:gd name="connsiteY68" fmla="*/ 1112624 h 1357700"/>
              <a:gd name="connsiteX69" fmla="*/ 5908387 w 10678681"/>
              <a:gd name="connsiteY69" fmla="*/ 1116018 h 1357700"/>
              <a:gd name="connsiteX70" fmla="*/ 5890495 w 10678681"/>
              <a:gd name="connsiteY70" fmla="*/ 1120268 h 1357700"/>
              <a:gd name="connsiteX71" fmla="*/ 5887318 w 10678681"/>
              <a:gd name="connsiteY71" fmla="*/ 1133134 h 1357700"/>
              <a:gd name="connsiteX72" fmla="*/ 5861726 w 10678681"/>
              <a:gd name="connsiteY72" fmla="*/ 1147891 h 1357700"/>
              <a:gd name="connsiteX73" fmla="*/ 5805823 w 10678681"/>
              <a:gd name="connsiteY73" fmla="*/ 1152457 h 1357700"/>
              <a:gd name="connsiteX74" fmla="*/ 5689841 w 10678681"/>
              <a:gd name="connsiteY74" fmla="*/ 1176232 h 1357700"/>
              <a:gd name="connsiteX75" fmla="*/ 5605119 w 10678681"/>
              <a:gd name="connsiteY75" fmla="*/ 1190202 h 1357700"/>
              <a:gd name="connsiteX76" fmla="*/ 5488513 w 10678681"/>
              <a:gd name="connsiteY76" fmla="*/ 1205367 h 1357700"/>
              <a:gd name="connsiteX77" fmla="*/ 5402905 w 10678681"/>
              <a:gd name="connsiteY77" fmla="*/ 1241191 h 1357700"/>
              <a:gd name="connsiteX78" fmla="*/ 5285593 w 10678681"/>
              <a:gd name="connsiteY78" fmla="*/ 1273569 h 1357700"/>
              <a:gd name="connsiteX79" fmla="*/ 5192893 w 10678681"/>
              <a:gd name="connsiteY79" fmla="*/ 1247188 h 1357700"/>
              <a:gd name="connsiteX80" fmla="*/ 5186475 w 10678681"/>
              <a:gd name="connsiteY80" fmla="*/ 1257028 h 1357700"/>
              <a:gd name="connsiteX81" fmla="*/ 5126038 w 10678681"/>
              <a:gd name="connsiteY81" fmla="*/ 1263189 h 1357700"/>
              <a:gd name="connsiteX82" fmla="*/ 4894688 w 10678681"/>
              <a:gd name="connsiteY82" fmla="*/ 1247184 h 1357700"/>
              <a:gd name="connsiteX83" fmla="*/ 4788036 w 10678681"/>
              <a:gd name="connsiteY83" fmla="*/ 1238182 h 1357700"/>
              <a:gd name="connsiteX84" fmla="*/ 4747555 w 10678681"/>
              <a:gd name="connsiteY84" fmla="*/ 1252768 h 1357700"/>
              <a:gd name="connsiteX85" fmla="*/ 4679644 w 10678681"/>
              <a:gd name="connsiteY85" fmla="*/ 1276603 h 1357700"/>
              <a:gd name="connsiteX86" fmla="*/ 4632222 w 10678681"/>
              <a:gd name="connsiteY86" fmla="*/ 1318360 h 1357700"/>
              <a:gd name="connsiteX87" fmla="*/ 4617358 w 10678681"/>
              <a:gd name="connsiteY87" fmla="*/ 1327690 h 1357700"/>
              <a:gd name="connsiteX88" fmla="*/ 4589102 w 10678681"/>
              <a:gd name="connsiteY88" fmla="*/ 1321223 h 1357700"/>
              <a:gd name="connsiteX89" fmla="*/ 4578184 w 10678681"/>
              <a:gd name="connsiteY89" fmla="*/ 1326745 h 1357700"/>
              <a:gd name="connsiteX90" fmla="*/ 4574270 w 10678681"/>
              <a:gd name="connsiteY90" fmla="*/ 1325878 h 1357700"/>
              <a:gd name="connsiteX91" fmla="*/ 4564919 w 10678681"/>
              <a:gd name="connsiteY91" fmla="*/ 1325507 h 1357700"/>
              <a:gd name="connsiteX92" fmla="*/ 4566586 w 10678681"/>
              <a:gd name="connsiteY92" fmla="*/ 1316963 h 1357700"/>
              <a:gd name="connsiteX93" fmla="*/ 4556303 w 10678681"/>
              <a:gd name="connsiteY93" fmla="*/ 1300262 h 1357700"/>
              <a:gd name="connsiteX94" fmla="*/ 4502358 w 10678681"/>
              <a:gd name="connsiteY94" fmla="*/ 1302558 h 1357700"/>
              <a:gd name="connsiteX95" fmla="*/ 4498919 w 10678681"/>
              <a:gd name="connsiteY95" fmla="*/ 1312115 h 1357700"/>
              <a:gd name="connsiteX96" fmla="*/ 4492075 w 10678681"/>
              <a:gd name="connsiteY96" fmla="*/ 1313357 h 1357700"/>
              <a:gd name="connsiteX97" fmla="*/ 4487466 w 10678681"/>
              <a:gd name="connsiteY97" fmla="*/ 1304102 h 1357700"/>
              <a:gd name="connsiteX98" fmla="*/ 4398292 w 10678681"/>
              <a:gd name="connsiteY98" fmla="*/ 1278410 h 1357700"/>
              <a:gd name="connsiteX99" fmla="*/ 4306088 w 10678681"/>
              <a:gd name="connsiteY99" fmla="*/ 1282512 h 1357700"/>
              <a:gd name="connsiteX100" fmla="*/ 4188995 w 10678681"/>
              <a:gd name="connsiteY100" fmla="*/ 1296718 h 1357700"/>
              <a:gd name="connsiteX101" fmla="*/ 4136582 w 10678681"/>
              <a:gd name="connsiteY101" fmla="*/ 1287687 h 1357700"/>
              <a:gd name="connsiteX102" fmla="*/ 4064614 w 10678681"/>
              <a:gd name="connsiteY102" fmla="*/ 1296118 h 1357700"/>
              <a:gd name="connsiteX103" fmla="*/ 3906561 w 10678681"/>
              <a:gd name="connsiteY103" fmla="*/ 1352435 h 1357700"/>
              <a:gd name="connsiteX104" fmla="*/ 3787890 w 10678681"/>
              <a:gd name="connsiteY104" fmla="*/ 1352442 h 1357700"/>
              <a:gd name="connsiteX105" fmla="*/ 3745993 w 10678681"/>
              <a:gd name="connsiteY105" fmla="*/ 1342630 h 1357700"/>
              <a:gd name="connsiteX106" fmla="*/ 3675785 w 10678681"/>
              <a:gd name="connsiteY106" fmla="*/ 1326802 h 1357700"/>
              <a:gd name="connsiteX107" fmla="*/ 3623856 w 10678681"/>
              <a:gd name="connsiteY107" fmla="*/ 1290804 h 1357700"/>
              <a:gd name="connsiteX108" fmla="*/ 3564933 w 10678681"/>
              <a:gd name="connsiteY108" fmla="*/ 1287147 h 1357700"/>
              <a:gd name="connsiteX109" fmla="*/ 3550537 w 10678681"/>
              <a:gd name="connsiteY109" fmla="*/ 1317552 h 1357700"/>
              <a:gd name="connsiteX110" fmla="*/ 3487736 w 10678681"/>
              <a:gd name="connsiteY110" fmla="*/ 1303493 h 1357700"/>
              <a:gd name="connsiteX111" fmla="*/ 3392548 w 10678681"/>
              <a:gd name="connsiteY111" fmla="*/ 1278741 h 1357700"/>
              <a:gd name="connsiteX112" fmla="*/ 3337466 w 10678681"/>
              <a:gd name="connsiteY112" fmla="*/ 1272537 h 1357700"/>
              <a:gd name="connsiteX113" fmla="*/ 3187206 w 10678681"/>
              <a:gd name="connsiteY113" fmla="*/ 1246821 h 1357700"/>
              <a:gd name="connsiteX114" fmla="*/ 3036856 w 10678681"/>
              <a:gd name="connsiteY114" fmla="*/ 1214383 h 1357700"/>
              <a:gd name="connsiteX115" fmla="*/ 2948654 w 10678681"/>
              <a:gd name="connsiteY115" fmla="*/ 1157455 h 1357700"/>
              <a:gd name="connsiteX116" fmla="*/ 2824973 w 10678681"/>
              <a:gd name="connsiteY116" fmla="*/ 1134864 h 1357700"/>
              <a:gd name="connsiteX117" fmla="*/ 2804398 w 10678681"/>
              <a:gd name="connsiteY117" fmla="*/ 1125556 h 1357700"/>
              <a:gd name="connsiteX118" fmla="*/ 2775396 w 10678681"/>
              <a:gd name="connsiteY118" fmla="*/ 1130148 h 1357700"/>
              <a:gd name="connsiteX119" fmla="*/ 2659096 w 10678681"/>
              <a:gd name="connsiteY119" fmla="*/ 1150294 h 1357700"/>
              <a:gd name="connsiteX120" fmla="*/ 2567088 w 10678681"/>
              <a:gd name="connsiteY120" fmla="*/ 1181781 h 1357700"/>
              <a:gd name="connsiteX121" fmla="*/ 2454501 w 10678681"/>
              <a:gd name="connsiteY121" fmla="*/ 1155455 h 1357700"/>
              <a:gd name="connsiteX122" fmla="*/ 2385161 w 10678681"/>
              <a:gd name="connsiteY122" fmla="*/ 1161312 h 1357700"/>
              <a:gd name="connsiteX123" fmla="*/ 2270528 w 10678681"/>
              <a:gd name="connsiteY123" fmla="*/ 1204338 h 1357700"/>
              <a:gd name="connsiteX124" fmla="*/ 2121820 w 10678681"/>
              <a:gd name="connsiteY124" fmla="*/ 1187078 h 1357700"/>
              <a:gd name="connsiteX125" fmla="*/ 2092716 w 10678681"/>
              <a:gd name="connsiteY125" fmla="*/ 1139224 h 1357700"/>
              <a:gd name="connsiteX126" fmla="*/ 2052449 w 10678681"/>
              <a:gd name="connsiteY126" fmla="*/ 1109687 h 1357700"/>
              <a:gd name="connsiteX127" fmla="*/ 2032607 w 10678681"/>
              <a:gd name="connsiteY127" fmla="*/ 1175477 h 1357700"/>
              <a:gd name="connsiteX128" fmla="*/ 1901837 w 10678681"/>
              <a:gd name="connsiteY128" fmla="*/ 1221762 h 1357700"/>
              <a:gd name="connsiteX129" fmla="*/ 1836762 w 10678681"/>
              <a:gd name="connsiteY129" fmla="*/ 1237387 h 1357700"/>
              <a:gd name="connsiteX130" fmla="*/ 1735877 w 10678681"/>
              <a:gd name="connsiteY130" fmla="*/ 1246527 h 1357700"/>
              <a:gd name="connsiteX131" fmla="*/ 1705069 w 10678681"/>
              <a:gd name="connsiteY131" fmla="*/ 1251989 h 1357700"/>
              <a:gd name="connsiteX132" fmla="*/ 1397689 w 10678681"/>
              <a:gd name="connsiteY132" fmla="*/ 1336144 h 1357700"/>
              <a:gd name="connsiteX133" fmla="*/ 1220734 w 10678681"/>
              <a:gd name="connsiteY133" fmla="*/ 1257811 h 1357700"/>
              <a:gd name="connsiteX134" fmla="*/ 1021737 w 10678681"/>
              <a:gd name="connsiteY134" fmla="*/ 1238739 h 1357700"/>
              <a:gd name="connsiteX135" fmla="*/ 959820 w 10678681"/>
              <a:gd name="connsiteY135" fmla="*/ 1275863 h 1357700"/>
              <a:gd name="connsiteX136" fmla="*/ 929137 w 10678681"/>
              <a:gd name="connsiteY136" fmla="*/ 1273957 h 1357700"/>
              <a:gd name="connsiteX137" fmla="*/ 878849 w 10678681"/>
              <a:gd name="connsiteY137" fmla="*/ 1266740 h 1357700"/>
              <a:gd name="connsiteX138" fmla="*/ 800667 w 10678681"/>
              <a:gd name="connsiteY138" fmla="*/ 1282041 h 1357700"/>
              <a:gd name="connsiteX139" fmla="*/ 644906 w 10678681"/>
              <a:gd name="connsiteY139" fmla="*/ 1273685 h 1357700"/>
              <a:gd name="connsiteX140" fmla="*/ 379869 w 10678681"/>
              <a:gd name="connsiteY140" fmla="*/ 1339165 h 1357700"/>
              <a:gd name="connsiteX141" fmla="*/ 137696 w 10678681"/>
              <a:gd name="connsiteY141" fmla="*/ 1319217 h 1357700"/>
              <a:gd name="connsiteX142" fmla="*/ 54250 w 10678681"/>
              <a:gd name="connsiteY142" fmla="*/ 1315838 h 1357700"/>
              <a:gd name="connsiteX143" fmla="*/ 28042 w 10678681"/>
              <a:gd name="connsiteY143" fmla="*/ 1297822 h 1357700"/>
              <a:gd name="connsiteX144" fmla="*/ 0 w 10678681"/>
              <a:gd name="connsiteY144" fmla="*/ 1294612 h 1357700"/>
              <a:gd name="connsiteX145" fmla="*/ 0 w 10678681"/>
              <a:gd name="connsiteY145"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30518 w 10678681"/>
              <a:gd name="connsiteY38" fmla="*/ 739526 h 1357700"/>
              <a:gd name="connsiteX39" fmla="*/ 7652907 w 10678681"/>
              <a:gd name="connsiteY39" fmla="*/ 783273 h 1357700"/>
              <a:gd name="connsiteX40" fmla="*/ 7606008 w 10678681"/>
              <a:gd name="connsiteY40" fmla="*/ 800717 h 1357700"/>
              <a:gd name="connsiteX41" fmla="*/ 7480223 w 10678681"/>
              <a:gd name="connsiteY41" fmla="*/ 856821 h 1357700"/>
              <a:gd name="connsiteX42" fmla="*/ 7356005 w 10678681"/>
              <a:gd name="connsiteY42" fmla="*/ 919462 h 1357700"/>
              <a:gd name="connsiteX43" fmla="*/ 7305396 w 10678681"/>
              <a:gd name="connsiteY43" fmla="*/ 986228 h 1357700"/>
              <a:gd name="connsiteX44" fmla="*/ 7266251 w 10678681"/>
              <a:gd name="connsiteY44" fmla="*/ 967864 h 1357700"/>
              <a:gd name="connsiteX45" fmla="*/ 7269396 w 10678681"/>
              <a:gd name="connsiteY45" fmla="*/ 989282 h 1357700"/>
              <a:gd name="connsiteX46" fmla="*/ 7258094 w 10678681"/>
              <a:gd name="connsiteY46" fmla="*/ 990679 h 1357700"/>
              <a:gd name="connsiteX47" fmla="*/ 7257893 w 10678681"/>
              <a:gd name="connsiteY47" fmla="*/ 991204 h 1357700"/>
              <a:gd name="connsiteX48" fmla="*/ 7247153 w 10678681"/>
              <a:gd name="connsiteY48" fmla="*/ 991550 h 1357700"/>
              <a:gd name="connsiteX49" fmla="*/ 7193612 w 10678681"/>
              <a:gd name="connsiteY49" fmla="*/ 987042 h 1357700"/>
              <a:gd name="connsiteX50" fmla="*/ 7132632 w 10678681"/>
              <a:gd name="connsiteY50" fmla="*/ 1042036 h 1357700"/>
              <a:gd name="connsiteX51" fmla="*/ 7105610 w 10678681"/>
              <a:gd name="connsiteY51" fmla="*/ 1053537 h 1357700"/>
              <a:gd name="connsiteX52" fmla="*/ 7069148 w 10678681"/>
              <a:gd name="connsiteY52" fmla="*/ 1047163 h 1357700"/>
              <a:gd name="connsiteX53" fmla="*/ 7039634 w 10678681"/>
              <a:gd name="connsiteY53" fmla="*/ 1059971 h 1357700"/>
              <a:gd name="connsiteX54" fmla="*/ 7033445 w 10678681"/>
              <a:gd name="connsiteY54" fmla="*/ 1063314 h 1357700"/>
              <a:gd name="connsiteX55" fmla="*/ 6999157 w 10678681"/>
              <a:gd name="connsiteY55" fmla="*/ 1055282 h 1357700"/>
              <a:gd name="connsiteX56" fmla="*/ 6981874 w 10678681"/>
              <a:gd name="connsiteY56" fmla="*/ 1053827 h 1357700"/>
              <a:gd name="connsiteX57" fmla="*/ 6976102 w 10678681"/>
              <a:gd name="connsiteY57" fmla="*/ 1047854 h 1357700"/>
              <a:gd name="connsiteX58" fmla="*/ 6951040 w 10678681"/>
              <a:gd name="connsiteY58" fmla="*/ 1048531 h 1357700"/>
              <a:gd name="connsiteX59" fmla="*/ 6948497 w 10678681"/>
              <a:gd name="connsiteY59" fmla="*/ 1050706 h 1357700"/>
              <a:gd name="connsiteX60" fmla="*/ 6926582 w 10678681"/>
              <a:gd name="connsiteY60" fmla="*/ 1043462 h 1357700"/>
              <a:gd name="connsiteX61" fmla="*/ 6833743 w 10678681"/>
              <a:gd name="connsiteY61" fmla="*/ 1027960 h 1357700"/>
              <a:gd name="connsiteX62" fmla="*/ 6687090 w 10678681"/>
              <a:gd name="connsiteY62" fmla="*/ 1063250 h 1357700"/>
              <a:gd name="connsiteX63" fmla="*/ 6437450 w 10678681"/>
              <a:gd name="connsiteY63" fmla="*/ 1101075 h 1357700"/>
              <a:gd name="connsiteX64" fmla="*/ 6327795 w 10678681"/>
              <a:gd name="connsiteY64" fmla="*/ 1088142 h 1357700"/>
              <a:gd name="connsiteX65" fmla="*/ 6136549 w 10678681"/>
              <a:gd name="connsiteY65" fmla="*/ 1100268 h 1357700"/>
              <a:gd name="connsiteX66" fmla="*/ 6004655 w 10678681"/>
              <a:gd name="connsiteY66" fmla="*/ 1114946 h 1357700"/>
              <a:gd name="connsiteX67" fmla="*/ 5936643 w 10678681"/>
              <a:gd name="connsiteY67" fmla="*/ 1095428 h 1357700"/>
              <a:gd name="connsiteX68" fmla="*/ 5912484 w 10678681"/>
              <a:gd name="connsiteY68" fmla="*/ 1112624 h 1357700"/>
              <a:gd name="connsiteX69" fmla="*/ 5908387 w 10678681"/>
              <a:gd name="connsiteY69" fmla="*/ 1116018 h 1357700"/>
              <a:gd name="connsiteX70" fmla="*/ 5890495 w 10678681"/>
              <a:gd name="connsiteY70" fmla="*/ 1120268 h 1357700"/>
              <a:gd name="connsiteX71" fmla="*/ 5887318 w 10678681"/>
              <a:gd name="connsiteY71" fmla="*/ 1133134 h 1357700"/>
              <a:gd name="connsiteX72" fmla="*/ 5861726 w 10678681"/>
              <a:gd name="connsiteY72" fmla="*/ 1147891 h 1357700"/>
              <a:gd name="connsiteX73" fmla="*/ 5805823 w 10678681"/>
              <a:gd name="connsiteY73" fmla="*/ 1152457 h 1357700"/>
              <a:gd name="connsiteX74" fmla="*/ 5689841 w 10678681"/>
              <a:gd name="connsiteY74" fmla="*/ 1176232 h 1357700"/>
              <a:gd name="connsiteX75" fmla="*/ 5605119 w 10678681"/>
              <a:gd name="connsiteY75" fmla="*/ 1190202 h 1357700"/>
              <a:gd name="connsiteX76" fmla="*/ 5488513 w 10678681"/>
              <a:gd name="connsiteY76" fmla="*/ 1205367 h 1357700"/>
              <a:gd name="connsiteX77" fmla="*/ 5402905 w 10678681"/>
              <a:gd name="connsiteY77" fmla="*/ 1241191 h 1357700"/>
              <a:gd name="connsiteX78" fmla="*/ 5285593 w 10678681"/>
              <a:gd name="connsiteY78" fmla="*/ 1273569 h 1357700"/>
              <a:gd name="connsiteX79" fmla="*/ 5192893 w 10678681"/>
              <a:gd name="connsiteY79" fmla="*/ 1247188 h 1357700"/>
              <a:gd name="connsiteX80" fmla="*/ 5186475 w 10678681"/>
              <a:gd name="connsiteY80" fmla="*/ 1257028 h 1357700"/>
              <a:gd name="connsiteX81" fmla="*/ 5126038 w 10678681"/>
              <a:gd name="connsiteY81" fmla="*/ 1263189 h 1357700"/>
              <a:gd name="connsiteX82" fmla="*/ 4894688 w 10678681"/>
              <a:gd name="connsiteY82" fmla="*/ 1247184 h 1357700"/>
              <a:gd name="connsiteX83" fmla="*/ 4788036 w 10678681"/>
              <a:gd name="connsiteY83" fmla="*/ 1238182 h 1357700"/>
              <a:gd name="connsiteX84" fmla="*/ 4747555 w 10678681"/>
              <a:gd name="connsiteY84" fmla="*/ 1252768 h 1357700"/>
              <a:gd name="connsiteX85" fmla="*/ 4679644 w 10678681"/>
              <a:gd name="connsiteY85" fmla="*/ 1276603 h 1357700"/>
              <a:gd name="connsiteX86" fmla="*/ 4632222 w 10678681"/>
              <a:gd name="connsiteY86" fmla="*/ 1318360 h 1357700"/>
              <a:gd name="connsiteX87" fmla="*/ 4617358 w 10678681"/>
              <a:gd name="connsiteY87" fmla="*/ 1327690 h 1357700"/>
              <a:gd name="connsiteX88" fmla="*/ 4589102 w 10678681"/>
              <a:gd name="connsiteY88" fmla="*/ 1321223 h 1357700"/>
              <a:gd name="connsiteX89" fmla="*/ 4578184 w 10678681"/>
              <a:gd name="connsiteY89" fmla="*/ 1326745 h 1357700"/>
              <a:gd name="connsiteX90" fmla="*/ 4574270 w 10678681"/>
              <a:gd name="connsiteY90" fmla="*/ 1325878 h 1357700"/>
              <a:gd name="connsiteX91" fmla="*/ 4564919 w 10678681"/>
              <a:gd name="connsiteY91" fmla="*/ 1325507 h 1357700"/>
              <a:gd name="connsiteX92" fmla="*/ 4566586 w 10678681"/>
              <a:gd name="connsiteY92" fmla="*/ 1316963 h 1357700"/>
              <a:gd name="connsiteX93" fmla="*/ 4556303 w 10678681"/>
              <a:gd name="connsiteY93" fmla="*/ 1300262 h 1357700"/>
              <a:gd name="connsiteX94" fmla="*/ 4502358 w 10678681"/>
              <a:gd name="connsiteY94" fmla="*/ 1302558 h 1357700"/>
              <a:gd name="connsiteX95" fmla="*/ 4498919 w 10678681"/>
              <a:gd name="connsiteY95" fmla="*/ 1312115 h 1357700"/>
              <a:gd name="connsiteX96" fmla="*/ 4492075 w 10678681"/>
              <a:gd name="connsiteY96" fmla="*/ 1313357 h 1357700"/>
              <a:gd name="connsiteX97" fmla="*/ 4487466 w 10678681"/>
              <a:gd name="connsiteY97" fmla="*/ 1304102 h 1357700"/>
              <a:gd name="connsiteX98" fmla="*/ 4398292 w 10678681"/>
              <a:gd name="connsiteY98" fmla="*/ 1278410 h 1357700"/>
              <a:gd name="connsiteX99" fmla="*/ 4306088 w 10678681"/>
              <a:gd name="connsiteY99" fmla="*/ 1282512 h 1357700"/>
              <a:gd name="connsiteX100" fmla="*/ 4188995 w 10678681"/>
              <a:gd name="connsiteY100" fmla="*/ 1296718 h 1357700"/>
              <a:gd name="connsiteX101" fmla="*/ 4136582 w 10678681"/>
              <a:gd name="connsiteY101" fmla="*/ 1287687 h 1357700"/>
              <a:gd name="connsiteX102" fmla="*/ 4064614 w 10678681"/>
              <a:gd name="connsiteY102" fmla="*/ 1296118 h 1357700"/>
              <a:gd name="connsiteX103" fmla="*/ 3906561 w 10678681"/>
              <a:gd name="connsiteY103" fmla="*/ 1352435 h 1357700"/>
              <a:gd name="connsiteX104" fmla="*/ 3787890 w 10678681"/>
              <a:gd name="connsiteY104" fmla="*/ 1352442 h 1357700"/>
              <a:gd name="connsiteX105" fmla="*/ 3745993 w 10678681"/>
              <a:gd name="connsiteY105" fmla="*/ 1342630 h 1357700"/>
              <a:gd name="connsiteX106" fmla="*/ 3675785 w 10678681"/>
              <a:gd name="connsiteY106" fmla="*/ 1326802 h 1357700"/>
              <a:gd name="connsiteX107" fmla="*/ 3623856 w 10678681"/>
              <a:gd name="connsiteY107" fmla="*/ 1290804 h 1357700"/>
              <a:gd name="connsiteX108" fmla="*/ 3564933 w 10678681"/>
              <a:gd name="connsiteY108" fmla="*/ 1287147 h 1357700"/>
              <a:gd name="connsiteX109" fmla="*/ 3550537 w 10678681"/>
              <a:gd name="connsiteY109" fmla="*/ 1317552 h 1357700"/>
              <a:gd name="connsiteX110" fmla="*/ 3487736 w 10678681"/>
              <a:gd name="connsiteY110" fmla="*/ 1303493 h 1357700"/>
              <a:gd name="connsiteX111" fmla="*/ 3392548 w 10678681"/>
              <a:gd name="connsiteY111" fmla="*/ 1278741 h 1357700"/>
              <a:gd name="connsiteX112" fmla="*/ 3337466 w 10678681"/>
              <a:gd name="connsiteY112" fmla="*/ 1272537 h 1357700"/>
              <a:gd name="connsiteX113" fmla="*/ 3187206 w 10678681"/>
              <a:gd name="connsiteY113" fmla="*/ 1246821 h 1357700"/>
              <a:gd name="connsiteX114" fmla="*/ 3036856 w 10678681"/>
              <a:gd name="connsiteY114" fmla="*/ 1214383 h 1357700"/>
              <a:gd name="connsiteX115" fmla="*/ 2948654 w 10678681"/>
              <a:gd name="connsiteY115" fmla="*/ 1157455 h 1357700"/>
              <a:gd name="connsiteX116" fmla="*/ 2824973 w 10678681"/>
              <a:gd name="connsiteY116" fmla="*/ 1134864 h 1357700"/>
              <a:gd name="connsiteX117" fmla="*/ 2804398 w 10678681"/>
              <a:gd name="connsiteY117" fmla="*/ 1125556 h 1357700"/>
              <a:gd name="connsiteX118" fmla="*/ 2775396 w 10678681"/>
              <a:gd name="connsiteY118" fmla="*/ 1130148 h 1357700"/>
              <a:gd name="connsiteX119" fmla="*/ 2659096 w 10678681"/>
              <a:gd name="connsiteY119" fmla="*/ 1150294 h 1357700"/>
              <a:gd name="connsiteX120" fmla="*/ 2567088 w 10678681"/>
              <a:gd name="connsiteY120" fmla="*/ 1181781 h 1357700"/>
              <a:gd name="connsiteX121" fmla="*/ 2454501 w 10678681"/>
              <a:gd name="connsiteY121" fmla="*/ 1155455 h 1357700"/>
              <a:gd name="connsiteX122" fmla="*/ 2385161 w 10678681"/>
              <a:gd name="connsiteY122" fmla="*/ 1161312 h 1357700"/>
              <a:gd name="connsiteX123" fmla="*/ 2270528 w 10678681"/>
              <a:gd name="connsiteY123" fmla="*/ 1204338 h 1357700"/>
              <a:gd name="connsiteX124" fmla="*/ 2121820 w 10678681"/>
              <a:gd name="connsiteY124" fmla="*/ 1187078 h 1357700"/>
              <a:gd name="connsiteX125" fmla="*/ 2092716 w 10678681"/>
              <a:gd name="connsiteY125" fmla="*/ 1139224 h 1357700"/>
              <a:gd name="connsiteX126" fmla="*/ 2052449 w 10678681"/>
              <a:gd name="connsiteY126" fmla="*/ 1109687 h 1357700"/>
              <a:gd name="connsiteX127" fmla="*/ 2032607 w 10678681"/>
              <a:gd name="connsiteY127" fmla="*/ 1175477 h 1357700"/>
              <a:gd name="connsiteX128" fmla="*/ 1901837 w 10678681"/>
              <a:gd name="connsiteY128" fmla="*/ 1221762 h 1357700"/>
              <a:gd name="connsiteX129" fmla="*/ 1836762 w 10678681"/>
              <a:gd name="connsiteY129" fmla="*/ 1237387 h 1357700"/>
              <a:gd name="connsiteX130" fmla="*/ 1735877 w 10678681"/>
              <a:gd name="connsiteY130" fmla="*/ 1246527 h 1357700"/>
              <a:gd name="connsiteX131" fmla="*/ 1705069 w 10678681"/>
              <a:gd name="connsiteY131" fmla="*/ 1251989 h 1357700"/>
              <a:gd name="connsiteX132" fmla="*/ 1397689 w 10678681"/>
              <a:gd name="connsiteY132" fmla="*/ 1336144 h 1357700"/>
              <a:gd name="connsiteX133" fmla="*/ 1220734 w 10678681"/>
              <a:gd name="connsiteY133" fmla="*/ 1257811 h 1357700"/>
              <a:gd name="connsiteX134" fmla="*/ 1021737 w 10678681"/>
              <a:gd name="connsiteY134" fmla="*/ 1238739 h 1357700"/>
              <a:gd name="connsiteX135" fmla="*/ 959820 w 10678681"/>
              <a:gd name="connsiteY135" fmla="*/ 1275863 h 1357700"/>
              <a:gd name="connsiteX136" fmla="*/ 929137 w 10678681"/>
              <a:gd name="connsiteY136" fmla="*/ 1273957 h 1357700"/>
              <a:gd name="connsiteX137" fmla="*/ 878849 w 10678681"/>
              <a:gd name="connsiteY137" fmla="*/ 1266740 h 1357700"/>
              <a:gd name="connsiteX138" fmla="*/ 800667 w 10678681"/>
              <a:gd name="connsiteY138" fmla="*/ 1282041 h 1357700"/>
              <a:gd name="connsiteX139" fmla="*/ 644906 w 10678681"/>
              <a:gd name="connsiteY139" fmla="*/ 1273685 h 1357700"/>
              <a:gd name="connsiteX140" fmla="*/ 379869 w 10678681"/>
              <a:gd name="connsiteY140" fmla="*/ 1339165 h 1357700"/>
              <a:gd name="connsiteX141" fmla="*/ 137696 w 10678681"/>
              <a:gd name="connsiteY141" fmla="*/ 1319217 h 1357700"/>
              <a:gd name="connsiteX142" fmla="*/ 54250 w 10678681"/>
              <a:gd name="connsiteY142" fmla="*/ 1315838 h 1357700"/>
              <a:gd name="connsiteX143" fmla="*/ 28042 w 10678681"/>
              <a:gd name="connsiteY143" fmla="*/ 1297822 h 1357700"/>
              <a:gd name="connsiteX144" fmla="*/ 0 w 10678681"/>
              <a:gd name="connsiteY144" fmla="*/ 1294612 h 1357700"/>
              <a:gd name="connsiteX145" fmla="*/ 0 w 10678681"/>
              <a:gd name="connsiteY145"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30518 w 10678681"/>
              <a:gd name="connsiteY38" fmla="*/ 739526 h 1357700"/>
              <a:gd name="connsiteX39" fmla="*/ 7652907 w 10678681"/>
              <a:gd name="connsiteY39" fmla="*/ 783273 h 1357700"/>
              <a:gd name="connsiteX40" fmla="*/ 7606008 w 10678681"/>
              <a:gd name="connsiteY40" fmla="*/ 800717 h 1357700"/>
              <a:gd name="connsiteX41" fmla="*/ 7480223 w 10678681"/>
              <a:gd name="connsiteY41" fmla="*/ 856821 h 1357700"/>
              <a:gd name="connsiteX42" fmla="*/ 7356005 w 10678681"/>
              <a:gd name="connsiteY42" fmla="*/ 919462 h 1357700"/>
              <a:gd name="connsiteX43" fmla="*/ 7305396 w 10678681"/>
              <a:gd name="connsiteY43" fmla="*/ 986228 h 1357700"/>
              <a:gd name="connsiteX44" fmla="*/ 7266251 w 10678681"/>
              <a:gd name="connsiteY44" fmla="*/ 967864 h 1357700"/>
              <a:gd name="connsiteX45" fmla="*/ 7269396 w 10678681"/>
              <a:gd name="connsiteY45" fmla="*/ 989282 h 1357700"/>
              <a:gd name="connsiteX46" fmla="*/ 7258094 w 10678681"/>
              <a:gd name="connsiteY46" fmla="*/ 990679 h 1357700"/>
              <a:gd name="connsiteX47" fmla="*/ 7257893 w 10678681"/>
              <a:gd name="connsiteY47" fmla="*/ 991204 h 1357700"/>
              <a:gd name="connsiteX48" fmla="*/ 7247153 w 10678681"/>
              <a:gd name="connsiteY48" fmla="*/ 991550 h 1357700"/>
              <a:gd name="connsiteX49" fmla="*/ 7193612 w 10678681"/>
              <a:gd name="connsiteY49" fmla="*/ 987042 h 1357700"/>
              <a:gd name="connsiteX50" fmla="*/ 7132632 w 10678681"/>
              <a:gd name="connsiteY50" fmla="*/ 1042036 h 1357700"/>
              <a:gd name="connsiteX51" fmla="*/ 7105610 w 10678681"/>
              <a:gd name="connsiteY51" fmla="*/ 1053537 h 1357700"/>
              <a:gd name="connsiteX52" fmla="*/ 7069148 w 10678681"/>
              <a:gd name="connsiteY52" fmla="*/ 1047163 h 1357700"/>
              <a:gd name="connsiteX53" fmla="*/ 7039634 w 10678681"/>
              <a:gd name="connsiteY53" fmla="*/ 1059971 h 1357700"/>
              <a:gd name="connsiteX54" fmla="*/ 7033445 w 10678681"/>
              <a:gd name="connsiteY54" fmla="*/ 1063314 h 1357700"/>
              <a:gd name="connsiteX55" fmla="*/ 6999157 w 10678681"/>
              <a:gd name="connsiteY55" fmla="*/ 1055282 h 1357700"/>
              <a:gd name="connsiteX56" fmla="*/ 6981874 w 10678681"/>
              <a:gd name="connsiteY56" fmla="*/ 1053827 h 1357700"/>
              <a:gd name="connsiteX57" fmla="*/ 6976102 w 10678681"/>
              <a:gd name="connsiteY57" fmla="*/ 1047854 h 1357700"/>
              <a:gd name="connsiteX58" fmla="*/ 6951040 w 10678681"/>
              <a:gd name="connsiteY58" fmla="*/ 1048531 h 1357700"/>
              <a:gd name="connsiteX59" fmla="*/ 6948497 w 10678681"/>
              <a:gd name="connsiteY59" fmla="*/ 1050706 h 1357700"/>
              <a:gd name="connsiteX60" fmla="*/ 6926582 w 10678681"/>
              <a:gd name="connsiteY60" fmla="*/ 1043462 h 1357700"/>
              <a:gd name="connsiteX61" fmla="*/ 6833743 w 10678681"/>
              <a:gd name="connsiteY61" fmla="*/ 1027960 h 1357700"/>
              <a:gd name="connsiteX62" fmla="*/ 6687090 w 10678681"/>
              <a:gd name="connsiteY62" fmla="*/ 1063250 h 1357700"/>
              <a:gd name="connsiteX63" fmla="*/ 6437450 w 10678681"/>
              <a:gd name="connsiteY63" fmla="*/ 1101075 h 1357700"/>
              <a:gd name="connsiteX64" fmla="*/ 6327795 w 10678681"/>
              <a:gd name="connsiteY64" fmla="*/ 1088142 h 1357700"/>
              <a:gd name="connsiteX65" fmla="*/ 6136549 w 10678681"/>
              <a:gd name="connsiteY65" fmla="*/ 1100268 h 1357700"/>
              <a:gd name="connsiteX66" fmla="*/ 6004655 w 10678681"/>
              <a:gd name="connsiteY66" fmla="*/ 1114946 h 1357700"/>
              <a:gd name="connsiteX67" fmla="*/ 5936643 w 10678681"/>
              <a:gd name="connsiteY67" fmla="*/ 1095428 h 1357700"/>
              <a:gd name="connsiteX68" fmla="*/ 5912484 w 10678681"/>
              <a:gd name="connsiteY68" fmla="*/ 1112624 h 1357700"/>
              <a:gd name="connsiteX69" fmla="*/ 5908387 w 10678681"/>
              <a:gd name="connsiteY69" fmla="*/ 1116018 h 1357700"/>
              <a:gd name="connsiteX70" fmla="*/ 5890495 w 10678681"/>
              <a:gd name="connsiteY70" fmla="*/ 1120268 h 1357700"/>
              <a:gd name="connsiteX71" fmla="*/ 5887318 w 10678681"/>
              <a:gd name="connsiteY71" fmla="*/ 1133134 h 1357700"/>
              <a:gd name="connsiteX72" fmla="*/ 5861726 w 10678681"/>
              <a:gd name="connsiteY72" fmla="*/ 1147891 h 1357700"/>
              <a:gd name="connsiteX73" fmla="*/ 5805823 w 10678681"/>
              <a:gd name="connsiteY73" fmla="*/ 1152457 h 1357700"/>
              <a:gd name="connsiteX74" fmla="*/ 5689841 w 10678681"/>
              <a:gd name="connsiteY74" fmla="*/ 1176232 h 1357700"/>
              <a:gd name="connsiteX75" fmla="*/ 5605119 w 10678681"/>
              <a:gd name="connsiteY75" fmla="*/ 1190202 h 1357700"/>
              <a:gd name="connsiteX76" fmla="*/ 5488513 w 10678681"/>
              <a:gd name="connsiteY76" fmla="*/ 1205367 h 1357700"/>
              <a:gd name="connsiteX77" fmla="*/ 5402905 w 10678681"/>
              <a:gd name="connsiteY77" fmla="*/ 1241191 h 1357700"/>
              <a:gd name="connsiteX78" fmla="*/ 5285593 w 10678681"/>
              <a:gd name="connsiteY78" fmla="*/ 1273569 h 1357700"/>
              <a:gd name="connsiteX79" fmla="*/ 5192893 w 10678681"/>
              <a:gd name="connsiteY79" fmla="*/ 1247188 h 1357700"/>
              <a:gd name="connsiteX80" fmla="*/ 5186475 w 10678681"/>
              <a:gd name="connsiteY80" fmla="*/ 1257028 h 1357700"/>
              <a:gd name="connsiteX81" fmla="*/ 5126038 w 10678681"/>
              <a:gd name="connsiteY81" fmla="*/ 1263189 h 1357700"/>
              <a:gd name="connsiteX82" fmla="*/ 4894688 w 10678681"/>
              <a:gd name="connsiteY82" fmla="*/ 1247184 h 1357700"/>
              <a:gd name="connsiteX83" fmla="*/ 4788036 w 10678681"/>
              <a:gd name="connsiteY83" fmla="*/ 1238182 h 1357700"/>
              <a:gd name="connsiteX84" fmla="*/ 4747555 w 10678681"/>
              <a:gd name="connsiteY84" fmla="*/ 1252768 h 1357700"/>
              <a:gd name="connsiteX85" fmla="*/ 4679644 w 10678681"/>
              <a:gd name="connsiteY85" fmla="*/ 1276603 h 1357700"/>
              <a:gd name="connsiteX86" fmla="*/ 4632222 w 10678681"/>
              <a:gd name="connsiteY86" fmla="*/ 1318360 h 1357700"/>
              <a:gd name="connsiteX87" fmla="*/ 4617358 w 10678681"/>
              <a:gd name="connsiteY87" fmla="*/ 1327690 h 1357700"/>
              <a:gd name="connsiteX88" fmla="*/ 4589102 w 10678681"/>
              <a:gd name="connsiteY88" fmla="*/ 1321223 h 1357700"/>
              <a:gd name="connsiteX89" fmla="*/ 4578184 w 10678681"/>
              <a:gd name="connsiteY89" fmla="*/ 1326745 h 1357700"/>
              <a:gd name="connsiteX90" fmla="*/ 4574270 w 10678681"/>
              <a:gd name="connsiteY90" fmla="*/ 1325878 h 1357700"/>
              <a:gd name="connsiteX91" fmla="*/ 4564919 w 10678681"/>
              <a:gd name="connsiteY91" fmla="*/ 1325507 h 1357700"/>
              <a:gd name="connsiteX92" fmla="*/ 4566586 w 10678681"/>
              <a:gd name="connsiteY92" fmla="*/ 1316963 h 1357700"/>
              <a:gd name="connsiteX93" fmla="*/ 4556303 w 10678681"/>
              <a:gd name="connsiteY93" fmla="*/ 1300262 h 1357700"/>
              <a:gd name="connsiteX94" fmla="*/ 4502358 w 10678681"/>
              <a:gd name="connsiteY94" fmla="*/ 1302558 h 1357700"/>
              <a:gd name="connsiteX95" fmla="*/ 4498919 w 10678681"/>
              <a:gd name="connsiteY95" fmla="*/ 1312115 h 1357700"/>
              <a:gd name="connsiteX96" fmla="*/ 4492075 w 10678681"/>
              <a:gd name="connsiteY96" fmla="*/ 1313357 h 1357700"/>
              <a:gd name="connsiteX97" fmla="*/ 4487466 w 10678681"/>
              <a:gd name="connsiteY97" fmla="*/ 1304102 h 1357700"/>
              <a:gd name="connsiteX98" fmla="*/ 4398292 w 10678681"/>
              <a:gd name="connsiteY98" fmla="*/ 1278410 h 1357700"/>
              <a:gd name="connsiteX99" fmla="*/ 4306088 w 10678681"/>
              <a:gd name="connsiteY99" fmla="*/ 1282512 h 1357700"/>
              <a:gd name="connsiteX100" fmla="*/ 4188995 w 10678681"/>
              <a:gd name="connsiteY100" fmla="*/ 1296718 h 1357700"/>
              <a:gd name="connsiteX101" fmla="*/ 4136582 w 10678681"/>
              <a:gd name="connsiteY101" fmla="*/ 1287687 h 1357700"/>
              <a:gd name="connsiteX102" fmla="*/ 4064614 w 10678681"/>
              <a:gd name="connsiteY102" fmla="*/ 1296118 h 1357700"/>
              <a:gd name="connsiteX103" fmla="*/ 3906561 w 10678681"/>
              <a:gd name="connsiteY103" fmla="*/ 1352435 h 1357700"/>
              <a:gd name="connsiteX104" fmla="*/ 3787890 w 10678681"/>
              <a:gd name="connsiteY104" fmla="*/ 1352442 h 1357700"/>
              <a:gd name="connsiteX105" fmla="*/ 3745993 w 10678681"/>
              <a:gd name="connsiteY105" fmla="*/ 1342630 h 1357700"/>
              <a:gd name="connsiteX106" fmla="*/ 3675785 w 10678681"/>
              <a:gd name="connsiteY106" fmla="*/ 1326802 h 1357700"/>
              <a:gd name="connsiteX107" fmla="*/ 3623856 w 10678681"/>
              <a:gd name="connsiteY107" fmla="*/ 1290804 h 1357700"/>
              <a:gd name="connsiteX108" fmla="*/ 3564933 w 10678681"/>
              <a:gd name="connsiteY108" fmla="*/ 1287147 h 1357700"/>
              <a:gd name="connsiteX109" fmla="*/ 3550537 w 10678681"/>
              <a:gd name="connsiteY109" fmla="*/ 1317552 h 1357700"/>
              <a:gd name="connsiteX110" fmla="*/ 3487736 w 10678681"/>
              <a:gd name="connsiteY110" fmla="*/ 1303493 h 1357700"/>
              <a:gd name="connsiteX111" fmla="*/ 3392548 w 10678681"/>
              <a:gd name="connsiteY111" fmla="*/ 1278741 h 1357700"/>
              <a:gd name="connsiteX112" fmla="*/ 3337466 w 10678681"/>
              <a:gd name="connsiteY112" fmla="*/ 1272537 h 1357700"/>
              <a:gd name="connsiteX113" fmla="*/ 3187206 w 10678681"/>
              <a:gd name="connsiteY113" fmla="*/ 1246821 h 1357700"/>
              <a:gd name="connsiteX114" fmla="*/ 3036856 w 10678681"/>
              <a:gd name="connsiteY114" fmla="*/ 1214383 h 1357700"/>
              <a:gd name="connsiteX115" fmla="*/ 2824973 w 10678681"/>
              <a:gd name="connsiteY115" fmla="*/ 1134864 h 1357700"/>
              <a:gd name="connsiteX116" fmla="*/ 2804398 w 10678681"/>
              <a:gd name="connsiteY116" fmla="*/ 1125556 h 1357700"/>
              <a:gd name="connsiteX117" fmla="*/ 2775396 w 10678681"/>
              <a:gd name="connsiteY117" fmla="*/ 1130148 h 1357700"/>
              <a:gd name="connsiteX118" fmla="*/ 2659096 w 10678681"/>
              <a:gd name="connsiteY118" fmla="*/ 1150294 h 1357700"/>
              <a:gd name="connsiteX119" fmla="*/ 2567088 w 10678681"/>
              <a:gd name="connsiteY119" fmla="*/ 1181781 h 1357700"/>
              <a:gd name="connsiteX120" fmla="*/ 2454501 w 10678681"/>
              <a:gd name="connsiteY120" fmla="*/ 1155455 h 1357700"/>
              <a:gd name="connsiteX121" fmla="*/ 2385161 w 10678681"/>
              <a:gd name="connsiteY121" fmla="*/ 1161312 h 1357700"/>
              <a:gd name="connsiteX122" fmla="*/ 2270528 w 10678681"/>
              <a:gd name="connsiteY122" fmla="*/ 1204338 h 1357700"/>
              <a:gd name="connsiteX123" fmla="*/ 2121820 w 10678681"/>
              <a:gd name="connsiteY123" fmla="*/ 1187078 h 1357700"/>
              <a:gd name="connsiteX124" fmla="*/ 2092716 w 10678681"/>
              <a:gd name="connsiteY124" fmla="*/ 1139224 h 1357700"/>
              <a:gd name="connsiteX125" fmla="*/ 2052449 w 10678681"/>
              <a:gd name="connsiteY125" fmla="*/ 1109687 h 1357700"/>
              <a:gd name="connsiteX126" fmla="*/ 2032607 w 10678681"/>
              <a:gd name="connsiteY126" fmla="*/ 1175477 h 1357700"/>
              <a:gd name="connsiteX127" fmla="*/ 1901837 w 10678681"/>
              <a:gd name="connsiteY127" fmla="*/ 1221762 h 1357700"/>
              <a:gd name="connsiteX128" fmla="*/ 1836762 w 10678681"/>
              <a:gd name="connsiteY128" fmla="*/ 1237387 h 1357700"/>
              <a:gd name="connsiteX129" fmla="*/ 1735877 w 10678681"/>
              <a:gd name="connsiteY129" fmla="*/ 1246527 h 1357700"/>
              <a:gd name="connsiteX130" fmla="*/ 1705069 w 10678681"/>
              <a:gd name="connsiteY130" fmla="*/ 1251989 h 1357700"/>
              <a:gd name="connsiteX131" fmla="*/ 1397689 w 10678681"/>
              <a:gd name="connsiteY131" fmla="*/ 1336144 h 1357700"/>
              <a:gd name="connsiteX132" fmla="*/ 1220734 w 10678681"/>
              <a:gd name="connsiteY132" fmla="*/ 1257811 h 1357700"/>
              <a:gd name="connsiteX133" fmla="*/ 1021737 w 10678681"/>
              <a:gd name="connsiteY133" fmla="*/ 1238739 h 1357700"/>
              <a:gd name="connsiteX134" fmla="*/ 959820 w 10678681"/>
              <a:gd name="connsiteY134" fmla="*/ 1275863 h 1357700"/>
              <a:gd name="connsiteX135" fmla="*/ 929137 w 10678681"/>
              <a:gd name="connsiteY135" fmla="*/ 1273957 h 1357700"/>
              <a:gd name="connsiteX136" fmla="*/ 878849 w 10678681"/>
              <a:gd name="connsiteY136" fmla="*/ 1266740 h 1357700"/>
              <a:gd name="connsiteX137" fmla="*/ 800667 w 10678681"/>
              <a:gd name="connsiteY137" fmla="*/ 1282041 h 1357700"/>
              <a:gd name="connsiteX138" fmla="*/ 644906 w 10678681"/>
              <a:gd name="connsiteY138" fmla="*/ 1273685 h 1357700"/>
              <a:gd name="connsiteX139" fmla="*/ 379869 w 10678681"/>
              <a:gd name="connsiteY139" fmla="*/ 1339165 h 1357700"/>
              <a:gd name="connsiteX140" fmla="*/ 137696 w 10678681"/>
              <a:gd name="connsiteY140" fmla="*/ 1319217 h 1357700"/>
              <a:gd name="connsiteX141" fmla="*/ 54250 w 10678681"/>
              <a:gd name="connsiteY141" fmla="*/ 1315838 h 1357700"/>
              <a:gd name="connsiteX142" fmla="*/ 28042 w 10678681"/>
              <a:gd name="connsiteY142" fmla="*/ 1297822 h 1357700"/>
              <a:gd name="connsiteX143" fmla="*/ 0 w 10678681"/>
              <a:gd name="connsiteY143" fmla="*/ 1294612 h 1357700"/>
              <a:gd name="connsiteX144" fmla="*/ 0 w 10678681"/>
              <a:gd name="connsiteY144"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30518 w 10678681"/>
              <a:gd name="connsiteY38" fmla="*/ 739526 h 1357700"/>
              <a:gd name="connsiteX39" fmla="*/ 7652907 w 10678681"/>
              <a:gd name="connsiteY39" fmla="*/ 783273 h 1357700"/>
              <a:gd name="connsiteX40" fmla="*/ 7606008 w 10678681"/>
              <a:gd name="connsiteY40" fmla="*/ 800717 h 1357700"/>
              <a:gd name="connsiteX41" fmla="*/ 7480223 w 10678681"/>
              <a:gd name="connsiteY41" fmla="*/ 856821 h 1357700"/>
              <a:gd name="connsiteX42" fmla="*/ 7356005 w 10678681"/>
              <a:gd name="connsiteY42" fmla="*/ 919462 h 1357700"/>
              <a:gd name="connsiteX43" fmla="*/ 7305396 w 10678681"/>
              <a:gd name="connsiteY43" fmla="*/ 986228 h 1357700"/>
              <a:gd name="connsiteX44" fmla="*/ 7266251 w 10678681"/>
              <a:gd name="connsiteY44" fmla="*/ 967864 h 1357700"/>
              <a:gd name="connsiteX45" fmla="*/ 7269396 w 10678681"/>
              <a:gd name="connsiteY45" fmla="*/ 989282 h 1357700"/>
              <a:gd name="connsiteX46" fmla="*/ 7258094 w 10678681"/>
              <a:gd name="connsiteY46" fmla="*/ 990679 h 1357700"/>
              <a:gd name="connsiteX47" fmla="*/ 7257893 w 10678681"/>
              <a:gd name="connsiteY47" fmla="*/ 991204 h 1357700"/>
              <a:gd name="connsiteX48" fmla="*/ 7247153 w 10678681"/>
              <a:gd name="connsiteY48" fmla="*/ 991550 h 1357700"/>
              <a:gd name="connsiteX49" fmla="*/ 7193612 w 10678681"/>
              <a:gd name="connsiteY49" fmla="*/ 987042 h 1357700"/>
              <a:gd name="connsiteX50" fmla="*/ 7132632 w 10678681"/>
              <a:gd name="connsiteY50" fmla="*/ 1042036 h 1357700"/>
              <a:gd name="connsiteX51" fmla="*/ 7105610 w 10678681"/>
              <a:gd name="connsiteY51" fmla="*/ 1053537 h 1357700"/>
              <a:gd name="connsiteX52" fmla="*/ 7069148 w 10678681"/>
              <a:gd name="connsiteY52" fmla="*/ 1047163 h 1357700"/>
              <a:gd name="connsiteX53" fmla="*/ 7039634 w 10678681"/>
              <a:gd name="connsiteY53" fmla="*/ 1059971 h 1357700"/>
              <a:gd name="connsiteX54" fmla="*/ 7033445 w 10678681"/>
              <a:gd name="connsiteY54" fmla="*/ 1063314 h 1357700"/>
              <a:gd name="connsiteX55" fmla="*/ 6999157 w 10678681"/>
              <a:gd name="connsiteY55" fmla="*/ 1055282 h 1357700"/>
              <a:gd name="connsiteX56" fmla="*/ 6981874 w 10678681"/>
              <a:gd name="connsiteY56" fmla="*/ 1053827 h 1357700"/>
              <a:gd name="connsiteX57" fmla="*/ 6976102 w 10678681"/>
              <a:gd name="connsiteY57" fmla="*/ 1047854 h 1357700"/>
              <a:gd name="connsiteX58" fmla="*/ 6951040 w 10678681"/>
              <a:gd name="connsiteY58" fmla="*/ 1048531 h 1357700"/>
              <a:gd name="connsiteX59" fmla="*/ 6948497 w 10678681"/>
              <a:gd name="connsiteY59" fmla="*/ 1050706 h 1357700"/>
              <a:gd name="connsiteX60" fmla="*/ 6926582 w 10678681"/>
              <a:gd name="connsiteY60" fmla="*/ 1043462 h 1357700"/>
              <a:gd name="connsiteX61" fmla="*/ 6833743 w 10678681"/>
              <a:gd name="connsiteY61" fmla="*/ 1027960 h 1357700"/>
              <a:gd name="connsiteX62" fmla="*/ 6687090 w 10678681"/>
              <a:gd name="connsiteY62" fmla="*/ 1063250 h 1357700"/>
              <a:gd name="connsiteX63" fmla="*/ 6437450 w 10678681"/>
              <a:gd name="connsiteY63" fmla="*/ 1101075 h 1357700"/>
              <a:gd name="connsiteX64" fmla="*/ 6327795 w 10678681"/>
              <a:gd name="connsiteY64" fmla="*/ 1088142 h 1357700"/>
              <a:gd name="connsiteX65" fmla="*/ 6136549 w 10678681"/>
              <a:gd name="connsiteY65" fmla="*/ 1100268 h 1357700"/>
              <a:gd name="connsiteX66" fmla="*/ 6004655 w 10678681"/>
              <a:gd name="connsiteY66" fmla="*/ 1114946 h 1357700"/>
              <a:gd name="connsiteX67" fmla="*/ 5936643 w 10678681"/>
              <a:gd name="connsiteY67" fmla="*/ 1095428 h 1357700"/>
              <a:gd name="connsiteX68" fmla="*/ 5912484 w 10678681"/>
              <a:gd name="connsiteY68" fmla="*/ 1112624 h 1357700"/>
              <a:gd name="connsiteX69" fmla="*/ 5908387 w 10678681"/>
              <a:gd name="connsiteY69" fmla="*/ 1116018 h 1357700"/>
              <a:gd name="connsiteX70" fmla="*/ 5890495 w 10678681"/>
              <a:gd name="connsiteY70" fmla="*/ 1120268 h 1357700"/>
              <a:gd name="connsiteX71" fmla="*/ 5887318 w 10678681"/>
              <a:gd name="connsiteY71" fmla="*/ 1133134 h 1357700"/>
              <a:gd name="connsiteX72" fmla="*/ 5861726 w 10678681"/>
              <a:gd name="connsiteY72" fmla="*/ 1147891 h 1357700"/>
              <a:gd name="connsiteX73" fmla="*/ 5805823 w 10678681"/>
              <a:gd name="connsiteY73" fmla="*/ 1152457 h 1357700"/>
              <a:gd name="connsiteX74" fmla="*/ 5689841 w 10678681"/>
              <a:gd name="connsiteY74" fmla="*/ 1176232 h 1357700"/>
              <a:gd name="connsiteX75" fmla="*/ 5605119 w 10678681"/>
              <a:gd name="connsiteY75" fmla="*/ 1190202 h 1357700"/>
              <a:gd name="connsiteX76" fmla="*/ 5488513 w 10678681"/>
              <a:gd name="connsiteY76" fmla="*/ 1205367 h 1357700"/>
              <a:gd name="connsiteX77" fmla="*/ 5402905 w 10678681"/>
              <a:gd name="connsiteY77" fmla="*/ 1241191 h 1357700"/>
              <a:gd name="connsiteX78" fmla="*/ 5285593 w 10678681"/>
              <a:gd name="connsiteY78" fmla="*/ 1273569 h 1357700"/>
              <a:gd name="connsiteX79" fmla="*/ 5192893 w 10678681"/>
              <a:gd name="connsiteY79" fmla="*/ 1247188 h 1357700"/>
              <a:gd name="connsiteX80" fmla="*/ 5186475 w 10678681"/>
              <a:gd name="connsiteY80" fmla="*/ 1257028 h 1357700"/>
              <a:gd name="connsiteX81" fmla="*/ 5126038 w 10678681"/>
              <a:gd name="connsiteY81" fmla="*/ 1263189 h 1357700"/>
              <a:gd name="connsiteX82" fmla="*/ 4894688 w 10678681"/>
              <a:gd name="connsiteY82" fmla="*/ 1247184 h 1357700"/>
              <a:gd name="connsiteX83" fmla="*/ 4788036 w 10678681"/>
              <a:gd name="connsiteY83" fmla="*/ 1238182 h 1357700"/>
              <a:gd name="connsiteX84" fmla="*/ 4747555 w 10678681"/>
              <a:gd name="connsiteY84" fmla="*/ 1252768 h 1357700"/>
              <a:gd name="connsiteX85" fmla="*/ 4679644 w 10678681"/>
              <a:gd name="connsiteY85" fmla="*/ 1276603 h 1357700"/>
              <a:gd name="connsiteX86" fmla="*/ 4632222 w 10678681"/>
              <a:gd name="connsiteY86" fmla="*/ 1318360 h 1357700"/>
              <a:gd name="connsiteX87" fmla="*/ 4617358 w 10678681"/>
              <a:gd name="connsiteY87" fmla="*/ 1327690 h 1357700"/>
              <a:gd name="connsiteX88" fmla="*/ 4589102 w 10678681"/>
              <a:gd name="connsiteY88" fmla="*/ 1321223 h 1357700"/>
              <a:gd name="connsiteX89" fmla="*/ 4578184 w 10678681"/>
              <a:gd name="connsiteY89" fmla="*/ 1326745 h 1357700"/>
              <a:gd name="connsiteX90" fmla="*/ 4574270 w 10678681"/>
              <a:gd name="connsiteY90" fmla="*/ 1325878 h 1357700"/>
              <a:gd name="connsiteX91" fmla="*/ 4564919 w 10678681"/>
              <a:gd name="connsiteY91" fmla="*/ 1325507 h 1357700"/>
              <a:gd name="connsiteX92" fmla="*/ 4566586 w 10678681"/>
              <a:gd name="connsiteY92" fmla="*/ 1316963 h 1357700"/>
              <a:gd name="connsiteX93" fmla="*/ 4556303 w 10678681"/>
              <a:gd name="connsiteY93" fmla="*/ 1300262 h 1357700"/>
              <a:gd name="connsiteX94" fmla="*/ 4502358 w 10678681"/>
              <a:gd name="connsiteY94" fmla="*/ 1302558 h 1357700"/>
              <a:gd name="connsiteX95" fmla="*/ 4498919 w 10678681"/>
              <a:gd name="connsiteY95" fmla="*/ 1312115 h 1357700"/>
              <a:gd name="connsiteX96" fmla="*/ 4492075 w 10678681"/>
              <a:gd name="connsiteY96" fmla="*/ 1313357 h 1357700"/>
              <a:gd name="connsiteX97" fmla="*/ 4487466 w 10678681"/>
              <a:gd name="connsiteY97" fmla="*/ 1304102 h 1357700"/>
              <a:gd name="connsiteX98" fmla="*/ 4398292 w 10678681"/>
              <a:gd name="connsiteY98" fmla="*/ 1278410 h 1357700"/>
              <a:gd name="connsiteX99" fmla="*/ 4306088 w 10678681"/>
              <a:gd name="connsiteY99" fmla="*/ 1282512 h 1357700"/>
              <a:gd name="connsiteX100" fmla="*/ 4188995 w 10678681"/>
              <a:gd name="connsiteY100" fmla="*/ 1296718 h 1357700"/>
              <a:gd name="connsiteX101" fmla="*/ 4136582 w 10678681"/>
              <a:gd name="connsiteY101" fmla="*/ 1287687 h 1357700"/>
              <a:gd name="connsiteX102" fmla="*/ 4064614 w 10678681"/>
              <a:gd name="connsiteY102" fmla="*/ 1296118 h 1357700"/>
              <a:gd name="connsiteX103" fmla="*/ 3906561 w 10678681"/>
              <a:gd name="connsiteY103" fmla="*/ 1352435 h 1357700"/>
              <a:gd name="connsiteX104" fmla="*/ 3787890 w 10678681"/>
              <a:gd name="connsiteY104" fmla="*/ 1352442 h 1357700"/>
              <a:gd name="connsiteX105" fmla="*/ 3745993 w 10678681"/>
              <a:gd name="connsiteY105" fmla="*/ 1342630 h 1357700"/>
              <a:gd name="connsiteX106" fmla="*/ 3675785 w 10678681"/>
              <a:gd name="connsiteY106" fmla="*/ 1326802 h 1357700"/>
              <a:gd name="connsiteX107" fmla="*/ 3623856 w 10678681"/>
              <a:gd name="connsiteY107" fmla="*/ 1290804 h 1357700"/>
              <a:gd name="connsiteX108" fmla="*/ 3564933 w 10678681"/>
              <a:gd name="connsiteY108" fmla="*/ 1287147 h 1357700"/>
              <a:gd name="connsiteX109" fmla="*/ 3550537 w 10678681"/>
              <a:gd name="connsiteY109" fmla="*/ 1317552 h 1357700"/>
              <a:gd name="connsiteX110" fmla="*/ 3487736 w 10678681"/>
              <a:gd name="connsiteY110" fmla="*/ 1303493 h 1357700"/>
              <a:gd name="connsiteX111" fmla="*/ 3392548 w 10678681"/>
              <a:gd name="connsiteY111" fmla="*/ 1278741 h 1357700"/>
              <a:gd name="connsiteX112" fmla="*/ 3337466 w 10678681"/>
              <a:gd name="connsiteY112" fmla="*/ 1272537 h 1357700"/>
              <a:gd name="connsiteX113" fmla="*/ 3187206 w 10678681"/>
              <a:gd name="connsiteY113" fmla="*/ 1246821 h 1357700"/>
              <a:gd name="connsiteX114" fmla="*/ 3036856 w 10678681"/>
              <a:gd name="connsiteY114" fmla="*/ 1214383 h 1357700"/>
              <a:gd name="connsiteX115" fmla="*/ 2824973 w 10678681"/>
              <a:gd name="connsiteY115" fmla="*/ 1134864 h 1357700"/>
              <a:gd name="connsiteX116" fmla="*/ 2804398 w 10678681"/>
              <a:gd name="connsiteY116" fmla="*/ 1125556 h 1357700"/>
              <a:gd name="connsiteX117" fmla="*/ 2775396 w 10678681"/>
              <a:gd name="connsiteY117" fmla="*/ 1130148 h 1357700"/>
              <a:gd name="connsiteX118" fmla="*/ 2659096 w 10678681"/>
              <a:gd name="connsiteY118" fmla="*/ 1150294 h 1357700"/>
              <a:gd name="connsiteX119" fmla="*/ 2567088 w 10678681"/>
              <a:gd name="connsiteY119" fmla="*/ 1181781 h 1357700"/>
              <a:gd name="connsiteX120" fmla="*/ 2454501 w 10678681"/>
              <a:gd name="connsiteY120" fmla="*/ 1155455 h 1357700"/>
              <a:gd name="connsiteX121" fmla="*/ 2385161 w 10678681"/>
              <a:gd name="connsiteY121" fmla="*/ 1161312 h 1357700"/>
              <a:gd name="connsiteX122" fmla="*/ 2121820 w 10678681"/>
              <a:gd name="connsiteY122" fmla="*/ 1187078 h 1357700"/>
              <a:gd name="connsiteX123" fmla="*/ 2092716 w 10678681"/>
              <a:gd name="connsiteY123" fmla="*/ 1139224 h 1357700"/>
              <a:gd name="connsiteX124" fmla="*/ 2052449 w 10678681"/>
              <a:gd name="connsiteY124" fmla="*/ 1109687 h 1357700"/>
              <a:gd name="connsiteX125" fmla="*/ 2032607 w 10678681"/>
              <a:gd name="connsiteY125" fmla="*/ 1175477 h 1357700"/>
              <a:gd name="connsiteX126" fmla="*/ 1901837 w 10678681"/>
              <a:gd name="connsiteY126" fmla="*/ 1221762 h 1357700"/>
              <a:gd name="connsiteX127" fmla="*/ 1836762 w 10678681"/>
              <a:gd name="connsiteY127" fmla="*/ 1237387 h 1357700"/>
              <a:gd name="connsiteX128" fmla="*/ 1735877 w 10678681"/>
              <a:gd name="connsiteY128" fmla="*/ 1246527 h 1357700"/>
              <a:gd name="connsiteX129" fmla="*/ 1705069 w 10678681"/>
              <a:gd name="connsiteY129" fmla="*/ 1251989 h 1357700"/>
              <a:gd name="connsiteX130" fmla="*/ 1397689 w 10678681"/>
              <a:gd name="connsiteY130" fmla="*/ 1336144 h 1357700"/>
              <a:gd name="connsiteX131" fmla="*/ 1220734 w 10678681"/>
              <a:gd name="connsiteY131" fmla="*/ 1257811 h 1357700"/>
              <a:gd name="connsiteX132" fmla="*/ 1021737 w 10678681"/>
              <a:gd name="connsiteY132" fmla="*/ 1238739 h 1357700"/>
              <a:gd name="connsiteX133" fmla="*/ 959820 w 10678681"/>
              <a:gd name="connsiteY133" fmla="*/ 1275863 h 1357700"/>
              <a:gd name="connsiteX134" fmla="*/ 929137 w 10678681"/>
              <a:gd name="connsiteY134" fmla="*/ 1273957 h 1357700"/>
              <a:gd name="connsiteX135" fmla="*/ 878849 w 10678681"/>
              <a:gd name="connsiteY135" fmla="*/ 1266740 h 1357700"/>
              <a:gd name="connsiteX136" fmla="*/ 800667 w 10678681"/>
              <a:gd name="connsiteY136" fmla="*/ 1282041 h 1357700"/>
              <a:gd name="connsiteX137" fmla="*/ 644906 w 10678681"/>
              <a:gd name="connsiteY137" fmla="*/ 1273685 h 1357700"/>
              <a:gd name="connsiteX138" fmla="*/ 379869 w 10678681"/>
              <a:gd name="connsiteY138" fmla="*/ 1339165 h 1357700"/>
              <a:gd name="connsiteX139" fmla="*/ 137696 w 10678681"/>
              <a:gd name="connsiteY139" fmla="*/ 1319217 h 1357700"/>
              <a:gd name="connsiteX140" fmla="*/ 54250 w 10678681"/>
              <a:gd name="connsiteY140" fmla="*/ 1315838 h 1357700"/>
              <a:gd name="connsiteX141" fmla="*/ 28042 w 10678681"/>
              <a:gd name="connsiteY141" fmla="*/ 1297822 h 1357700"/>
              <a:gd name="connsiteX142" fmla="*/ 0 w 10678681"/>
              <a:gd name="connsiteY142" fmla="*/ 1294612 h 1357700"/>
              <a:gd name="connsiteX143" fmla="*/ 0 w 10678681"/>
              <a:gd name="connsiteY143"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30518 w 10678681"/>
              <a:gd name="connsiteY38" fmla="*/ 739526 h 1357700"/>
              <a:gd name="connsiteX39" fmla="*/ 7652907 w 10678681"/>
              <a:gd name="connsiteY39" fmla="*/ 783273 h 1357700"/>
              <a:gd name="connsiteX40" fmla="*/ 7606008 w 10678681"/>
              <a:gd name="connsiteY40" fmla="*/ 800717 h 1357700"/>
              <a:gd name="connsiteX41" fmla="*/ 7480223 w 10678681"/>
              <a:gd name="connsiteY41" fmla="*/ 856821 h 1357700"/>
              <a:gd name="connsiteX42" fmla="*/ 7356005 w 10678681"/>
              <a:gd name="connsiteY42" fmla="*/ 919462 h 1357700"/>
              <a:gd name="connsiteX43" fmla="*/ 7305396 w 10678681"/>
              <a:gd name="connsiteY43" fmla="*/ 986228 h 1357700"/>
              <a:gd name="connsiteX44" fmla="*/ 7266251 w 10678681"/>
              <a:gd name="connsiteY44" fmla="*/ 967864 h 1357700"/>
              <a:gd name="connsiteX45" fmla="*/ 7269396 w 10678681"/>
              <a:gd name="connsiteY45" fmla="*/ 989282 h 1357700"/>
              <a:gd name="connsiteX46" fmla="*/ 7258094 w 10678681"/>
              <a:gd name="connsiteY46" fmla="*/ 990679 h 1357700"/>
              <a:gd name="connsiteX47" fmla="*/ 7257893 w 10678681"/>
              <a:gd name="connsiteY47" fmla="*/ 991204 h 1357700"/>
              <a:gd name="connsiteX48" fmla="*/ 7247153 w 10678681"/>
              <a:gd name="connsiteY48" fmla="*/ 991550 h 1357700"/>
              <a:gd name="connsiteX49" fmla="*/ 7193612 w 10678681"/>
              <a:gd name="connsiteY49" fmla="*/ 987042 h 1357700"/>
              <a:gd name="connsiteX50" fmla="*/ 7132632 w 10678681"/>
              <a:gd name="connsiteY50" fmla="*/ 1042036 h 1357700"/>
              <a:gd name="connsiteX51" fmla="*/ 7105610 w 10678681"/>
              <a:gd name="connsiteY51" fmla="*/ 1053537 h 1357700"/>
              <a:gd name="connsiteX52" fmla="*/ 7069148 w 10678681"/>
              <a:gd name="connsiteY52" fmla="*/ 1047163 h 1357700"/>
              <a:gd name="connsiteX53" fmla="*/ 7039634 w 10678681"/>
              <a:gd name="connsiteY53" fmla="*/ 1059971 h 1357700"/>
              <a:gd name="connsiteX54" fmla="*/ 7033445 w 10678681"/>
              <a:gd name="connsiteY54" fmla="*/ 1063314 h 1357700"/>
              <a:gd name="connsiteX55" fmla="*/ 6999157 w 10678681"/>
              <a:gd name="connsiteY55" fmla="*/ 1055282 h 1357700"/>
              <a:gd name="connsiteX56" fmla="*/ 6981874 w 10678681"/>
              <a:gd name="connsiteY56" fmla="*/ 1053827 h 1357700"/>
              <a:gd name="connsiteX57" fmla="*/ 6976102 w 10678681"/>
              <a:gd name="connsiteY57" fmla="*/ 1047854 h 1357700"/>
              <a:gd name="connsiteX58" fmla="*/ 6951040 w 10678681"/>
              <a:gd name="connsiteY58" fmla="*/ 1048531 h 1357700"/>
              <a:gd name="connsiteX59" fmla="*/ 6948497 w 10678681"/>
              <a:gd name="connsiteY59" fmla="*/ 1050706 h 1357700"/>
              <a:gd name="connsiteX60" fmla="*/ 6926582 w 10678681"/>
              <a:gd name="connsiteY60" fmla="*/ 1043462 h 1357700"/>
              <a:gd name="connsiteX61" fmla="*/ 6833743 w 10678681"/>
              <a:gd name="connsiteY61" fmla="*/ 1027960 h 1357700"/>
              <a:gd name="connsiteX62" fmla="*/ 6687090 w 10678681"/>
              <a:gd name="connsiteY62" fmla="*/ 1063250 h 1357700"/>
              <a:gd name="connsiteX63" fmla="*/ 6437450 w 10678681"/>
              <a:gd name="connsiteY63" fmla="*/ 1101075 h 1357700"/>
              <a:gd name="connsiteX64" fmla="*/ 6327795 w 10678681"/>
              <a:gd name="connsiteY64" fmla="*/ 1088142 h 1357700"/>
              <a:gd name="connsiteX65" fmla="*/ 6136549 w 10678681"/>
              <a:gd name="connsiteY65" fmla="*/ 1100268 h 1357700"/>
              <a:gd name="connsiteX66" fmla="*/ 6004655 w 10678681"/>
              <a:gd name="connsiteY66" fmla="*/ 1114946 h 1357700"/>
              <a:gd name="connsiteX67" fmla="*/ 5936643 w 10678681"/>
              <a:gd name="connsiteY67" fmla="*/ 1095428 h 1357700"/>
              <a:gd name="connsiteX68" fmla="*/ 5912484 w 10678681"/>
              <a:gd name="connsiteY68" fmla="*/ 1112624 h 1357700"/>
              <a:gd name="connsiteX69" fmla="*/ 5908387 w 10678681"/>
              <a:gd name="connsiteY69" fmla="*/ 1116018 h 1357700"/>
              <a:gd name="connsiteX70" fmla="*/ 5890495 w 10678681"/>
              <a:gd name="connsiteY70" fmla="*/ 1120268 h 1357700"/>
              <a:gd name="connsiteX71" fmla="*/ 5887318 w 10678681"/>
              <a:gd name="connsiteY71" fmla="*/ 1133134 h 1357700"/>
              <a:gd name="connsiteX72" fmla="*/ 5861726 w 10678681"/>
              <a:gd name="connsiteY72" fmla="*/ 1147891 h 1357700"/>
              <a:gd name="connsiteX73" fmla="*/ 5805823 w 10678681"/>
              <a:gd name="connsiteY73" fmla="*/ 1152457 h 1357700"/>
              <a:gd name="connsiteX74" fmla="*/ 5689841 w 10678681"/>
              <a:gd name="connsiteY74" fmla="*/ 1176232 h 1357700"/>
              <a:gd name="connsiteX75" fmla="*/ 5605119 w 10678681"/>
              <a:gd name="connsiteY75" fmla="*/ 1190202 h 1357700"/>
              <a:gd name="connsiteX76" fmla="*/ 5488513 w 10678681"/>
              <a:gd name="connsiteY76" fmla="*/ 1205367 h 1357700"/>
              <a:gd name="connsiteX77" fmla="*/ 5402905 w 10678681"/>
              <a:gd name="connsiteY77" fmla="*/ 1241191 h 1357700"/>
              <a:gd name="connsiteX78" fmla="*/ 5285593 w 10678681"/>
              <a:gd name="connsiteY78" fmla="*/ 1273569 h 1357700"/>
              <a:gd name="connsiteX79" fmla="*/ 5192893 w 10678681"/>
              <a:gd name="connsiteY79" fmla="*/ 1247188 h 1357700"/>
              <a:gd name="connsiteX80" fmla="*/ 5186475 w 10678681"/>
              <a:gd name="connsiteY80" fmla="*/ 1257028 h 1357700"/>
              <a:gd name="connsiteX81" fmla="*/ 5126038 w 10678681"/>
              <a:gd name="connsiteY81" fmla="*/ 1263189 h 1357700"/>
              <a:gd name="connsiteX82" fmla="*/ 4894688 w 10678681"/>
              <a:gd name="connsiteY82" fmla="*/ 1247184 h 1357700"/>
              <a:gd name="connsiteX83" fmla="*/ 4788036 w 10678681"/>
              <a:gd name="connsiteY83" fmla="*/ 1238182 h 1357700"/>
              <a:gd name="connsiteX84" fmla="*/ 4747555 w 10678681"/>
              <a:gd name="connsiteY84" fmla="*/ 1252768 h 1357700"/>
              <a:gd name="connsiteX85" fmla="*/ 4679644 w 10678681"/>
              <a:gd name="connsiteY85" fmla="*/ 1276603 h 1357700"/>
              <a:gd name="connsiteX86" fmla="*/ 4632222 w 10678681"/>
              <a:gd name="connsiteY86" fmla="*/ 1318360 h 1357700"/>
              <a:gd name="connsiteX87" fmla="*/ 4617358 w 10678681"/>
              <a:gd name="connsiteY87" fmla="*/ 1327690 h 1357700"/>
              <a:gd name="connsiteX88" fmla="*/ 4589102 w 10678681"/>
              <a:gd name="connsiteY88" fmla="*/ 1321223 h 1357700"/>
              <a:gd name="connsiteX89" fmla="*/ 4578184 w 10678681"/>
              <a:gd name="connsiteY89" fmla="*/ 1326745 h 1357700"/>
              <a:gd name="connsiteX90" fmla="*/ 4574270 w 10678681"/>
              <a:gd name="connsiteY90" fmla="*/ 1325878 h 1357700"/>
              <a:gd name="connsiteX91" fmla="*/ 4564919 w 10678681"/>
              <a:gd name="connsiteY91" fmla="*/ 1325507 h 1357700"/>
              <a:gd name="connsiteX92" fmla="*/ 4566586 w 10678681"/>
              <a:gd name="connsiteY92" fmla="*/ 1316963 h 1357700"/>
              <a:gd name="connsiteX93" fmla="*/ 4556303 w 10678681"/>
              <a:gd name="connsiteY93" fmla="*/ 1300262 h 1357700"/>
              <a:gd name="connsiteX94" fmla="*/ 4502358 w 10678681"/>
              <a:gd name="connsiteY94" fmla="*/ 1302558 h 1357700"/>
              <a:gd name="connsiteX95" fmla="*/ 4498919 w 10678681"/>
              <a:gd name="connsiteY95" fmla="*/ 1312115 h 1357700"/>
              <a:gd name="connsiteX96" fmla="*/ 4492075 w 10678681"/>
              <a:gd name="connsiteY96" fmla="*/ 1313357 h 1357700"/>
              <a:gd name="connsiteX97" fmla="*/ 4487466 w 10678681"/>
              <a:gd name="connsiteY97" fmla="*/ 1304102 h 1357700"/>
              <a:gd name="connsiteX98" fmla="*/ 4398292 w 10678681"/>
              <a:gd name="connsiteY98" fmla="*/ 1278410 h 1357700"/>
              <a:gd name="connsiteX99" fmla="*/ 4306088 w 10678681"/>
              <a:gd name="connsiteY99" fmla="*/ 1282512 h 1357700"/>
              <a:gd name="connsiteX100" fmla="*/ 4188995 w 10678681"/>
              <a:gd name="connsiteY100" fmla="*/ 1296718 h 1357700"/>
              <a:gd name="connsiteX101" fmla="*/ 4136582 w 10678681"/>
              <a:gd name="connsiteY101" fmla="*/ 1287687 h 1357700"/>
              <a:gd name="connsiteX102" fmla="*/ 4064614 w 10678681"/>
              <a:gd name="connsiteY102" fmla="*/ 1296118 h 1357700"/>
              <a:gd name="connsiteX103" fmla="*/ 3906561 w 10678681"/>
              <a:gd name="connsiteY103" fmla="*/ 1352435 h 1357700"/>
              <a:gd name="connsiteX104" fmla="*/ 3787890 w 10678681"/>
              <a:gd name="connsiteY104" fmla="*/ 1352442 h 1357700"/>
              <a:gd name="connsiteX105" fmla="*/ 3745993 w 10678681"/>
              <a:gd name="connsiteY105" fmla="*/ 1342630 h 1357700"/>
              <a:gd name="connsiteX106" fmla="*/ 3675785 w 10678681"/>
              <a:gd name="connsiteY106" fmla="*/ 1326802 h 1357700"/>
              <a:gd name="connsiteX107" fmla="*/ 3623856 w 10678681"/>
              <a:gd name="connsiteY107" fmla="*/ 1290804 h 1357700"/>
              <a:gd name="connsiteX108" fmla="*/ 3564933 w 10678681"/>
              <a:gd name="connsiteY108" fmla="*/ 1287147 h 1357700"/>
              <a:gd name="connsiteX109" fmla="*/ 3550537 w 10678681"/>
              <a:gd name="connsiteY109" fmla="*/ 1317552 h 1357700"/>
              <a:gd name="connsiteX110" fmla="*/ 3487736 w 10678681"/>
              <a:gd name="connsiteY110" fmla="*/ 1303493 h 1357700"/>
              <a:gd name="connsiteX111" fmla="*/ 3392548 w 10678681"/>
              <a:gd name="connsiteY111" fmla="*/ 1278741 h 1357700"/>
              <a:gd name="connsiteX112" fmla="*/ 3337466 w 10678681"/>
              <a:gd name="connsiteY112" fmla="*/ 1272537 h 1357700"/>
              <a:gd name="connsiteX113" fmla="*/ 3187206 w 10678681"/>
              <a:gd name="connsiteY113" fmla="*/ 1246821 h 1357700"/>
              <a:gd name="connsiteX114" fmla="*/ 3036856 w 10678681"/>
              <a:gd name="connsiteY114" fmla="*/ 1214383 h 1357700"/>
              <a:gd name="connsiteX115" fmla="*/ 2824973 w 10678681"/>
              <a:gd name="connsiteY115" fmla="*/ 1134864 h 1357700"/>
              <a:gd name="connsiteX116" fmla="*/ 2804398 w 10678681"/>
              <a:gd name="connsiteY116" fmla="*/ 1125556 h 1357700"/>
              <a:gd name="connsiteX117" fmla="*/ 2775396 w 10678681"/>
              <a:gd name="connsiteY117" fmla="*/ 1130148 h 1357700"/>
              <a:gd name="connsiteX118" fmla="*/ 2659096 w 10678681"/>
              <a:gd name="connsiteY118" fmla="*/ 1150294 h 1357700"/>
              <a:gd name="connsiteX119" fmla="*/ 2567088 w 10678681"/>
              <a:gd name="connsiteY119" fmla="*/ 1181781 h 1357700"/>
              <a:gd name="connsiteX120" fmla="*/ 2454501 w 10678681"/>
              <a:gd name="connsiteY120" fmla="*/ 1155455 h 1357700"/>
              <a:gd name="connsiteX121" fmla="*/ 2385161 w 10678681"/>
              <a:gd name="connsiteY121" fmla="*/ 1161312 h 1357700"/>
              <a:gd name="connsiteX122" fmla="*/ 2273361 w 10678681"/>
              <a:gd name="connsiteY122" fmla="*/ 1134090 h 1357700"/>
              <a:gd name="connsiteX123" fmla="*/ 2092716 w 10678681"/>
              <a:gd name="connsiteY123" fmla="*/ 1139224 h 1357700"/>
              <a:gd name="connsiteX124" fmla="*/ 2052449 w 10678681"/>
              <a:gd name="connsiteY124" fmla="*/ 1109687 h 1357700"/>
              <a:gd name="connsiteX125" fmla="*/ 2032607 w 10678681"/>
              <a:gd name="connsiteY125" fmla="*/ 1175477 h 1357700"/>
              <a:gd name="connsiteX126" fmla="*/ 1901837 w 10678681"/>
              <a:gd name="connsiteY126" fmla="*/ 1221762 h 1357700"/>
              <a:gd name="connsiteX127" fmla="*/ 1836762 w 10678681"/>
              <a:gd name="connsiteY127" fmla="*/ 1237387 h 1357700"/>
              <a:gd name="connsiteX128" fmla="*/ 1735877 w 10678681"/>
              <a:gd name="connsiteY128" fmla="*/ 1246527 h 1357700"/>
              <a:gd name="connsiteX129" fmla="*/ 1705069 w 10678681"/>
              <a:gd name="connsiteY129" fmla="*/ 1251989 h 1357700"/>
              <a:gd name="connsiteX130" fmla="*/ 1397689 w 10678681"/>
              <a:gd name="connsiteY130" fmla="*/ 1336144 h 1357700"/>
              <a:gd name="connsiteX131" fmla="*/ 1220734 w 10678681"/>
              <a:gd name="connsiteY131" fmla="*/ 1257811 h 1357700"/>
              <a:gd name="connsiteX132" fmla="*/ 1021737 w 10678681"/>
              <a:gd name="connsiteY132" fmla="*/ 1238739 h 1357700"/>
              <a:gd name="connsiteX133" fmla="*/ 959820 w 10678681"/>
              <a:gd name="connsiteY133" fmla="*/ 1275863 h 1357700"/>
              <a:gd name="connsiteX134" fmla="*/ 929137 w 10678681"/>
              <a:gd name="connsiteY134" fmla="*/ 1273957 h 1357700"/>
              <a:gd name="connsiteX135" fmla="*/ 878849 w 10678681"/>
              <a:gd name="connsiteY135" fmla="*/ 1266740 h 1357700"/>
              <a:gd name="connsiteX136" fmla="*/ 800667 w 10678681"/>
              <a:gd name="connsiteY136" fmla="*/ 1282041 h 1357700"/>
              <a:gd name="connsiteX137" fmla="*/ 644906 w 10678681"/>
              <a:gd name="connsiteY137" fmla="*/ 1273685 h 1357700"/>
              <a:gd name="connsiteX138" fmla="*/ 379869 w 10678681"/>
              <a:gd name="connsiteY138" fmla="*/ 1339165 h 1357700"/>
              <a:gd name="connsiteX139" fmla="*/ 137696 w 10678681"/>
              <a:gd name="connsiteY139" fmla="*/ 1319217 h 1357700"/>
              <a:gd name="connsiteX140" fmla="*/ 54250 w 10678681"/>
              <a:gd name="connsiteY140" fmla="*/ 1315838 h 1357700"/>
              <a:gd name="connsiteX141" fmla="*/ 28042 w 10678681"/>
              <a:gd name="connsiteY141" fmla="*/ 1297822 h 1357700"/>
              <a:gd name="connsiteX142" fmla="*/ 0 w 10678681"/>
              <a:gd name="connsiteY142" fmla="*/ 1294612 h 1357700"/>
              <a:gd name="connsiteX143" fmla="*/ 0 w 10678681"/>
              <a:gd name="connsiteY143"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30518 w 10678681"/>
              <a:gd name="connsiteY38" fmla="*/ 739526 h 1357700"/>
              <a:gd name="connsiteX39" fmla="*/ 7652907 w 10678681"/>
              <a:gd name="connsiteY39" fmla="*/ 783273 h 1357700"/>
              <a:gd name="connsiteX40" fmla="*/ 7606008 w 10678681"/>
              <a:gd name="connsiteY40" fmla="*/ 800717 h 1357700"/>
              <a:gd name="connsiteX41" fmla="*/ 7480223 w 10678681"/>
              <a:gd name="connsiteY41" fmla="*/ 856821 h 1357700"/>
              <a:gd name="connsiteX42" fmla="*/ 7356005 w 10678681"/>
              <a:gd name="connsiteY42" fmla="*/ 919462 h 1357700"/>
              <a:gd name="connsiteX43" fmla="*/ 7305396 w 10678681"/>
              <a:gd name="connsiteY43" fmla="*/ 986228 h 1357700"/>
              <a:gd name="connsiteX44" fmla="*/ 7266251 w 10678681"/>
              <a:gd name="connsiteY44" fmla="*/ 967864 h 1357700"/>
              <a:gd name="connsiteX45" fmla="*/ 7269396 w 10678681"/>
              <a:gd name="connsiteY45" fmla="*/ 989282 h 1357700"/>
              <a:gd name="connsiteX46" fmla="*/ 7258094 w 10678681"/>
              <a:gd name="connsiteY46" fmla="*/ 990679 h 1357700"/>
              <a:gd name="connsiteX47" fmla="*/ 7257893 w 10678681"/>
              <a:gd name="connsiteY47" fmla="*/ 991204 h 1357700"/>
              <a:gd name="connsiteX48" fmla="*/ 7247153 w 10678681"/>
              <a:gd name="connsiteY48" fmla="*/ 991550 h 1357700"/>
              <a:gd name="connsiteX49" fmla="*/ 7193612 w 10678681"/>
              <a:gd name="connsiteY49" fmla="*/ 987042 h 1357700"/>
              <a:gd name="connsiteX50" fmla="*/ 7132632 w 10678681"/>
              <a:gd name="connsiteY50" fmla="*/ 1042036 h 1357700"/>
              <a:gd name="connsiteX51" fmla="*/ 7105610 w 10678681"/>
              <a:gd name="connsiteY51" fmla="*/ 1053537 h 1357700"/>
              <a:gd name="connsiteX52" fmla="*/ 7069148 w 10678681"/>
              <a:gd name="connsiteY52" fmla="*/ 1047163 h 1357700"/>
              <a:gd name="connsiteX53" fmla="*/ 7039634 w 10678681"/>
              <a:gd name="connsiteY53" fmla="*/ 1059971 h 1357700"/>
              <a:gd name="connsiteX54" fmla="*/ 7033445 w 10678681"/>
              <a:gd name="connsiteY54" fmla="*/ 1063314 h 1357700"/>
              <a:gd name="connsiteX55" fmla="*/ 6999157 w 10678681"/>
              <a:gd name="connsiteY55" fmla="*/ 1055282 h 1357700"/>
              <a:gd name="connsiteX56" fmla="*/ 6981874 w 10678681"/>
              <a:gd name="connsiteY56" fmla="*/ 1053827 h 1357700"/>
              <a:gd name="connsiteX57" fmla="*/ 6976102 w 10678681"/>
              <a:gd name="connsiteY57" fmla="*/ 1047854 h 1357700"/>
              <a:gd name="connsiteX58" fmla="*/ 6951040 w 10678681"/>
              <a:gd name="connsiteY58" fmla="*/ 1048531 h 1357700"/>
              <a:gd name="connsiteX59" fmla="*/ 6948497 w 10678681"/>
              <a:gd name="connsiteY59" fmla="*/ 1050706 h 1357700"/>
              <a:gd name="connsiteX60" fmla="*/ 6926582 w 10678681"/>
              <a:gd name="connsiteY60" fmla="*/ 1043462 h 1357700"/>
              <a:gd name="connsiteX61" fmla="*/ 6833743 w 10678681"/>
              <a:gd name="connsiteY61" fmla="*/ 1027960 h 1357700"/>
              <a:gd name="connsiteX62" fmla="*/ 6687090 w 10678681"/>
              <a:gd name="connsiteY62" fmla="*/ 1063250 h 1357700"/>
              <a:gd name="connsiteX63" fmla="*/ 6437450 w 10678681"/>
              <a:gd name="connsiteY63" fmla="*/ 1101075 h 1357700"/>
              <a:gd name="connsiteX64" fmla="*/ 6327795 w 10678681"/>
              <a:gd name="connsiteY64" fmla="*/ 1088142 h 1357700"/>
              <a:gd name="connsiteX65" fmla="*/ 6136549 w 10678681"/>
              <a:gd name="connsiteY65" fmla="*/ 1100268 h 1357700"/>
              <a:gd name="connsiteX66" fmla="*/ 6004655 w 10678681"/>
              <a:gd name="connsiteY66" fmla="*/ 1114946 h 1357700"/>
              <a:gd name="connsiteX67" fmla="*/ 5936643 w 10678681"/>
              <a:gd name="connsiteY67" fmla="*/ 1095428 h 1357700"/>
              <a:gd name="connsiteX68" fmla="*/ 5912484 w 10678681"/>
              <a:gd name="connsiteY68" fmla="*/ 1112624 h 1357700"/>
              <a:gd name="connsiteX69" fmla="*/ 5908387 w 10678681"/>
              <a:gd name="connsiteY69" fmla="*/ 1116018 h 1357700"/>
              <a:gd name="connsiteX70" fmla="*/ 5890495 w 10678681"/>
              <a:gd name="connsiteY70" fmla="*/ 1120268 h 1357700"/>
              <a:gd name="connsiteX71" fmla="*/ 5887318 w 10678681"/>
              <a:gd name="connsiteY71" fmla="*/ 1133134 h 1357700"/>
              <a:gd name="connsiteX72" fmla="*/ 5861726 w 10678681"/>
              <a:gd name="connsiteY72" fmla="*/ 1147891 h 1357700"/>
              <a:gd name="connsiteX73" fmla="*/ 5805823 w 10678681"/>
              <a:gd name="connsiteY73" fmla="*/ 1152457 h 1357700"/>
              <a:gd name="connsiteX74" fmla="*/ 5689841 w 10678681"/>
              <a:gd name="connsiteY74" fmla="*/ 1176232 h 1357700"/>
              <a:gd name="connsiteX75" fmla="*/ 5605119 w 10678681"/>
              <a:gd name="connsiteY75" fmla="*/ 1190202 h 1357700"/>
              <a:gd name="connsiteX76" fmla="*/ 5488513 w 10678681"/>
              <a:gd name="connsiteY76" fmla="*/ 1205367 h 1357700"/>
              <a:gd name="connsiteX77" fmla="*/ 5402905 w 10678681"/>
              <a:gd name="connsiteY77" fmla="*/ 1241191 h 1357700"/>
              <a:gd name="connsiteX78" fmla="*/ 5285593 w 10678681"/>
              <a:gd name="connsiteY78" fmla="*/ 1273569 h 1357700"/>
              <a:gd name="connsiteX79" fmla="*/ 5192893 w 10678681"/>
              <a:gd name="connsiteY79" fmla="*/ 1247188 h 1357700"/>
              <a:gd name="connsiteX80" fmla="*/ 5186475 w 10678681"/>
              <a:gd name="connsiteY80" fmla="*/ 1257028 h 1357700"/>
              <a:gd name="connsiteX81" fmla="*/ 5126038 w 10678681"/>
              <a:gd name="connsiteY81" fmla="*/ 1263189 h 1357700"/>
              <a:gd name="connsiteX82" fmla="*/ 4894688 w 10678681"/>
              <a:gd name="connsiteY82" fmla="*/ 1247184 h 1357700"/>
              <a:gd name="connsiteX83" fmla="*/ 4788036 w 10678681"/>
              <a:gd name="connsiteY83" fmla="*/ 1238182 h 1357700"/>
              <a:gd name="connsiteX84" fmla="*/ 4747555 w 10678681"/>
              <a:gd name="connsiteY84" fmla="*/ 1252768 h 1357700"/>
              <a:gd name="connsiteX85" fmla="*/ 4679644 w 10678681"/>
              <a:gd name="connsiteY85" fmla="*/ 1276603 h 1357700"/>
              <a:gd name="connsiteX86" fmla="*/ 4632222 w 10678681"/>
              <a:gd name="connsiteY86" fmla="*/ 1318360 h 1357700"/>
              <a:gd name="connsiteX87" fmla="*/ 4617358 w 10678681"/>
              <a:gd name="connsiteY87" fmla="*/ 1327690 h 1357700"/>
              <a:gd name="connsiteX88" fmla="*/ 4589102 w 10678681"/>
              <a:gd name="connsiteY88" fmla="*/ 1321223 h 1357700"/>
              <a:gd name="connsiteX89" fmla="*/ 4578184 w 10678681"/>
              <a:gd name="connsiteY89" fmla="*/ 1326745 h 1357700"/>
              <a:gd name="connsiteX90" fmla="*/ 4574270 w 10678681"/>
              <a:gd name="connsiteY90" fmla="*/ 1325878 h 1357700"/>
              <a:gd name="connsiteX91" fmla="*/ 4564919 w 10678681"/>
              <a:gd name="connsiteY91" fmla="*/ 1325507 h 1357700"/>
              <a:gd name="connsiteX92" fmla="*/ 4566586 w 10678681"/>
              <a:gd name="connsiteY92" fmla="*/ 1316963 h 1357700"/>
              <a:gd name="connsiteX93" fmla="*/ 4556303 w 10678681"/>
              <a:gd name="connsiteY93" fmla="*/ 1300262 h 1357700"/>
              <a:gd name="connsiteX94" fmla="*/ 4502358 w 10678681"/>
              <a:gd name="connsiteY94" fmla="*/ 1302558 h 1357700"/>
              <a:gd name="connsiteX95" fmla="*/ 4498919 w 10678681"/>
              <a:gd name="connsiteY95" fmla="*/ 1312115 h 1357700"/>
              <a:gd name="connsiteX96" fmla="*/ 4492075 w 10678681"/>
              <a:gd name="connsiteY96" fmla="*/ 1313357 h 1357700"/>
              <a:gd name="connsiteX97" fmla="*/ 4487466 w 10678681"/>
              <a:gd name="connsiteY97" fmla="*/ 1304102 h 1357700"/>
              <a:gd name="connsiteX98" fmla="*/ 4398292 w 10678681"/>
              <a:gd name="connsiteY98" fmla="*/ 1278410 h 1357700"/>
              <a:gd name="connsiteX99" fmla="*/ 4306088 w 10678681"/>
              <a:gd name="connsiteY99" fmla="*/ 1282512 h 1357700"/>
              <a:gd name="connsiteX100" fmla="*/ 4188995 w 10678681"/>
              <a:gd name="connsiteY100" fmla="*/ 1296718 h 1357700"/>
              <a:gd name="connsiteX101" fmla="*/ 4136582 w 10678681"/>
              <a:gd name="connsiteY101" fmla="*/ 1287687 h 1357700"/>
              <a:gd name="connsiteX102" fmla="*/ 4064614 w 10678681"/>
              <a:gd name="connsiteY102" fmla="*/ 1296118 h 1357700"/>
              <a:gd name="connsiteX103" fmla="*/ 3906561 w 10678681"/>
              <a:gd name="connsiteY103" fmla="*/ 1352435 h 1357700"/>
              <a:gd name="connsiteX104" fmla="*/ 3787890 w 10678681"/>
              <a:gd name="connsiteY104" fmla="*/ 1352442 h 1357700"/>
              <a:gd name="connsiteX105" fmla="*/ 3745993 w 10678681"/>
              <a:gd name="connsiteY105" fmla="*/ 1342630 h 1357700"/>
              <a:gd name="connsiteX106" fmla="*/ 3675785 w 10678681"/>
              <a:gd name="connsiteY106" fmla="*/ 1326802 h 1357700"/>
              <a:gd name="connsiteX107" fmla="*/ 3623856 w 10678681"/>
              <a:gd name="connsiteY107" fmla="*/ 1290804 h 1357700"/>
              <a:gd name="connsiteX108" fmla="*/ 3564933 w 10678681"/>
              <a:gd name="connsiteY108" fmla="*/ 1287147 h 1357700"/>
              <a:gd name="connsiteX109" fmla="*/ 3550537 w 10678681"/>
              <a:gd name="connsiteY109" fmla="*/ 1317552 h 1357700"/>
              <a:gd name="connsiteX110" fmla="*/ 3487736 w 10678681"/>
              <a:gd name="connsiteY110" fmla="*/ 1303493 h 1357700"/>
              <a:gd name="connsiteX111" fmla="*/ 3392548 w 10678681"/>
              <a:gd name="connsiteY111" fmla="*/ 1278741 h 1357700"/>
              <a:gd name="connsiteX112" fmla="*/ 3337466 w 10678681"/>
              <a:gd name="connsiteY112" fmla="*/ 1272537 h 1357700"/>
              <a:gd name="connsiteX113" fmla="*/ 3187206 w 10678681"/>
              <a:gd name="connsiteY113" fmla="*/ 1246821 h 1357700"/>
              <a:gd name="connsiteX114" fmla="*/ 3036856 w 10678681"/>
              <a:gd name="connsiteY114" fmla="*/ 1214383 h 1357700"/>
              <a:gd name="connsiteX115" fmla="*/ 2824973 w 10678681"/>
              <a:gd name="connsiteY115" fmla="*/ 1134864 h 1357700"/>
              <a:gd name="connsiteX116" fmla="*/ 2804398 w 10678681"/>
              <a:gd name="connsiteY116" fmla="*/ 1125556 h 1357700"/>
              <a:gd name="connsiteX117" fmla="*/ 2775396 w 10678681"/>
              <a:gd name="connsiteY117" fmla="*/ 1130148 h 1357700"/>
              <a:gd name="connsiteX118" fmla="*/ 2659096 w 10678681"/>
              <a:gd name="connsiteY118" fmla="*/ 1150294 h 1357700"/>
              <a:gd name="connsiteX119" fmla="*/ 2567088 w 10678681"/>
              <a:gd name="connsiteY119" fmla="*/ 1181781 h 1357700"/>
              <a:gd name="connsiteX120" fmla="*/ 2454501 w 10678681"/>
              <a:gd name="connsiteY120" fmla="*/ 1155455 h 1357700"/>
              <a:gd name="connsiteX121" fmla="*/ 2385161 w 10678681"/>
              <a:gd name="connsiteY121" fmla="*/ 1161312 h 1357700"/>
              <a:gd name="connsiteX122" fmla="*/ 2273361 w 10678681"/>
              <a:gd name="connsiteY122" fmla="*/ 1134090 h 1357700"/>
              <a:gd name="connsiteX123" fmla="*/ 2132003 w 10678681"/>
              <a:gd name="connsiteY123" fmla="*/ 1139225 h 1357700"/>
              <a:gd name="connsiteX124" fmla="*/ 2052449 w 10678681"/>
              <a:gd name="connsiteY124" fmla="*/ 1109687 h 1357700"/>
              <a:gd name="connsiteX125" fmla="*/ 2032607 w 10678681"/>
              <a:gd name="connsiteY125" fmla="*/ 1175477 h 1357700"/>
              <a:gd name="connsiteX126" fmla="*/ 1901837 w 10678681"/>
              <a:gd name="connsiteY126" fmla="*/ 1221762 h 1357700"/>
              <a:gd name="connsiteX127" fmla="*/ 1836762 w 10678681"/>
              <a:gd name="connsiteY127" fmla="*/ 1237387 h 1357700"/>
              <a:gd name="connsiteX128" fmla="*/ 1735877 w 10678681"/>
              <a:gd name="connsiteY128" fmla="*/ 1246527 h 1357700"/>
              <a:gd name="connsiteX129" fmla="*/ 1705069 w 10678681"/>
              <a:gd name="connsiteY129" fmla="*/ 1251989 h 1357700"/>
              <a:gd name="connsiteX130" fmla="*/ 1397689 w 10678681"/>
              <a:gd name="connsiteY130" fmla="*/ 1336144 h 1357700"/>
              <a:gd name="connsiteX131" fmla="*/ 1220734 w 10678681"/>
              <a:gd name="connsiteY131" fmla="*/ 1257811 h 1357700"/>
              <a:gd name="connsiteX132" fmla="*/ 1021737 w 10678681"/>
              <a:gd name="connsiteY132" fmla="*/ 1238739 h 1357700"/>
              <a:gd name="connsiteX133" fmla="*/ 959820 w 10678681"/>
              <a:gd name="connsiteY133" fmla="*/ 1275863 h 1357700"/>
              <a:gd name="connsiteX134" fmla="*/ 929137 w 10678681"/>
              <a:gd name="connsiteY134" fmla="*/ 1273957 h 1357700"/>
              <a:gd name="connsiteX135" fmla="*/ 878849 w 10678681"/>
              <a:gd name="connsiteY135" fmla="*/ 1266740 h 1357700"/>
              <a:gd name="connsiteX136" fmla="*/ 800667 w 10678681"/>
              <a:gd name="connsiteY136" fmla="*/ 1282041 h 1357700"/>
              <a:gd name="connsiteX137" fmla="*/ 644906 w 10678681"/>
              <a:gd name="connsiteY137" fmla="*/ 1273685 h 1357700"/>
              <a:gd name="connsiteX138" fmla="*/ 379869 w 10678681"/>
              <a:gd name="connsiteY138" fmla="*/ 1339165 h 1357700"/>
              <a:gd name="connsiteX139" fmla="*/ 137696 w 10678681"/>
              <a:gd name="connsiteY139" fmla="*/ 1319217 h 1357700"/>
              <a:gd name="connsiteX140" fmla="*/ 54250 w 10678681"/>
              <a:gd name="connsiteY140" fmla="*/ 1315838 h 1357700"/>
              <a:gd name="connsiteX141" fmla="*/ 28042 w 10678681"/>
              <a:gd name="connsiteY141" fmla="*/ 1297822 h 1357700"/>
              <a:gd name="connsiteX142" fmla="*/ 0 w 10678681"/>
              <a:gd name="connsiteY142" fmla="*/ 1294612 h 1357700"/>
              <a:gd name="connsiteX143" fmla="*/ 0 w 10678681"/>
              <a:gd name="connsiteY143"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30518 w 10678681"/>
              <a:gd name="connsiteY38" fmla="*/ 739526 h 1357700"/>
              <a:gd name="connsiteX39" fmla="*/ 7652907 w 10678681"/>
              <a:gd name="connsiteY39" fmla="*/ 783273 h 1357700"/>
              <a:gd name="connsiteX40" fmla="*/ 7606008 w 10678681"/>
              <a:gd name="connsiteY40" fmla="*/ 800717 h 1357700"/>
              <a:gd name="connsiteX41" fmla="*/ 7480223 w 10678681"/>
              <a:gd name="connsiteY41" fmla="*/ 856821 h 1357700"/>
              <a:gd name="connsiteX42" fmla="*/ 7356005 w 10678681"/>
              <a:gd name="connsiteY42" fmla="*/ 919462 h 1357700"/>
              <a:gd name="connsiteX43" fmla="*/ 7305396 w 10678681"/>
              <a:gd name="connsiteY43" fmla="*/ 986228 h 1357700"/>
              <a:gd name="connsiteX44" fmla="*/ 7266251 w 10678681"/>
              <a:gd name="connsiteY44" fmla="*/ 967864 h 1357700"/>
              <a:gd name="connsiteX45" fmla="*/ 7269396 w 10678681"/>
              <a:gd name="connsiteY45" fmla="*/ 989282 h 1357700"/>
              <a:gd name="connsiteX46" fmla="*/ 7258094 w 10678681"/>
              <a:gd name="connsiteY46" fmla="*/ 990679 h 1357700"/>
              <a:gd name="connsiteX47" fmla="*/ 7257893 w 10678681"/>
              <a:gd name="connsiteY47" fmla="*/ 991204 h 1357700"/>
              <a:gd name="connsiteX48" fmla="*/ 7247153 w 10678681"/>
              <a:gd name="connsiteY48" fmla="*/ 991550 h 1357700"/>
              <a:gd name="connsiteX49" fmla="*/ 7193612 w 10678681"/>
              <a:gd name="connsiteY49" fmla="*/ 987042 h 1357700"/>
              <a:gd name="connsiteX50" fmla="*/ 7132632 w 10678681"/>
              <a:gd name="connsiteY50" fmla="*/ 1042036 h 1357700"/>
              <a:gd name="connsiteX51" fmla="*/ 7105610 w 10678681"/>
              <a:gd name="connsiteY51" fmla="*/ 1053537 h 1357700"/>
              <a:gd name="connsiteX52" fmla="*/ 7069148 w 10678681"/>
              <a:gd name="connsiteY52" fmla="*/ 1047163 h 1357700"/>
              <a:gd name="connsiteX53" fmla="*/ 7039634 w 10678681"/>
              <a:gd name="connsiteY53" fmla="*/ 1059971 h 1357700"/>
              <a:gd name="connsiteX54" fmla="*/ 7033445 w 10678681"/>
              <a:gd name="connsiteY54" fmla="*/ 1063314 h 1357700"/>
              <a:gd name="connsiteX55" fmla="*/ 6999157 w 10678681"/>
              <a:gd name="connsiteY55" fmla="*/ 1055282 h 1357700"/>
              <a:gd name="connsiteX56" fmla="*/ 6981874 w 10678681"/>
              <a:gd name="connsiteY56" fmla="*/ 1053827 h 1357700"/>
              <a:gd name="connsiteX57" fmla="*/ 6976102 w 10678681"/>
              <a:gd name="connsiteY57" fmla="*/ 1047854 h 1357700"/>
              <a:gd name="connsiteX58" fmla="*/ 6951040 w 10678681"/>
              <a:gd name="connsiteY58" fmla="*/ 1048531 h 1357700"/>
              <a:gd name="connsiteX59" fmla="*/ 6948497 w 10678681"/>
              <a:gd name="connsiteY59" fmla="*/ 1050706 h 1357700"/>
              <a:gd name="connsiteX60" fmla="*/ 6926582 w 10678681"/>
              <a:gd name="connsiteY60" fmla="*/ 1043462 h 1357700"/>
              <a:gd name="connsiteX61" fmla="*/ 6833743 w 10678681"/>
              <a:gd name="connsiteY61" fmla="*/ 1027960 h 1357700"/>
              <a:gd name="connsiteX62" fmla="*/ 6687090 w 10678681"/>
              <a:gd name="connsiteY62" fmla="*/ 1063250 h 1357700"/>
              <a:gd name="connsiteX63" fmla="*/ 6437450 w 10678681"/>
              <a:gd name="connsiteY63" fmla="*/ 1101075 h 1357700"/>
              <a:gd name="connsiteX64" fmla="*/ 6327795 w 10678681"/>
              <a:gd name="connsiteY64" fmla="*/ 1088142 h 1357700"/>
              <a:gd name="connsiteX65" fmla="*/ 6136549 w 10678681"/>
              <a:gd name="connsiteY65" fmla="*/ 1100268 h 1357700"/>
              <a:gd name="connsiteX66" fmla="*/ 6004655 w 10678681"/>
              <a:gd name="connsiteY66" fmla="*/ 1114946 h 1357700"/>
              <a:gd name="connsiteX67" fmla="*/ 5936643 w 10678681"/>
              <a:gd name="connsiteY67" fmla="*/ 1095428 h 1357700"/>
              <a:gd name="connsiteX68" fmla="*/ 5912484 w 10678681"/>
              <a:gd name="connsiteY68" fmla="*/ 1112624 h 1357700"/>
              <a:gd name="connsiteX69" fmla="*/ 5908387 w 10678681"/>
              <a:gd name="connsiteY69" fmla="*/ 1116018 h 1357700"/>
              <a:gd name="connsiteX70" fmla="*/ 5890495 w 10678681"/>
              <a:gd name="connsiteY70" fmla="*/ 1120268 h 1357700"/>
              <a:gd name="connsiteX71" fmla="*/ 5887318 w 10678681"/>
              <a:gd name="connsiteY71" fmla="*/ 1133134 h 1357700"/>
              <a:gd name="connsiteX72" fmla="*/ 5861726 w 10678681"/>
              <a:gd name="connsiteY72" fmla="*/ 1147891 h 1357700"/>
              <a:gd name="connsiteX73" fmla="*/ 5805823 w 10678681"/>
              <a:gd name="connsiteY73" fmla="*/ 1152457 h 1357700"/>
              <a:gd name="connsiteX74" fmla="*/ 5689841 w 10678681"/>
              <a:gd name="connsiteY74" fmla="*/ 1176232 h 1357700"/>
              <a:gd name="connsiteX75" fmla="*/ 5605119 w 10678681"/>
              <a:gd name="connsiteY75" fmla="*/ 1190202 h 1357700"/>
              <a:gd name="connsiteX76" fmla="*/ 5488513 w 10678681"/>
              <a:gd name="connsiteY76" fmla="*/ 1205367 h 1357700"/>
              <a:gd name="connsiteX77" fmla="*/ 5402905 w 10678681"/>
              <a:gd name="connsiteY77" fmla="*/ 1241191 h 1357700"/>
              <a:gd name="connsiteX78" fmla="*/ 5285593 w 10678681"/>
              <a:gd name="connsiteY78" fmla="*/ 1273569 h 1357700"/>
              <a:gd name="connsiteX79" fmla="*/ 5192893 w 10678681"/>
              <a:gd name="connsiteY79" fmla="*/ 1247188 h 1357700"/>
              <a:gd name="connsiteX80" fmla="*/ 5186475 w 10678681"/>
              <a:gd name="connsiteY80" fmla="*/ 1257028 h 1357700"/>
              <a:gd name="connsiteX81" fmla="*/ 5126038 w 10678681"/>
              <a:gd name="connsiteY81" fmla="*/ 1263189 h 1357700"/>
              <a:gd name="connsiteX82" fmla="*/ 4894688 w 10678681"/>
              <a:gd name="connsiteY82" fmla="*/ 1247184 h 1357700"/>
              <a:gd name="connsiteX83" fmla="*/ 4788036 w 10678681"/>
              <a:gd name="connsiteY83" fmla="*/ 1238182 h 1357700"/>
              <a:gd name="connsiteX84" fmla="*/ 4747555 w 10678681"/>
              <a:gd name="connsiteY84" fmla="*/ 1252768 h 1357700"/>
              <a:gd name="connsiteX85" fmla="*/ 4679644 w 10678681"/>
              <a:gd name="connsiteY85" fmla="*/ 1276603 h 1357700"/>
              <a:gd name="connsiteX86" fmla="*/ 4632222 w 10678681"/>
              <a:gd name="connsiteY86" fmla="*/ 1318360 h 1357700"/>
              <a:gd name="connsiteX87" fmla="*/ 4617358 w 10678681"/>
              <a:gd name="connsiteY87" fmla="*/ 1327690 h 1357700"/>
              <a:gd name="connsiteX88" fmla="*/ 4589102 w 10678681"/>
              <a:gd name="connsiteY88" fmla="*/ 1321223 h 1357700"/>
              <a:gd name="connsiteX89" fmla="*/ 4578184 w 10678681"/>
              <a:gd name="connsiteY89" fmla="*/ 1326745 h 1357700"/>
              <a:gd name="connsiteX90" fmla="*/ 4574270 w 10678681"/>
              <a:gd name="connsiteY90" fmla="*/ 1325878 h 1357700"/>
              <a:gd name="connsiteX91" fmla="*/ 4564919 w 10678681"/>
              <a:gd name="connsiteY91" fmla="*/ 1325507 h 1357700"/>
              <a:gd name="connsiteX92" fmla="*/ 4566586 w 10678681"/>
              <a:gd name="connsiteY92" fmla="*/ 1316963 h 1357700"/>
              <a:gd name="connsiteX93" fmla="*/ 4556303 w 10678681"/>
              <a:gd name="connsiteY93" fmla="*/ 1300262 h 1357700"/>
              <a:gd name="connsiteX94" fmla="*/ 4502358 w 10678681"/>
              <a:gd name="connsiteY94" fmla="*/ 1302558 h 1357700"/>
              <a:gd name="connsiteX95" fmla="*/ 4498919 w 10678681"/>
              <a:gd name="connsiteY95" fmla="*/ 1312115 h 1357700"/>
              <a:gd name="connsiteX96" fmla="*/ 4492075 w 10678681"/>
              <a:gd name="connsiteY96" fmla="*/ 1313357 h 1357700"/>
              <a:gd name="connsiteX97" fmla="*/ 4487466 w 10678681"/>
              <a:gd name="connsiteY97" fmla="*/ 1304102 h 1357700"/>
              <a:gd name="connsiteX98" fmla="*/ 4398292 w 10678681"/>
              <a:gd name="connsiteY98" fmla="*/ 1278410 h 1357700"/>
              <a:gd name="connsiteX99" fmla="*/ 4306088 w 10678681"/>
              <a:gd name="connsiteY99" fmla="*/ 1282512 h 1357700"/>
              <a:gd name="connsiteX100" fmla="*/ 4188995 w 10678681"/>
              <a:gd name="connsiteY100" fmla="*/ 1296718 h 1357700"/>
              <a:gd name="connsiteX101" fmla="*/ 4136582 w 10678681"/>
              <a:gd name="connsiteY101" fmla="*/ 1287687 h 1357700"/>
              <a:gd name="connsiteX102" fmla="*/ 4064614 w 10678681"/>
              <a:gd name="connsiteY102" fmla="*/ 1296118 h 1357700"/>
              <a:gd name="connsiteX103" fmla="*/ 3906561 w 10678681"/>
              <a:gd name="connsiteY103" fmla="*/ 1352435 h 1357700"/>
              <a:gd name="connsiteX104" fmla="*/ 3787890 w 10678681"/>
              <a:gd name="connsiteY104" fmla="*/ 1352442 h 1357700"/>
              <a:gd name="connsiteX105" fmla="*/ 3745993 w 10678681"/>
              <a:gd name="connsiteY105" fmla="*/ 1342630 h 1357700"/>
              <a:gd name="connsiteX106" fmla="*/ 3675785 w 10678681"/>
              <a:gd name="connsiteY106" fmla="*/ 1326802 h 1357700"/>
              <a:gd name="connsiteX107" fmla="*/ 3623856 w 10678681"/>
              <a:gd name="connsiteY107" fmla="*/ 1290804 h 1357700"/>
              <a:gd name="connsiteX108" fmla="*/ 3564933 w 10678681"/>
              <a:gd name="connsiteY108" fmla="*/ 1287147 h 1357700"/>
              <a:gd name="connsiteX109" fmla="*/ 3550537 w 10678681"/>
              <a:gd name="connsiteY109" fmla="*/ 1317552 h 1357700"/>
              <a:gd name="connsiteX110" fmla="*/ 3487736 w 10678681"/>
              <a:gd name="connsiteY110" fmla="*/ 1303493 h 1357700"/>
              <a:gd name="connsiteX111" fmla="*/ 3392548 w 10678681"/>
              <a:gd name="connsiteY111" fmla="*/ 1278741 h 1357700"/>
              <a:gd name="connsiteX112" fmla="*/ 3337466 w 10678681"/>
              <a:gd name="connsiteY112" fmla="*/ 1272537 h 1357700"/>
              <a:gd name="connsiteX113" fmla="*/ 3187206 w 10678681"/>
              <a:gd name="connsiteY113" fmla="*/ 1246821 h 1357700"/>
              <a:gd name="connsiteX114" fmla="*/ 3036856 w 10678681"/>
              <a:gd name="connsiteY114" fmla="*/ 1214383 h 1357700"/>
              <a:gd name="connsiteX115" fmla="*/ 2824973 w 10678681"/>
              <a:gd name="connsiteY115" fmla="*/ 1134864 h 1357700"/>
              <a:gd name="connsiteX116" fmla="*/ 2804398 w 10678681"/>
              <a:gd name="connsiteY116" fmla="*/ 1125556 h 1357700"/>
              <a:gd name="connsiteX117" fmla="*/ 2775396 w 10678681"/>
              <a:gd name="connsiteY117" fmla="*/ 1130148 h 1357700"/>
              <a:gd name="connsiteX118" fmla="*/ 2659096 w 10678681"/>
              <a:gd name="connsiteY118" fmla="*/ 1150294 h 1357700"/>
              <a:gd name="connsiteX119" fmla="*/ 2567088 w 10678681"/>
              <a:gd name="connsiteY119" fmla="*/ 1181781 h 1357700"/>
              <a:gd name="connsiteX120" fmla="*/ 2454501 w 10678681"/>
              <a:gd name="connsiteY120" fmla="*/ 1155455 h 1357700"/>
              <a:gd name="connsiteX121" fmla="*/ 2385161 w 10678681"/>
              <a:gd name="connsiteY121" fmla="*/ 1161312 h 1357700"/>
              <a:gd name="connsiteX122" fmla="*/ 2273361 w 10678681"/>
              <a:gd name="connsiteY122" fmla="*/ 1134090 h 1357700"/>
              <a:gd name="connsiteX123" fmla="*/ 2132003 w 10678681"/>
              <a:gd name="connsiteY123" fmla="*/ 1139225 h 1357700"/>
              <a:gd name="connsiteX124" fmla="*/ 2052449 w 10678681"/>
              <a:gd name="connsiteY124" fmla="*/ 1109687 h 1357700"/>
              <a:gd name="connsiteX125" fmla="*/ 2010157 w 10678681"/>
              <a:gd name="connsiteY125" fmla="*/ 1152767 h 1357700"/>
              <a:gd name="connsiteX126" fmla="*/ 1901837 w 10678681"/>
              <a:gd name="connsiteY126" fmla="*/ 1221762 h 1357700"/>
              <a:gd name="connsiteX127" fmla="*/ 1836762 w 10678681"/>
              <a:gd name="connsiteY127" fmla="*/ 1237387 h 1357700"/>
              <a:gd name="connsiteX128" fmla="*/ 1735877 w 10678681"/>
              <a:gd name="connsiteY128" fmla="*/ 1246527 h 1357700"/>
              <a:gd name="connsiteX129" fmla="*/ 1705069 w 10678681"/>
              <a:gd name="connsiteY129" fmla="*/ 1251989 h 1357700"/>
              <a:gd name="connsiteX130" fmla="*/ 1397689 w 10678681"/>
              <a:gd name="connsiteY130" fmla="*/ 1336144 h 1357700"/>
              <a:gd name="connsiteX131" fmla="*/ 1220734 w 10678681"/>
              <a:gd name="connsiteY131" fmla="*/ 1257811 h 1357700"/>
              <a:gd name="connsiteX132" fmla="*/ 1021737 w 10678681"/>
              <a:gd name="connsiteY132" fmla="*/ 1238739 h 1357700"/>
              <a:gd name="connsiteX133" fmla="*/ 959820 w 10678681"/>
              <a:gd name="connsiteY133" fmla="*/ 1275863 h 1357700"/>
              <a:gd name="connsiteX134" fmla="*/ 929137 w 10678681"/>
              <a:gd name="connsiteY134" fmla="*/ 1273957 h 1357700"/>
              <a:gd name="connsiteX135" fmla="*/ 878849 w 10678681"/>
              <a:gd name="connsiteY135" fmla="*/ 1266740 h 1357700"/>
              <a:gd name="connsiteX136" fmla="*/ 800667 w 10678681"/>
              <a:gd name="connsiteY136" fmla="*/ 1282041 h 1357700"/>
              <a:gd name="connsiteX137" fmla="*/ 644906 w 10678681"/>
              <a:gd name="connsiteY137" fmla="*/ 1273685 h 1357700"/>
              <a:gd name="connsiteX138" fmla="*/ 379869 w 10678681"/>
              <a:gd name="connsiteY138" fmla="*/ 1339165 h 1357700"/>
              <a:gd name="connsiteX139" fmla="*/ 137696 w 10678681"/>
              <a:gd name="connsiteY139" fmla="*/ 1319217 h 1357700"/>
              <a:gd name="connsiteX140" fmla="*/ 54250 w 10678681"/>
              <a:gd name="connsiteY140" fmla="*/ 1315838 h 1357700"/>
              <a:gd name="connsiteX141" fmla="*/ 28042 w 10678681"/>
              <a:gd name="connsiteY141" fmla="*/ 1297822 h 1357700"/>
              <a:gd name="connsiteX142" fmla="*/ 0 w 10678681"/>
              <a:gd name="connsiteY142" fmla="*/ 1294612 h 1357700"/>
              <a:gd name="connsiteX143" fmla="*/ 0 w 10678681"/>
              <a:gd name="connsiteY143" fmla="*/ 0 h 1357700"/>
              <a:gd name="connsiteX0" fmla="*/ 0 w 10678681"/>
              <a:gd name="connsiteY0" fmla="*/ 0 h 1353297"/>
              <a:gd name="connsiteX1" fmla="*/ 10678681 w 10678681"/>
              <a:gd name="connsiteY1" fmla="*/ 0 h 1353297"/>
              <a:gd name="connsiteX2" fmla="*/ 10666019 w 10678681"/>
              <a:gd name="connsiteY2" fmla="*/ 7876 h 1353297"/>
              <a:gd name="connsiteX3" fmla="*/ 10632825 w 10678681"/>
              <a:gd name="connsiteY3" fmla="*/ 32153 h 1353297"/>
              <a:gd name="connsiteX4" fmla="*/ 10510605 w 10678681"/>
              <a:gd name="connsiteY4" fmla="*/ 30449 h 1353297"/>
              <a:gd name="connsiteX5" fmla="*/ 10456989 w 10678681"/>
              <a:gd name="connsiteY5" fmla="*/ 979 h 1353297"/>
              <a:gd name="connsiteX6" fmla="*/ 10438642 w 10678681"/>
              <a:gd name="connsiteY6" fmla="*/ 1524 h 1353297"/>
              <a:gd name="connsiteX7" fmla="*/ 10407146 w 10678681"/>
              <a:gd name="connsiteY7" fmla="*/ 43659 h 1353297"/>
              <a:gd name="connsiteX8" fmla="*/ 10357996 w 10678681"/>
              <a:gd name="connsiteY8" fmla="*/ 50836 h 1353297"/>
              <a:gd name="connsiteX9" fmla="*/ 10306667 w 10678681"/>
              <a:gd name="connsiteY9" fmla="*/ 109739 h 1353297"/>
              <a:gd name="connsiteX10" fmla="*/ 10115334 w 10678681"/>
              <a:gd name="connsiteY10" fmla="*/ 155658 h 1353297"/>
              <a:gd name="connsiteX11" fmla="*/ 10068157 w 10678681"/>
              <a:gd name="connsiteY11" fmla="*/ 215673 h 1353297"/>
              <a:gd name="connsiteX12" fmla="*/ 10045431 w 10678681"/>
              <a:gd name="connsiteY12" fmla="*/ 229568 h 1353297"/>
              <a:gd name="connsiteX13" fmla="*/ 10013265 w 10678681"/>
              <a:gd name="connsiteY13" fmla="*/ 284757 h 1353297"/>
              <a:gd name="connsiteX14" fmla="*/ 9862496 w 10678681"/>
              <a:gd name="connsiteY14" fmla="*/ 223033 h 1353297"/>
              <a:gd name="connsiteX15" fmla="*/ 9679638 w 10678681"/>
              <a:gd name="connsiteY15" fmla="*/ 277462 h 1353297"/>
              <a:gd name="connsiteX16" fmla="*/ 9498347 w 10678681"/>
              <a:gd name="connsiteY16" fmla="*/ 244723 h 1353297"/>
              <a:gd name="connsiteX17" fmla="*/ 9399702 w 10678681"/>
              <a:gd name="connsiteY17" fmla="*/ 276316 h 1353297"/>
              <a:gd name="connsiteX18" fmla="*/ 9378439 w 10678681"/>
              <a:gd name="connsiteY18" fmla="*/ 326244 h 1353297"/>
              <a:gd name="connsiteX19" fmla="*/ 9121744 w 10678681"/>
              <a:gd name="connsiteY19" fmla="*/ 365177 h 1353297"/>
              <a:gd name="connsiteX20" fmla="*/ 9061654 w 10678681"/>
              <a:gd name="connsiteY20" fmla="*/ 393730 h 1353297"/>
              <a:gd name="connsiteX21" fmla="*/ 8997577 w 10678681"/>
              <a:gd name="connsiteY21" fmla="*/ 380865 h 1353297"/>
              <a:gd name="connsiteX22" fmla="*/ 8907968 w 10678681"/>
              <a:gd name="connsiteY22" fmla="*/ 447345 h 1353297"/>
              <a:gd name="connsiteX23" fmla="*/ 8764163 w 10678681"/>
              <a:gd name="connsiteY23" fmla="*/ 471000 h 1353297"/>
              <a:gd name="connsiteX24" fmla="*/ 8680155 w 10678681"/>
              <a:gd name="connsiteY24" fmla="*/ 492404 h 1353297"/>
              <a:gd name="connsiteX25" fmla="*/ 8651436 w 10678681"/>
              <a:gd name="connsiteY25" fmla="*/ 511923 h 1353297"/>
              <a:gd name="connsiteX26" fmla="*/ 8609185 w 10678681"/>
              <a:gd name="connsiteY26" fmla="*/ 531525 h 1353297"/>
              <a:gd name="connsiteX27" fmla="*/ 8537091 w 10678681"/>
              <a:gd name="connsiteY27" fmla="*/ 574933 h 1353297"/>
              <a:gd name="connsiteX28" fmla="*/ 8435931 w 10678681"/>
              <a:gd name="connsiteY28" fmla="*/ 617926 h 1353297"/>
              <a:gd name="connsiteX29" fmla="*/ 8348623 w 10678681"/>
              <a:gd name="connsiteY29" fmla="*/ 600607 h 1353297"/>
              <a:gd name="connsiteX30" fmla="*/ 8344233 w 10678681"/>
              <a:gd name="connsiteY30" fmla="*/ 610922 h 1353297"/>
              <a:gd name="connsiteX31" fmla="*/ 8290622 w 10678681"/>
              <a:gd name="connsiteY31" fmla="*/ 622687 h 1353297"/>
              <a:gd name="connsiteX32" fmla="*/ 8086698 w 10678681"/>
              <a:gd name="connsiteY32" fmla="*/ 605185 h 1353297"/>
              <a:gd name="connsiteX33" fmla="*/ 7982378 w 10678681"/>
              <a:gd name="connsiteY33" fmla="*/ 629799 h 1353297"/>
              <a:gd name="connsiteX34" fmla="*/ 7947952 w 10678681"/>
              <a:gd name="connsiteY34" fmla="*/ 648003 h 1353297"/>
              <a:gd name="connsiteX35" fmla="*/ 7890112 w 10678681"/>
              <a:gd name="connsiteY35" fmla="*/ 677915 h 1353297"/>
              <a:gd name="connsiteX36" fmla="*/ 7853284 w 10678681"/>
              <a:gd name="connsiteY36" fmla="*/ 723588 h 1353297"/>
              <a:gd name="connsiteX37" fmla="*/ 7802383 w 10678681"/>
              <a:gd name="connsiteY37" fmla="*/ 739359 h 1353297"/>
              <a:gd name="connsiteX38" fmla="*/ 7730518 w 10678681"/>
              <a:gd name="connsiteY38" fmla="*/ 739526 h 1353297"/>
              <a:gd name="connsiteX39" fmla="*/ 7652907 w 10678681"/>
              <a:gd name="connsiteY39" fmla="*/ 783273 h 1353297"/>
              <a:gd name="connsiteX40" fmla="*/ 7606008 w 10678681"/>
              <a:gd name="connsiteY40" fmla="*/ 800717 h 1353297"/>
              <a:gd name="connsiteX41" fmla="*/ 7480223 w 10678681"/>
              <a:gd name="connsiteY41" fmla="*/ 856821 h 1353297"/>
              <a:gd name="connsiteX42" fmla="*/ 7356005 w 10678681"/>
              <a:gd name="connsiteY42" fmla="*/ 919462 h 1353297"/>
              <a:gd name="connsiteX43" fmla="*/ 7305396 w 10678681"/>
              <a:gd name="connsiteY43" fmla="*/ 986228 h 1353297"/>
              <a:gd name="connsiteX44" fmla="*/ 7266251 w 10678681"/>
              <a:gd name="connsiteY44" fmla="*/ 967864 h 1353297"/>
              <a:gd name="connsiteX45" fmla="*/ 7269396 w 10678681"/>
              <a:gd name="connsiteY45" fmla="*/ 989282 h 1353297"/>
              <a:gd name="connsiteX46" fmla="*/ 7258094 w 10678681"/>
              <a:gd name="connsiteY46" fmla="*/ 990679 h 1353297"/>
              <a:gd name="connsiteX47" fmla="*/ 7257893 w 10678681"/>
              <a:gd name="connsiteY47" fmla="*/ 991204 h 1353297"/>
              <a:gd name="connsiteX48" fmla="*/ 7247153 w 10678681"/>
              <a:gd name="connsiteY48" fmla="*/ 991550 h 1353297"/>
              <a:gd name="connsiteX49" fmla="*/ 7193612 w 10678681"/>
              <a:gd name="connsiteY49" fmla="*/ 987042 h 1353297"/>
              <a:gd name="connsiteX50" fmla="*/ 7132632 w 10678681"/>
              <a:gd name="connsiteY50" fmla="*/ 1042036 h 1353297"/>
              <a:gd name="connsiteX51" fmla="*/ 7105610 w 10678681"/>
              <a:gd name="connsiteY51" fmla="*/ 1053537 h 1353297"/>
              <a:gd name="connsiteX52" fmla="*/ 7069148 w 10678681"/>
              <a:gd name="connsiteY52" fmla="*/ 1047163 h 1353297"/>
              <a:gd name="connsiteX53" fmla="*/ 7039634 w 10678681"/>
              <a:gd name="connsiteY53" fmla="*/ 1059971 h 1353297"/>
              <a:gd name="connsiteX54" fmla="*/ 7033445 w 10678681"/>
              <a:gd name="connsiteY54" fmla="*/ 1063314 h 1353297"/>
              <a:gd name="connsiteX55" fmla="*/ 6999157 w 10678681"/>
              <a:gd name="connsiteY55" fmla="*/ 1055282 h 1353297"/>
              <a:gd name="connsiteX56" fmla="*/ 6981874 w 10678681"/>
              <a:gd name="connsiteY56" fmla="*/ 1053827 h 1353297"/>
              <a:gd name="connsiteX57" fmla="*/ 6976102 w 10678681"/>
              <a:gd name="connsiteY57" fmla="*/ 1047854 h 1353297"/>
              <a:gd name="connsiteX58" fmla="*/ 6951040 w 10678681"/>
              <a:gd name="connsiteY58" fmla="*/ 1048531 h 1353297"/>
              <a:gd name="connsiteX59" fmla="*/ 6948497 w 10678681"/>
              <a:gd name="connsiteY59" fmla="*/ 1050706 h 1353297"/>
              <a:gd name="connsiteX60" fmla="*/ 6926582 w 10678681"/>
              <a:gd name="connsiteY60" fmla="*/ 1043462 h 1353297"/>
              <a:gd name="connsiteX61" fmla="*/ 6833743 w 10678681"/>
              <a:gd name="connsiteY61" fmla="*/ 1027960 h 1353297"/>
              <a:gd name="connsiteX62" fmla="*/ 6687090 w 10678681"/>
              <a:gd name="connsiteY62" fmla="*/ 1063250 h 1353297"/>
              <a:gd name="connsiteX63" fmla="*/ 6437450 w 10678681"/>
              <a:gd name="connsiteY63" fmla="*/ 1101075 h 1353297"/>
              <a:gd name="connsiteX64" fmla="*/ 6327795 w 10678681"/>
              <a:gd name="connsiteY64" fmla="*/ 1088142 h 1353297"/>
              <a:gd name="connsiteX65" fmla="*/ 6136549 w 10678681"/>
              <a:gd name="connsiteY65" fmla="*/ 1100268 h 1353297"/>
              <a:gd name="connsiteX66" fmla="*/ 6004655 w 10678681"/>
              <a:gd name="connsiteY66" fmla="*/ 1114946 h 1353297"/>
              <a:gd name="connsiteX67" fmla="*/ 5936643 w 10678681"/>
              <a:gd name="connsiteY67" fmla="*/ 1095428 h 1353297"/>
              <a:gd name="connsiteX68" fmla="*/ 5912484 w 10678681"/>
              <a:gd name="connsiteY68" fmla="*/ 1112624 h 1353297"/>
              <a:gd name="connsiteX69" fmla="*/ 5908387 w 10678681"/>
              <a:gd name="connsiteY69" fmla="*/ 1116018 h 1353297"/>
              <a:gd name="connsiteX70" fmla="*/ 5890495 w 10678681"/>
              <a:gd name="connsiteY70" fmla="*/ 1120268 h 1353297"/>
              <a:gd name="connsiteX71" fmla="*/ 5887318 w 10678681"/>
              <a:gd name="connsiteY71" fmla="*/ 1133134 h 1353297"/>
              <a:gd name="connsiteX72" fmla="*/ 5861726 w 10678681"/>
              <a:gd name="connsiteY72" fmla="*/ 1147891 h 1353297"/>
              <a:gd name="connsiteX73" fmla="*/ 5805823 w 10678681"/>
              <a:gd name="connsiteY73" fmla="*/ 1152457 h 1353297"/>
              <a:gd name="connsiteX74" fmla="*/ 5689841 w 10678681"/>
              <a:gd name="connsiteY74" fmla="*/ 1176232 h 1353297"/>
              <a:gd name="connsiteX75" fmla="*/ 5605119 w 10678681"/>
              <a:gd name="connsiteY75" fmla="*/ 1190202 h 1353297"/>
              <a:gd name="connsiteX76" fmla="*/ 5488513 w 10678681"/>
              <a:gd name="connsiteY76" fmla="*/ 1205367 h 1353297"/>
              <a:gd name="connsiteX77" fmla="*/ 5402905 w 10678681"/>
              <a:gd name="connsiteY77" fmla="*/ 1241191 h 1353297"/>
              <a:gd name="connsiteX78" fmla="*/ 5285593 w 10678681"/>
              <a:gd name="connsiteY78" fmla="*/ 1273569 h 1353297"/>
              <a:gd name="connsiteX79" fmla="*/ 5192893 w 10678681"/>
              <a:gd name="connsiteY79" fmla="*/ 1247188 h 1353297"/>
              <a:gd name="connsiteX80" fmla="*/ 5186475 w 10678681"/>
              <a:gd name="connsiteY80" fmla="*/ 1257028 h 1353297"/>
              <a:gd name="connsiteX81" fmla="*/ 5126038 w 10678681"/>
              <a:gd name="connsiteY81" fmla="*/ 1263189 h 1353297"/>
              <a:gd name="connsiteX82" fmla="*/ 4894688 w 10678681"/>
              <a:gd name="connsiteY82" fmla="*/ 1247184 h 1353297"/>
              <a:gd name="connsiteX83" fmla="*/ 4788036 w 10678681"/>
              <a:gd name="connsiteY83" fmla="*/ 1238182 h 1353297"/>
              <a:gd name="connsiteX84" fmla="*/ 4747555 w 10678681"/>
              <a:gd name="connsiteY84" fmla="*/ 1252768 h 1353297"/>
              <a:gd name="connsiteX85" fmla="*/ 4679644 w 10678681"/>
              <a:gd name="connsiteY85" fmla="*/ 1276603 h 1353297"/>
              <a:gd name="connsiteX86" fmla="*/ 4632222 w 10678681"/>
              <a:gd name="connsiteY86" fmla="*/ 1318360 h 1353297"/>
              <a:gd name="connsiteX87" fmla="*/ 4617358 w 10678681"/>
              <a:gd name="connsiteY87" fmla="*/ 1327690 h 1353297"/>
              <a:gd name="connsiteX88" fmla="*/ 4589102 w 10678681"/>
              <a:gd name="connsiteY88" fmla="*/ 1321223 h 1353297"/>
              <a:gd name="connsiteX89" fmla="*/ 4578184 w 10678681"/>
              <a:gd name="connsiteY89" fmla="*/ 1326745 h 1353297"/>
              <a:gd name="connsiteX90" fmla="*/ 4574270 w 10678681"/>
              <a:gd name="connsiteY90" fmla="*/ 1325878 h 1353297"/>
              <a:gd name="connsiteX91" fmla="*/ 4564919 w 10678681"/>
              <a:gd name="connsiteY91" fmla="*/ 1325507 h 1353297"/>
              <a:gd name="connsiteX92" fmla="*/ 4566586 w 10678681"/>
              <a:gd name="connsiteY92" fmla="*/ 1316963 h 1353297"/>
              <a:gd name="connsiteX93" fmla="*/ 4556303 w 10678681"/>
              <a:gd name="connsiteY93" fmla="*/ 1300262 h 1353297"/>
              <a:gd name="connsiteX94" fmla="*/ 4502358 w 10678681"/>
              <a:gd name="connsiteY94" fmla="*/ 1302558 h 1353297"/>
              <a:gd name="connsiteX95" fmla="*/ 4498919 w 10678681"/>
              <a:gd name="connsiteY95" fmla="*/ 1312115 h 1353297"/>
              <a:gd name="connsiteX96" fmla="*/ 4492075 w 10678681"/>
              <a:gd name="connsiteY96" fmla="*/ 1313357 h 1353297"/>
              <a:gd name="connsiteX97" fmla="*/ 4487466 w 10678681"/>
              <a:gd name="connsiteY97" fmla="*/ 1304102 h 1353297"/>
              <a:gd name="connsiteX98" fmla="*/ 4398292 w 10678681"/>
              <a:gd name="connsiteY98" fmla="*/ 1278410 h 1353297"/>
              <a:gd name="connsiteX99" fmla="*/ 4306088 w 10678681"/>
              <a:gd name="connsiteY99" fmla="*/ 1282512 h 1353297"/>
              <a:gd name="connsiteX100" fmla="*/ 4188995 w 10678681"/>
              <a:gd name="connsiteY100" fmla="*/ 1296718 h 1353297"/>
              <a:gd name="connsiteX101" fmla="*/ 4136582 w 10678681"/>
              <a:gd name="connsiteY101" fmla="*/ 1287687 h 1353297"/>
              <a:gd name="connsiteX102" fmla="*/ 4064614 w 10678681"/>
              <a:gd name="connsiteY102" fmla="*/ 1296118 h 1353297"/>
              <a:gd name="connsiteX103" fmla="*/ 3906561 w 10678681"/>
              <a:gd name="connsiteY103" fmla="*/ 1352435 h 1353297"/>
              <a:gd name="connsiteX104" fmla="*/ 3787890 w 10678681"/>
              <a:gd name="connsiteY104" fmla="*/ 1352442 h 1353297"/>
              <a:gd name="connsiteX105" fmla="*/ 3745993 w 10678681"/>
              <a:gd name="connsiteY105" fmla="*/ 1342630 h 1353297"/>
              <a:gd name="connsiteX106" fmla="*/ 3675785 w 10678681"/>
              <a:gd name="connsiteY106" fmla="*/ 1326802 h 1353297"/>
              <a:gd name="connsiteX107" fmla="*/ 3623856 w 10678681"/>
              <a:gd name="connsiteY107" fmla="*/ 1290804 h 1353297"/>
              <a:gd name="connsiteX108" fmla="*/ 3564933 w 10678681"/>
              <a:gd name="connsiteY108" fmla="*/ 1287147 h 1353297"/>
              <a:gd name="connsiteX109" fmla="*/ 3550537 w 10678681"/>
              <a:gd name="connsiteY109" fmla="*/ 1317552 h 1353297"/>
              <a:gd name="connsiteX110" fmla="*/ 3487736 w 10678681"/>
              <a:gd name="connsiteY110" fmla="*/ 1303493 h 1353297"/>
              <a:gd name="connsiteX111" fmla="*/ 3392548 w 10678681"/>
              <a:gd name="connsiteY111" fmla="*/ 1278741 h 1353297"/>
              <a:gd name="connsiteX112" fmla="*/ 3337466 w 10678681"/>
              <a:gd name="connsiteY112" fmla="*/ 1272537 h 1353297"/>
              <a:gd name="connsiteX113" fmla="*/ 3187206 w 10678681"/>
              <a:gd name="connsiteY113" fmla="*/ 1246821 h 1353297"/>
              <a:gd name="connsiteX114" fmla="*/ 3036856 w 10678681"/>
              <a:gd name="connsiteY114" fmla="*/ 1214383 h 1353297"/>
              <a:gd name="connsiteX115" fmla="*/ 2824973 w 10678681"/>
              <a:gd name="connsiteY115" fmla="*/ 1134864 h 1353297"/>
              <a:gd name="connsiteX116" fmla="*/ 2804398 w 10678681"/>
              <a:gd name="connsiteY116" fmla="*/ 1125556 h 1353297"/>
              <a:gd name="connsiteX117" fmla="*/ 2775396 w 10678681"/>
              <a:gd name="connsiteY117" fmla="*/ 1130148 h 1353297"/>
              <a:gd name="connsiteX118" fmla="*/ 2659096 w 10678681"/>
              <a:gd name="connsiteY118" fmla="*/ 1150294 h 1353297"/>
              <a:gd name="connsiteX119" fmla="*/ 2567088 w 10678681"/>
              <a:gd name="connsiteY119" fmla="*/ 1181781 h 1353297"/>
              <a:gd name="connsiteX120" fmla="*/ 2454501 w 10678681"/>
              <a:gd name="connsiteY120" fmla="*/ 1155455 h 1353297"/>
              <a:gd name="connsiteX121" fmla="*/ 2385161 w 10678681"/>
              <a:gd name="connsiteY121" fmla="*/ 1161312 h 1353297"/>
              <a:gd name="connsiteX122" fmla="*/ 2273361 w 10678681"/>
              <a:gd name="connsiteY122" fmla="*/ 1134090 h 1353297"/>
              <a:gd name="connsiteX123" fmla="*/ 2132003 w 10678681"/>
              <a:gd name="connsiteY123" fmla="*/ 1139225 h 1353297"/>
              <a:gd name="connsiteX124" fmla="*/ 2052449 w 10678681"/>
              <a:gd name="connsiteY124" fmla="*/ 1109687 h 1353297"/>
              <a:gd name="connsiteX125" fmla="*/ 2010157 w 10678681"/>
              <a:gd name="connsiteY125" fmla="*/ 1152767 h 1353297"/>
              <a:gd name="connsiteX126" fmla="*/ 1901837 w 10678681"/>
              <a:gd name="connsiteY126" fmla="*/ 1221762 h 1353297"/>
              <a:gd name="connsiteX127" fmla="*/ 1836762 w 10678681"/>
              <a:gd name="connsiteY127" fmla="*/ 1237387 h 1353297"/>
              <a:gd name="connsiteX128" fmla="*/ 1735877 w 10678681"/>
              <a:gd name="connsiteY128" fmla="*/ 1246527 h 1353297"/>
              <a:gd name="connsiteX129" fmla="*/ 1705069 w 10678681"/>
              <a:gd name="connsiteY129" fmla="*/ 1251989 h 1353297"/>
              <a:gd name="connsiteX130" fmla="*/ 1408915 w 10678681"/>
              <a:gd name="connsiteY130" fmla="*/ 1268017 h 1353297"/>
              <a:gd name="connsiteX131" fmla="*/ 1220734 w 10678681"/>
              <a:gd name="connsiteY131" fmla="*/ 1257811 h 1353297"/>
              <a:gd name="connsiteX132" fmla="*/ 1021737 w 10678681"/>
              <a:gd name="connsiteY132" fmla="*/ 1238739 h 1353297"/>
              <a:gd name="connsiteX133" fmla="*/ 959820 w 10678681"/>
              <a:gd name="connsiteY133" fmla="*/ 1275863 h 1353297"/>
              <a:gd name="connsiteX134" fmla="*/ 929137 w 10678681"/>
              <a:gd name="connsiteY134" fmla="*/ 1273957 h 1353297"/>
              <a:gd name="connsiteX135" fmla="*/ 878849 w 10678681"/>
              <a:gd name="connsiteY135" fmla="*/ 1266740 h 1353297"/>
              <a:gd name="connsiteX136" fmla="*/ 800667 w 10678681"/>
              <a:gd name="connsiteY136" fmla="*/ 1282041 h 1353297"/>
              <a:gd name="connsiteX137" fmla="*/ 644906 w 10678681"/>
              <a:gd name="connsiteY137" fmla="*/ 1273685 h 1353297"/>
              <a:gd name="connsiteX138" fmla="*/ 379869 w 10678681"/>
              <a:gd name="connsiteY138" fmla="*/ 1339165 h 1353297"/>
              <a:gd name="connsiteX139" fmla="*/ 137696 w 10678681"/>
              <a:gd name="connsiteY139" fmla="*/ 1319217 h 1353297"/>
              <a:gd name="connsiteX140" fmla="*/ 54250 w 10678681"/>
              <a:gd name="connsiteY140" fmla="*/ 1315838 h 1353297"/>
              <a:gd name="connsiteX141" fmla="*/ 28042 w 10678681"/>
              <a:gd name="connsiteY141" fmla="*/ 1297822 h 1353297"/>
              <a:gd name="connsiteX142" fmla="*/ 0 w 10678681"/>
              <a:gd name="connsiteY142" fmla="*/ 1294612 h 1353297"/>
              <a:gd name="connsiteX143" fmla="*/ 0 w 10678681"/>
              <a:gd name="connsiteY143" fmla="*/ 0 h 1353297"/>
              <a:gd name="connsiteX0" fmla="*/ 0 w 10678681"/>
              <a:gd name="connsiteY0" fmla="*/ 0 h 1353297"/>
              <a:gd name="connsiteX1" fmla="*/ 10678681 w 10678681"/>
              <a:gd name="connsiteY1" fmla="*/ 0 h 1353297"/>
              <a:gd name="connsiteX2" fmla="*/ 10666019 w 10678681"/>
              <a:gd name="connsiteY2" fmla="*/ 7876 h 1353297"/>
              <a:gd name="connsiteX3" fmla="*/ 10632825 w 10678681"/>
              <a:gd name="connsiteY3" fmla="*/ 32153 h 1353297"/>
              <a:gd name="connsiteX4" fmla="*/ 10510605 w 10678681"/>
              <a:gd name="connsiteY4" fmla="*/ 30449 h 1353297"/>
              <a:gd name="connsiteX5" fmla="*/ 10456989 w 10678681"/>
              <a:gd name="connsiteY5" fmla="*/ 979 h 1353297"/>
              <a:gd name="connsiteX6" fmla="*/ 10438642 w 10678681"/>
              <a:gd name="connsiteY6" fmla="*/ 1524 h 1353297"/>
              <a:gd name="connsiteX7" fmla="*/ 10407146 w 10678681"/>
              <a:gd name="connsiteY7" fmla="*/ 43659 h 1353297"/>
              <a:gd name="connsiteX8" fmla="*/ 10357996 w 10678681"/>
              <a:gd name="connsiteY8" fmla="*/ 50836 h 1353297"/>
              <a:gd name="connsiteX9" fmla="*/ 10306667 w 10678681"/>
              <a:gd name="connsiteY9" fmla="*/ 109739 h 1353297"/>
              <a:gd name="connsiteX10" fmla="*/ 10115334 w 10678681"/>
              <a:gd name="connsiteY10" fmla="*/ 155658 h 1353297"/>
              <a:gd name="connsiteX11" fmla="*/ 10068157 w 10678681"/>
              <a:gd name="connsiteY11" fmla="*/ 215673 h 1353297"/>
              <a:gd name="connsiteX12" fmla="*/ 10045431 w 10678681"/>
              <a:gd name="connsiteY12" fmla="*/ 229568 h 1353297"/>
              <a:gd name="connsiteX13" fmla="*/ 10013265 w 10678681"/>
              <a:gd name="connsiteY13" fmla="*/ 284757 h 1353297"/>
              <a:gd name="connsiteX14" fmla="*/ 9862496 w 10678681"/>
              <a:gd name="connsiteY14" fmla="*/ 223033 h 1353297"/>
              <a:gd name="connsiteX15" fmla="*/ 9679638 w 10678681"/>
              <a:gd name="connsiteY15" fmla="*/ 277462 h 1353297"/>
              <a:gd name="connsiteX16" fmla="*/ 9498347 w 10678681"/>
              <a:gd name="connsiteY16" fmla="*/ 244723 h 1353297"/>
              <a:gd name="connsiteX17" fmla="*/ 9399702 w 10678681"/>
              <a:gd name="connsiteY17" fmla="*/ 276316 h 1353297"/>
              <a:gd name="connsiteX18" fmla="*/ 9378439 w 10678681"/>
              <a:gd name="connsiteY18" fmla="*/ 326244 h 1353297"/>
              <a:gd name="connsiteX19" fmla="*/ 9121744 w 10678681"/>
              <a:gd name="connsiteY19" fmla="*/ 365177 h 1353297"/>
              <a:gd name="connsiteX20" fmla="*/ 9061654 w 10678681"/>
              <a:gd name="connsiteY20" fmla="*/ 393730 h 1353297"/>
              <a:gd name="connsiteX21" fmla="*/ 8997577 w 10678681"/>
              <a:gd name="connsiteY21" fmla="*/ 380865 h 1353297"/>
              <a:gd name="connsiteX22" fmla="*/ 8907968 w 10678681"/>
              <a:gd name="connsiteY22" fmla="*/ 447345 h 1353297"/>
              <a:gd name="connsiteX23" fmla="*/ 8764163 w 10678681"/>
              <a:gd name="connsiteY23" fmla="*/ 471000 h 1353297"/>
              <a:gd name="connsiteX24" fmla="*/ 8680155 w 10678681"/>
              <a:gd name="connsiteY24" fmla="*/ 492404 h 1353297"/>
              <a:gd name="connsiteX25" fmla="*/ 8651436 w 10678681"/>
              <a:gd name="connsiteY25" fmla="*/ 511923 h 1353297"/>
              <a:gd name="connsiteX26" fmla="*/ 8609185 w 10678681"/>
              <a:gd name="connsiteY26" fmla="*/ 531525 h 1353297"/>
              <a:gd name="connsiteX27" fmla="*/ 8537091 w 10678681"/>
              <a:gd name="connsiteY27" fmla="*/ 574933 h 1353297"/>
              <a:gd name="connsiteX28" fmla="*/ 8435931 w 10678681"/>
              <a:gd name="connsiteY28" fmla="*/ 617926 h 1353297"/>
              <a:gd name="connsiteX29" fmla="*/ 8348623 w 10678681"/>
              <a:gd name="connsiteY29" fmla="*/ 600607 h 1353297"/>
              <a:gd name="connsiteX30" fmla="*/ 8344233 w 10678681"/>
              <a:gd name="connsiteY30" fmla="*/ 610922 h 1353297"/>
              <a:gd name="connsiteX31" fmla="*/ 8290622 w 10678681"/>
              <a:gd name="connsiteY31" fmla="*/ 622687 h 1353297"/>
              <a:gd name="connsiteX32" fmla="*/ 8086698 w 10678681"/>
              <a:gd name="connsiteY32" fmla="*/ 605185 h 1353297"/>
              <a:gd name="connsiteX33" fmla="*/ 7982378 w 10678681"/>
              <a:gd name="connsiteY33" fmla="*/ 629799 h 1353297"/>
              <a:gd name="connsiteX34" fmla="*/ 7947952 w 10678681"/>
              <a:gd name="connsiteY34" fmla="*/ 648003 h 1353297"/>
              <a:gd name="connsiteX35" fmla="*/ 7890112 w 10678681"/>
              <a:gd name="connsiteY35" fmla="*/ 677915 h 1353297"/>
              <a:gd name="connsiteX36" fmla="*/ 7853284 w 10678681"/>
              <a:gd name="connsiteY36" fmla="*/ 723588 h 1353297"/>
              <a:gd name="connsiteX37" fmla="*/ 7802383 w 10678681"/>
              <a:gd name="connsiteY37" fmla="*/ 739359 h 1353297"/>
              <a:gd name="connsiteX38" fmla="*/ 7730518 w 10678681"/>
              <a:gd name="connsiteY38" fmla="*/ 739526 h 1353297"/>
              <a:gd name="connsiteX39" fmla="*/ 7652907 w 10678681"/>
              <a:gd name="connsiteY39" fmla="*/ 783273 h 1353297"/>
              <a:gd name="connsiteX40" fmla="*/ 7606008 w 10678681"/>
              <a:gd name="connsiteY40" fmla="*/ 800717 h 1353297"/>
              <a:gd name="connsiteX41" fmla="*/ 7480223 w 10678681"/>
              <a:gd name="connsiteY41" fmla="*/ 856821 h 1353297"/>
              <a:gd name="connsiteX42" fmla="*/ 7356005 w 10678681"/>
              <a:gd name="connsiteY42" fmla="*/ 919462 h 1353297"/>
              <a:gd name="connsiteX43" fmla="*/ 7305396 w 10678681"/>
              <a:gd name="connsiteY43" fmla="*/ 986228 h 1353297"/>
              <a:gd name="connsiteX44" fmla="*/ 7266251 w 10678681"/>
              <a:gd name="connsiteY44" fmla="*/ 967864 h 1353297"/>
              <a:gd name="connsiteX45" fmla="*/ 7269396 w 10678681"/>
              <a:gd name="connsiteY45" fmla="*/ 989282 h 1353297"/>
              <a:gd name="connsiteX46" fmla="*/ 7258094 w 10678681"/>
              <a:gd name="connsiteY46" fmla="*/ 990679 h 1353297"/>
              <a:gd name="connsiteX47" fmla="*/ 7257893 w 10678681"/>
              <a:gd name="connsiteY47" fmla="*/ 991204 h 1353297"/>
              <a:gd name="connsiteX48" fmla="*/ 7247153 w 10678681"/>
              <a:gd name="connsiteY48" fmla="*/ 991550 h 1353297"/>
              <a:gd name="connsiteX49" fmla="*/ 7193612 w 10678681"/>
              <a:gd name="connsiteY49" fmla="*/ 987042 h 1353297"/>
              <a:gd name="connsiteX50" fmla="*/ 7132632 w 10678681"/>
              <a:gd name="connsiteY50" fmla="*/ 1042036 h 1353297"/>
              <a:gd name="connsiteX51" fmla="*/ 7105610 w 10678681"/>
              <a:gd name="connsiteY51" fmla="*/ 1053537 h 1353297"/>
              <a:gd name="connsiteX52" fmla="*/ 7069148 w 10678681"/>
              <a:gd name="connsiteY52" fmla="*/ 1047163 h 1353297"/>
              <a:gd name="connsiteX53" fmla="*/ 7039634 w 10678681"/>
              <a:gd name="connsiteY53" fmla="*/ 1059971 h 1353297"/>
              <a:gd name="connsiteX54" fmla="*/ 7033445 w 10678681"/>
              <a:gd name="connsiteY54" fmla="*/ 1063314 h 1353297"/>
              <a:gd name="connsiteX55" fmla="*/ 6999157 w 10678681"/>
              <a:gd name="connsiteY55" fmla="*/ 1055282 h 1353297"/>
              <a:gd name="connsiteX56" fmla="*/ 6981874 w 10678681"/>
              <a:gd name="connsiteY56" fmla="*/ 1053827 h 1353297"/>
              <a:gd name="connsiteX57" fmla="*/ 6976102 w 10678681"/>
              <a:gd name="connsiteY57" fmla="*/ 1047854 h 1353297"/>
              <a:gd name="connsiteX58" fmla="*/ 6951040 w 10678681"/>
              <a:gd name="connsiteY58" fmla="*/ 1048531 h 1353297"/>
              <a:gd name="connsiteX59" fmla="*/ 6948497 w 10678681"/>
              <a:gd name="connsiteY59" fmla="*/ 1050706 h 1353297"/>
              <a:gd name="connsiteX60" fmla="*/ 6926582 w 10678681"/>
              <a:gd name="connsiteY60" fmla="*/ 1043462 h 1353297"/>
              <a:gd name="connsiteX61" fmla="*/ 6833743 w 10678681"/>
              <a:gd name="connsiteY61" fmla="*/ 1027960 h 1353297"/>
              <a:gd name="connsiteX62" fmla="*/ 6687090 w 10678681"/>
              <a:gd name="connsiteY62" fmla="*/ 1063250 h 1353297"/>
              <a:gd name="connsiteX63" fmla="*/ 6437450 w 10678681"/>
              <a:gd name="connsiteY63" fmla="*/ 1101075 h 1353297"/>
              <a:gd name="connsiteX64" fmla="*/ 6327795 w 10678681"/>
              <a:gd name="connsiteY64" fmla="*/ 1088142 h 1353297"/>
              <a:gd name="connsiteX65" fmla="*/ 6136549 w 10678681"/>
              <a:gd name="connsiteY65" fmla="*/ 1100268 h 1353297"/>
              <a:gd name="connsiteX66" fmla="*/ 6004655 w 10678681"/>
              <a:gd name="connsiteY66" fmla="*/ 1114946 h 1353297"/>
              <a:gd name="connsiteX67" fmla="*/ 5936643 w 10678681"/>
              <a:gd name="connsiteY67" fmla="*/ 1095428 h 1353297"/>
              <a:gd name="connsiteX68" fmla="*/ 5912484 w 10678681"/>
              <a:gd name="connsiteY68" fmla="*/ 1112624 h 1353297"/>
              <a:gd name="connsiteX69" fmla="*/ 5908387 w 10678681"/>
              <a:gd name="connsiteY69" fmla="*/ 1116018 h 1353297"/>
              <a:gd name="connsiteX70" fmla="*/ 5890495 w 10678681"/>
              <a:gd name="connsiteY70" fmla="*/ 1120268 h 1353297"/>
              <a:gd name="connsiteX71" fmla="*/ 5887318 w 10678681"/>
              <a:gd name="connsiteY71" fmla="*/ 1133134 h 1353297"/>
              <a:gd name="connsiteX72" fmla="*/ 5861726 w 10678681"/>
              <a:gd name="connsiteY72" fmla="*/ 1147891 h 1353297"/>
              <a:gd name="connsiteX73" fmla="*/ 5805823 w 10678681"/>
              <a:gd name="connsiteY73" fmla="*/ 1152457 h 1353297"/>
              <a:gd name="connsiteX74" fmla="*/ 5689841 w 10678681"/>
              <a:gd name="connsiteY74" fmla="*/ 1176232 h 1353297"/>
              <a:gd name="connsiteX75" fmla="*/ 5605119 w 10678681"/>
              <a:gd name="connsiteY75" fmla="*/ 1190202 h 1353297"/>
              <a:gd name="connsiteX76" fmla="*/ 5488513 w 10678681"/>
              <a:gd name="connsiteY76" fmla="*/ 1205367 h 1353297"/>
              <a:gd name="connsiteX77" fmla="*/ 5402905 w 10678681"/>
              <a:gd name="connsiteY77" fmla="*/ 1241191 h 1353297"/>
              <a:gd name="connsiteX78" fmla="*/ 5285593 w 10678681"/>
              <a:gd name="connsiteY78" fmla="*/ 1273569 h 1353297"/>
              <a:gd name="connsiteX79" fmla="*/ 5192893 w 10678681"/>
              <a:gd name="connsiteY79" fmla="*/ 1247188 h 1353297"/>
              <a:gd name="connsiteX80" fmla="*/ 5186475 w 10678681"/>
              <a:gd name="connsiteY80" fmla="*/ 1257028 h 1353297"/>
              <a:gd name="connsiteX81" fmla="*/ 5126038 w 10678681"/>
              <a:gd name="connsiteY81" fmla="*/ 1263189 h 1353297"/>
              <a:gd name="connsiteX82" fmla="*/ 4894688 w 10678681"/>
              <a:gd name="connsiteY82" fmla="*/ 1247184 h 1353297"/>
              <a:gd name="connsiteX83" fmla="*/ 4788036 w 10678681"/>
              <a:gd name="connsiteY83" fmla="*/ 1238182 h 1353297"/>
              <a:gd name="connsiteX84" fmla="*/ 4747555 w 10678681"/>
              <a:gd name="connsiteY84" fmla="*/ 1252768 h 1353297"/>
              <a:gd name="connsiteX85" fmla="*/ 4679644 w 10678681"/>
              <a:gd name="connsiteY85" fmla="*/ 1276603 h 1353297"/>
              <a:gd name="connsiteX86" fmla="*/ 4632222 w 10678681"/>
              <a:gd name="connsiteY86" fmla="*/ 1318360 h 1353297"/>
              <a:gd name="connsiteX87" fmla="*/ 4617358 w 10678681"/>
              <a:gd name="connsiteY87" fmla="*/ 1327690 h 1353297"/>
              <a:gd name="connsiteX88" fmla="*/ 4589102 w 10678681"/>
              <a:gd name="connsiteY88" fmla="*/ 1321223 h 1353297"/>
              <a:gd name="connsiteX89" fmla="*/ 4578184 w 10678681"/>
              <a:gd name="connsiteY89" fmla="*/ 1326745 h 1353297"/>
              <a:gd name="connsiteX90" fmla="*/ 4574270 w 10678681"/>
              <a:gd name="connsiteY90" fmla="*/ 1325878 h 1353297"/>
              <a:gd name="connsiteX91" fmla="*/ 4564919 w 10678681"/>
              <a:gd name="connsiteY91" fmla="*/ 1325507 h 1353297"/>
              <a:gd name="connsiteX92" fmla="*/ 4566586 w 10678681"/>
              <a:gd name="connsiteY92" fmla="*/ 1316963 h 1353297"/>
              <a:gd name="connsiteX93" fmla="*/ 4556303 w 10678681"/>
              <a:gd name="connsiteY93" fmla="*/ 1300262 h 1353297"/>
              <a:gd name="connsiteX94" fmla="*/ 4502358 w 10678681"/>
              <a:gd name="connsiteY94" fmla="*/ 1302558 h 1353297"/>
              <a:gd name="connsiteX95" fmla="*/ 4498919 w 10678681"/>
              <a:gd name="connsiteY95" fmla="*/ 1312115 h 1353297"/>
              <a:gd name="connsiteX96" fmla="*/ 4492075 w 10678681"/>
              <a:gd name="connsiteY96" fmla="*/ 1313357 h 1353297"/>
              <a:gd name="connsiteX97" fmla="*/ 4487466 w 10678681"/>
              <a:gd name="connsiteY97" fmla="*/ 1304102 h 1353297"/>
              <a:gd name="connsiteX98" fmla="*/ 4398292 w 10678681"/>
              <a:gd name="connsiteY98" fmla="*/ 1278410 h 1353297"/>
              <a:gd name="connsiteX99" fmla="*/ 4306088 w 10678681"/>
              <a:gd name="connsiteY99" fmla="*/ 1282512 h 1353297"/>
              <a:gd name="connsiteX100" fmla="*/ 4188995 w 10678681"/>
              <a:gd name="connsiteY100" fmla="*/ 1296718 h 1353297"/>
              <a:gd name="connsiteX101" fmla="*/ 4136582 w 10678681"/>
              <a:gd name="connsiteY101" fmla="*/ 1287687 h 1353297"/>
              <a:gd name="connsiteX102" fmla="*/ 4064614 w 10678681"/>
              <a:gd name="connsiteY102" fmla="*/ 1296118 h 1353297"/>
              <a:gd name="connsiteX103" fmla="*/ 3906561 w 10678681"/>
              <a:gd name="connsiteY103" fmla="*/ 1352435 h 1353297"/>
              <a:gd name="connsiteX104" fmla="*/ 3787890 w 10678681"/>
              <a:gd name="connsiteY104" fmla="*/ 1352442 h 1353297"/>
              <a:gd name="connsiteX105" fmla="*/ 3745993 w 10678681"/>
              <a:gd name="connsiteY105" fmla="*/ 1342630 h 1353297"/>
              <a:gd name="connsiteX106" fmla="*/ 3675785 w 10678681"/>
              <a:gd name="connsiteY106" fmla="*/ 1326802 h 1353297"/>
              <a:gd name="connsiteX107" fmla="*/ 3623856 w 10678681"/>
              <a:gd name="connsiteY107" fmla="*/ 1290804 h 1353297"/>
              <a:gd name="connsiteX108" fmla="*/ 3564933 w 10678681"/>
              <a:gd name="connsiteY108" fmla="*/ 1287147 h 1353297"/>
              <a:gd name="connsiteX109" fmla="*/ 3550537 w 10678681"/>
              <a:gd name="connsiteY109" fmla="*/ 1317552 h 1353297"/>
              <a:gd name="connsiteX110" fmla="*/ 3487736 w 10678681"/>
              <a:gd name="connsiteY110" fmla="*/ 1303493 h 1353297"/>
              <a:gd name="connsiteX111" fmla="*/ 3392548 w 10678681"/>
              <a:gd name="connsiteY111" fmla="*/ 1278741 h 1353297"/>
              <a:gd name="connsiteX112" fmla="*/ 3337466 w 10678681"/>
              <a:gd name="connsiteY112" fmla="*/ 1272537 h 1353297"/>
              <a:gd name="connsiteX113" fmla="*/ 3187206 w 10678681"/>
              <a:gd name="connsiteY113" fmla="*/ 1246821 h 1353297"/>
              <a:gd name="connsiteX114" fmla="*/ 3036856 w 10678681"/>
              <a:gd name="connsiteY114" fmla="*/ 1214383 h 1353297"/>
              <a:gd name="connsiteX115" fmla="*/ 2824973 w 10678681"/>
              <a:gd name="connsiteY115" fmla="*/ 1134864 h 1353297"/>
              <a:gd name="connsiteX116" fmla="*/ 2804398 w 10678681"/>
              <a:gd name="connsiteY116" fmla="*/ 1125556 h 1353297"/>
              <a:gd name="connsiteX117" fmla="*/ 2775396 w 10678681"/>
              <a:gd name="connsiteY117" fmla="*/ 1130148 h 1353297"/>
              <a:gd name="connsiteX118" fmla="*/ 2659096 w 10678681"/>
              <a:gd name="connsiteY118" fmla="*/ 1150294 h 1353297"/>
              <a:gd name="connsiteX119" fmla="*/ 2567088 w 10678681"/>
              <a:gd name="connsiteY119" fmla="*/ 1181781 h 1353297"/>
              <a:gd name="connsiteX120" fmla="*/ 2454501 w 10678681"/>
              <a:gd name="connsiteY120" fmla="*/ 1155455 h 1353297"/>
              <a:gd name="connsiteX121" fmla="*/ 2385161 w 10678681"/>
              <a:gd name="connsiteY121" fmla="*/ 1161312 h 1353297"/>
              <a:gd name="connsiteX122" fmla="*/ 2273361 w 10678681"/>
              <a:gd name="connsiteY122" fmla="*/ 1134090 h 1353297"/>
              <a:gd name="connsiteX123" fmla="*/ 2132003 w 10678681"/>
              <a:gd name="connsiteY123" fmla="*/ 1139225 h 1353297"/>
              <a:gd name="connsiteX124" fmla="*/ 2052449 w 10678681"/>
              <a:gd name="connsiteY124" fmla="*/ 1109687 h 1353297"/>
              <a:gd name="connsiteX125" fmla="*/ 2010157 w 10678681"/>
              <a:gd name="connsiteY125" fmla="*/ 1152767 h 1353297"/>
              <a:gd name="connsiteX126" fmla="*/ 1901837 w 10678681"/>
              <a:gd name="connsiteY126" fmla="*/ 1221762 h 1353297"/>
              <a:gd name="connsiteX127" fmla="*/ 1836762 w 10678681"/>
              <a:gd name="connsiteY127" fmla="*/ 1237387 h 1353297"/>
              <a:gd name="connsiteX128" fmla="*/ 1735877 w 10678681"/>
              <a:gd name="connsiteY128" fmla="*/ 1246527 h 1353297"/>
              <a:gd name="connsiteX129" fmla="*/ 1705069 w 10678681"/>
              <a:gd name="connsiteY129" fmla="*/ 1251989 h 1353297"/>
              <a:gd name="connsiteX130" fmla="*/ 1408915 w 10678681"/>
              <a:gd name="connsiteY130" fmla="*/ 1268017 h 1353297"/>
              <a:gd name="connsiteX131" fmla="*/ 1220734 w 10678681"/>
              <a:gd name="connsiteY131" fmla="*/ 1257811 h 1353297"/>
              <a:gd name="connsiteX132" fmla="*/ 1021737 w 10678681"/>
              <a:gd name="connsiteY132" fmla="*/ 1238739 h 1353297"/>
              <a:gd name="connsiteX133" fmla="*/ 959820 w 10678681"/>
              <a:gd name="connsiteY133" fmla="*/ 1275863 h 1353297"/>
              <a:gd name="connsiteX134" fmla="*/ 929137 w 10678681"/>
              <a:gd name="connsiteY134" fmla="*/ 1273957 h 1353297"/>
              <a:gd name="connsiteX135" fmla="*/ 878849 w 10678681"/>
              <a:gd name="connsiteY135" fmla="*/ 1266740 h 1353297"/>
              <a:gd name="connsiteX136" fmla="*/ 800667 w 10678681"/>
              <a:gd name="connsiteY136" fmla="*/ 1282041 h 1353297"/>
              <a:gd name="connsiteX137" fmla="*/ 644906 w 10678681"/>
              <a:gd name="connsiteY137" fmla="*/ 1273685 h 1353297"/>
              <a:gd name="connsiteX138" fmla="*/ 379869 w 10678681"/>
              <a:gd name="connsiteY138" fmla="*/ 1339165 h 1353297"/>
              <a:gd name="connsiteX139" fmla="*/ 137696 w 10678681"/>
              <a:gd name="connsiteY139" fmla="*/ 1319217 h 1353297"/>
              <a:gd name="connsiteX140" fmla="*/ 54250 w 10678681"/>
              <a:gd name="connsiteY140" fmla="*/ 1315838 h 1353297"/>
              <a:gd name="connsiteX141" fmla="*/ 28042 w 10678681"/>
              <a:gd name="connsiteY141" fmla="*/ 1297822 h 1353297"/>
              <a:gd name="connsiteX142" fmla="*/ 0 w 10678681"/>
              <a:gd name="connsiteY142" fmla="*/ 1294612 h 1353297"/>
              <a:gd name="connsiteX143" fmla="*/ 0 w 10678681"/>
              <a:gd name="connsiteY143" fmla="*/ 0 h 1353297"/>
              <a:gd name="connsiteX0" fmla="*/ 0 w 10678681"/>
              <a:gd name="connsiteY0" fmla="*/ 0 h 1353297"/>
              <a:gd name="connsiteX1" fmla="*/ 10678681 w 10678681"/>
              <a:gd name="connsiteY1" fmla="*/ 0 h 1353297"/>
              <a:gd name="connsiteX2" fmla="*/ 10666019 w 10678681"/>
              <a:gd name="connsiteY2" fmla="*/ 7876 h 1353297"/>
              <a:gd name="connsiteX3" fmla="*/ 10632825 w 10678681"/>
              <a:gd name="connsiteY3" fmla="*/ 32153 h 1353297"/>
              <a:gd name="connsiteX4" fmla="*/ 10510605 w 10678681"/>
              <a:gd name="connsiteY4" fmla="*/ 30449 h 1353297"/>
              <a:gd name="connsiteX5" fmla="*/ 10456989 w 10678681"/>
              <a:gd name="connsiteY5" fmla="*/ 979 h 1353297"/>
              <a:gd name="connsiteX6" fmla="*/ 10438642 w 10678681"/>
              <a:gd name="connsiteY6" fmla="*/ 1524 h 1353297"/>
              <a:gd name="connsiteX7" fmla="*/ 10407146 w 10678681"/>
              <a:gd name="connsiteY7" fmla="*/ 43659 h 1353297"/>
              <a:gd name="connsiteX8" fmla="*/ 10357996 w 10678681"/>
              <a:gd name="connsiteY8" fmla="*/ 50836 h 1353297"/>
              <a:gd name="connsiteX9" fmla="*/ 10306667 w 10678681"/>
              <a:gd name="connsiteY9" fmla="*/ 109739 h 1353297"/>
              <a:gd name="connsiteX10" fmla="*/ 10115334 w 10678681"/>
              <a:gd name="connsiteY10" fmla="*/ 155658 h 1353297"/>
              <a:gd name="connsiteX11" fmla="*/ 10068157 w 10678681"/>
              <a:gd name="connsiteY11" fmla="*/ 215673 h 1353297"/>
              <a:gd name="connsiteX12" fmla="*/ 10045431 w 10678681"/>
              <a:gd name="connsiteY12" fmla="*/ 229568 h 1353297"/>
              <a:gd name="connsiteX13" fmla="*/ 10013265 w 10678681"/>
              <a:gd name="connsiteY13" fmla="*/ 284757 h 1353297"/>
              <a:gd name="connsiteX14" fmla="*/ 9862496 w 10678681"/>
              <a:gd name="connsiteY14" fmla="*/ 223033 h 1353297"/>
              <a:gd name="connsiteX15" fmla="*/ 9679638 w 10678681"/>
              <a:gd name="connsiteY15" fmla="*/ 277462 h 1353297"/>
              <a:gd name="connsiteX16" fmla="*/ 9498347 w 10678681"/>
              <a:gd name="connsiteY16" fmla="*/ 244723 h 1353297"/>
              <a:gd name="connsiteX17" fmla="*/ 9399702 w 10678681"/>
              <a:gd name="connsiteY17" fmla="*/ 276316 h 1353297"/>
              <a:gd name="connsiteX18" fmla="*/ 9378439 w 10678681"/>
              <a:gd name="connsiteY18" fmla="*/ 326244 h 1353297"/>
              <a:gd name="connsiteX19" fmla="*/ 9121744 w 10678681"/>
              <a:gd name="connsiteY19" fmla="*/ 365177 h 1353297"/>
              <a:gd name="connsiteX20" fmla="*/ 9061654 w 10678681"/>
              <a:gd name="connsiteY20" fmla="*/ 393730 h 1353297"/>
              <a:gd name="connsiteX21" fmla="*/ 8997577 w 10678681"/>
              <a:gd name="connsiteY21" fmla="*/ 380865 h 1353297"/>
              <a:gd name="connsiteX22" fmla="*/ 8907968 w 10678681"/>
              <a:gd name="connsiteY22" fmla="*/ 447345 h 1353297"/>
              <a:gd name="connsiteX23" fmla="*/ 8764163 w 10678681"/>
              <a:gd name="connsiteY23" fmla="*/ 471000 h 1353297"/>
              <a:gd name="connsiteX24" fmla="*/ 8680155 w 10678681"/>
              <a:gd name="connsiteY24" fmla="*/ 492404 h 1353297"/>
              <a:gd name="connsiteX25" fmla="*/ 8651436 w 10678681"/>
              <a:gd name="connsiteY25" fmla="*/ 511923 h 1353297"/>
              <a:gd name="connsiteX26" fmla="*/ 8609185 w 10678681"/>
              <a:gd name="connsiteY26" fmla="*/ 531525 h 1353297"/>
              <a:gd name="connsiteX27" fmla="*/ 8537091 w 10678681"/>
              <a:gd name="connsiteY27" fmla="*/ 574933 h 1353297"/>
              <a:gd name="connsiteX28" fmla="*/ 8435931 w 10678681"/>
              <a:gd name="connsiteY28" fmla="*/ 617926 h 1353297"/>
              <a:gd name="connsiteX29" fmla="*/ 8348623 w 10678681"/>
              <a:gd name="connsiteY29" fmla="*/ 600607 h 1353297"/>
              <a:gd name="connsiteX30" fmla="*/ 8344233 w 10678681"/>
              <a:gd name="connsiteY30" fmla="*/ 610922 h 1353297"/>
              <a:gd name="connsiteX31" fmla="*/ 8290622 w 10678681"/>
              <a:gd name="connsiteY31" fmla="*/ 622687 h 1353297"/>
              <a:gd name="connsiteX32" fmla="*/ 8086698 w 10678681"/>
              <a:gd name="connsiteY32" fmla="*/ 605185 h 1353297"/>
              <a:gd name="connsiteX33" fmla="*/ 7982378 w 10678681"/>
              <a:gd name="connsiteY33" fmla="*/ 629799 h 1353297"/>
              <a:gd name="connsiteX34" fmla="*/ 7947952 w 10678681"/>
              <a:gd name="connsiteY34" fmla="*/ 648003 h 1353297"/>
              <a:gd name="connsiteX35" fmla="*/ 7890112 w 10678681"/>
              <a:gd name="connsiteY35" fmla="*/ 677915 h 1353297"/>
              <a:gd name="connsiteX36" fmla="*/ 7853284 w 10678681"/>
              <a:gd name="connsiteY36" fmla="*/ 723588 h 1353297"/>
              <a:gd name="connsiteX37" fmla="*/ 7802383 w 10678681"/>
              <a:gd name="connsiteY37" fmla="*/ 739359 h 1353297"/>
              <a:gd name="connsiteX38" fmla="*/ 7730518 w 10678681"/>
              <a:gd name="connsiteY38" fmla="*/ 739526 h 1353297"/>
              <a:gd name="connsiteX39" fmla="*/ 7652907 w 10678681"/>
              <a:gd name="connsiteY39" fmla="*/ 783273 h 1353297"/>
              <a:gd name="connsiteX40" fmla="*/ 7606008 w 10678681"/>
              <a:gd name="connsiteY40" fmla="*/ 800717 h 1353297"/>
              <a:gd name="connsiteX41" fmla="*/ 7480223 w 10678681"/>
              <a:gd name="connsiteY41" fmla="*/ 856821 h 1353297"/>
              <a:gd name="connsiteX42" fmla="*/ 7356005 w 10678681"/>
              <a:gd name="connsiteY42" fmla="*/ 919462 h 1353297"/>
              <a:gd name="connsiteX43" fmla="*/ 7305396 w 10678681"/>
              <a:gd name="connsiteY43" fmla="*/ 986228 h 1353297"/>
              <a:gd name="connsiteX44" fmla="*/ 7266251 w 10678681"/>
              <a:gd name="connsiteY44" fmla="*/ 967864 h 1353297"/>
              <a:gd name="connsiteX45" fmla="*/ 7269396 w 10678681"/>
              <a:gd name="connsiteY45" fmla="*/ 989282 h 1353297"/>
              <a:gd name="connsiteX46" fmla="*/ 7258094 w 10678681"/>
              <a:gd name="connsiteY46" fmla="*/ 990679 h 1353297"/>
              <a:gd name="connsiteX47" fmla="*/ 7257893 w 10678681"/>
              <a:gd name="connsiteY47" fmla="*/ 991204 h 1353297"/>
              <a:gd name="connsiteX48" fmla="*/ 7247153 w 10678681"/>
              <a:gd name="connsiteY48" fmla="*/ 991550 h 1353297"/>
              <a:gd name="connsiteX49" fmla="*/ 7193612 w 10678681"/>
              <a:gd name="connsiteY49" fmla="*/ 987042 h 1353297"/>
              <a:gd name="connsiteX50" fmla="*/ 7132632 w 10678681"/>
              <a:gd name="connsiteY50" fmla="*/ 1042036 h 1353297"/>
              <a:gd name="connsiteX51" fmla="*/ 7105610 w 10678681"/>
              <a:gd name="connsiteY51" fmla="*/ 1053537 h 1353297"/>
              <a:gd name="connsiteX52" fmla="*/ 7069148 w 10678681"/>
              <a:gd name="connsiteY52" fmla="*/ 1047163 h 1353297"/>
              <a:gd name="connsiteX53" fmla="*/ 7039634 w 10678681"/>
              <a:gd name="connsiteY53" fmla="*/ 1059971 h 1353297"/>
              <a:gd name="connsiteX54" fmla="*/ 7033445 w 10678681"/>
              <a:gd name="connsiteY54" fmla="*/ 1063314 h 1353297"/>
              <a:gd name="connsiteX55" fmla="*/ 6999157 w 10678681"/>
              <a:gd name="connsiteY55" fmla="*/ 1055282 h 1353297"/>
              <a:gd name="connsiteX56" fmla="*/ 6981874 w 10678681"/>
              <a:gd name="connsiteY56" fmla="*/ 1053827 h 1353297"/>
              <a:gd name="connsiteX57" fmla="*/ 6976102 w 10678681"/>
              <a:gd name="connsiteY57" fmla="*/ 1047854 h 1353297"/>
              <a:gd name="connsiteX58" fmla="*/ 6951040 w 10678681"/>
              <a:gd name="connsiteY58" fmla="*/ 1048531 h 1353297"/>
              <a:gd name="connsiteX59" fmla="*/ 6948497 w 10678681"/>
              <a:gd name="connsiteY59" fmla="*/ 1050706 h 1353297"/>
              <a:gd name="connsiteX60" fmla="*/ 6926582 w 10678681"/>
              <a:gd name="connsiteY60" fmla="*/ 1043462 h 1353297"/>
              <a:gd name="connsiteX61" fmla="*/ 6833743 w 10678681"/>
              <a:gd name="connsiteY61" fmla="*/ 1027960 h 1353297"/>
              <a:gd name="connsiteX62" fmla="*/ 6687090 w 10678681"/>
              <a:gd name="connsiteY62" fmla="*/ 1063250 h 1353297"/>
              <a:gd name="connsiteX63" fmla="*/ 6437450 w 10678681"/>
              <a:gd name="connsiteY63" fmla="*/ 1101075 h 1353297"/>
              <a:gd name="connsiteX64" fmla="*/ 6327795 w 10678681"/>
              <a:gd name="connsiteY64" fmla="*/ 1088142 h 1353297"/>
              <a:gd name="connsiteX65" fmla="*/ 6136549 w 10678681"/>
              <a:gd name="connsiteY65" fmla="*/ 1100268 h 1353297"/>
              <a:gd name="connsiteX66" fmla="*/ 6004655 w 10678681"/>
              <a:gd name="connsiteY66" fmla="*/ 1114946 h 1353297"/>
              <a:gd name="connsiteX67" fmla="*/ 5936643 w 10678681"/>
              <a:gd name="connsiteY67" fmla="*/ 1095428 h 1353297"/>
              <a:gd name="connsiteX68" fmla="*/ 5912484 w 10678681"/>
              <a:gd name="connsiteY68" fmla="*/ 1112624 h 1353297"/>
              <a:gd name="connsiteX69" fmla="*/ 5908387 w 10678681"/>
              <a:gd name="connsiteY69" fmla="*/ 1116018 h 1353297"/>
              <a:gd name="connsiteX70" fmla="*/ 5890495 w 10678681"/>
              <a:gd name="connsiteY70" fmla="*/ 1120268 h 1353297"/>
              <a:gd name="connsiteX71" fmla="*/ 5887318 w 10678681"/>
              <a:gd name="connsiteY71" fmla="*/ 1133134 h 1353297"/>
              <a:gd name="connsiteX72" fmla="*/ 5861726 w 10678681"/>
              <a:gd name="connsiteY72" fmla="*/ 1147891 h 1353297"/>
              <a:gd name="connsiteX73" fmla="*/ 5805823 w 10678681"/>
              <a:gd name="connsiteY73" fmla="*/ 1152457 h 1353297"/>
              <a:gd name="connsiteX74" fmla="*/ 5689841 w 10678681"/>
              <a:gd name="connsiteY74" fmla="*/ 1176232 h 1353297"/>
              <a:gd name="connsiteX75" fmla="*/ 5605119 w 10678681"/>
              <a:gd name="connsiteY75" fmla="*/ 1190202 h 1353297"/>
              <a:gd name="connsiteX76" fmla="*/ 5488513 w 10678681"/>
              <a:gd name="connsiteY76" fmla="*/ 1205367 h 1353297"/>
              <a:gd name="connsiteX77" fmla="*/ 5402905 w 10678681"/>
              <a:gd name="connsiteY77" fmla="*/ 1241191 h 1353297"/>
              <a:gd name="connsiteX78" fmla="*/ 5285593 w 10678681"/>
              <a:gd name="connsiteY78" fmla="*/ 1273569 h 1353297"/>
              <a:gd name="connsiteX79" fmla="*/ 5192893 w 10678681"/>
              <a:gd name="connsiteY79" fmla="*/ 1247188 h 1353297"/>
              <a:gd name="connsiteX80" fmla="*/ 5186475 w 10678681"/>
              <a:gd name="connsiteY80" fmla="*/ 1257028 h 1353297"/>
              <a:gd name="connsiteX81" fmla="*/ 5126038 w 10678681"/>
              <a:gd name="connsiteY81" fmla="*/ 1263189 h 1353297"/>
              <a:gd name="connsiteX82" fmla="*/ 4894688 w 10678681"/>
              <a:gd name="connsiteY82" fmla="*/ 1247184 h 1353297"/>
              <a:gd name="connsiteX83" fmla="*/ 4788036 w 10678681"/>
              <a:gd name="connsiteY83" fmla="*/ 1238182 h 1353297"/>
              <a:gd name="connsiteX84" fmla="*/ 4747555 w 10678681"/>
              <a:gd name="connsiteY84" fmla="*/ 1252768 h 1353297"/>
              <a:gd name="connsiteX85" fmla="*/ 4679644 w 10678681"/>
              <a:gd name="connsiteY85" fmla="*/ 1276603 h 1353297"/>
              <a:gd name="connsiteX86" fmla="*/ 4632222 w 10678681"/>
              <a:gd name="connsiteY86" fmla="*/ 1318360 h 1353297"/>
              <a:gd name="connsiteX87" fmla="*/ 4617358 w 10678681"/>
              <a:gd name="connsiteY87" fmla="*/ 1327690 h 1353297"/>
              <a:gd name="connsiteX88" fmla="*/ 4589102 w 10678681"/>
              <a:gd name="connsiteY88" fmla="*/ 1321223 h 1353297"/>
              <a:gd name="connsiteX89" fmla="*/ 4578184 w 10678681"/>
              <a:gd name="connsiteY89" fmla="*/ 1326745 h 1353297"/>
              <a:gd name="connsiteX90" fmla="*/ 4574270 w 10678681"/>
              <a:gd name="connsiteY90" fmla="*/ 1325878 h 1353297"/>
              <a:gd name="connsiteX91" fmla="*/ 4564919 w 10678681"/>
              <a:gd name="connsiteY91" fmla="*/ 1325507 h 1353297"/>
              <a:gd name="connsiteX92" fmla="*/ 4566586 w 10678681"/>
              <a:gd name="connsiteY92" fmla="*/ 1316963 h 1353297"/>
              <a:gd name="connsiteX93" fmla="*/ 4556303 w 10678681"/>
              <a:gd name="connsiteY93" fmla="*/ 1300262 h 1353297"/>
              <a:gd name="connsiteX94" fmla="*/ 4502358 w 10678681"/>
              <a:gd name="connsiteY94" fmla="*/ 1302558 h 1353297"/>
              <a:gd name="connsiteX95" fmla="*/ 4498919 w 10678681"/>
              <a:gd name="connsiteY95" fmla="*/ 1312115 h 1353297"/>
              <a:gd name="connsiteX96" fmla="*/ 4492075 w 10678681"/>
              <a:gd name="connsiteY96" fmla="*/ 1313357 h 1353297"/>
              <a:gd name="connsiteX97" fmla="*/ 4487466 w 10678681"/>
              <a:gd name="connsiteY97" fmla="*/ 1304102 h 1353297"/>
              <a:gd name="connsiteX98" fmla="*/ 4398292 w 10678681"/>
              <a:gd name="connsiteY98" fmla="*/ 1278410 h 1353297"/>
              <a:gd name="connsiteX99" fmla="*/ 4306088 w 10678681"/>
              <a:gd name="connsiteY99" fmla="*/ 1282512 h 1353297"/>
              <a:gd name="connsiteX100" fmla="*/ 4188995 w 10678681"/>
              <a:gd name="connsiteY100" fmla="*/ 1296718 h 1353297"/>
              <a:gd name="connsiteX101" fmla="*/ 4136582 w 10678681"/>
              <a:gd name="connsiteY101" fmla="*/ 1287687 h 1353297"/>
              <a:gd name="connsiteX102" fmla="*/ 4064614 w 10678681"/>
              <a:gd name="connsiteY102" fmla="*/ 1296118 h 1353297"/>
              <a:gd name="connsiteX103" fmla="*/ 3906561 w 10678681"/>
              <a:gd name="connsiteY103" fmla="*/ 1352435 h 1353297"/>
              <a:gd name="connsiteX104" fmla="*/ 3787890 w 10678681"/>
              <a:gd name="connsiteY104" fmla="*/ 1352442 h 1353297"/>
              <a:gd name="connsiteX105" fmla="*/ 3745993 w 10678681"/>
              <a:gd name="connsiteY105" fmla="*/ 1342630 h 1353297"/>
              <a:gd name="connsiteX106" fmla="*/ 3675785 w 10678681"/>
              <a:gd name="connsiteY106" fmla="*/ 1326802 h 1353297"/>
              <a:gd name="connsiteX107" fmla="*/ 3623856 w 10678681"/>
              <a:gd name="connsiteY107" fmla="*/ 1290804 h 1353297"/>
              <a:gd name="connsiteX108" fmla="*/ 3564933 w 10678681"/>
              <a:gd name="connsiteY108" fmla="*/ 1287147 h 1353297"/>
              <a:gd name="connsiteX109" fmla="*/ 3550537 w 10678681"/>
              <a:gd name="connsiteY109" fmla="*/ 1317552 h 1353297"/>
              <a:gd name="connsiteX110" fmla="*/ 3487736 w 10678681"/>
              <a:gd name="connsiteY110" fmla="*/ 1303493 h 1353297"/>
              <a:gd name="connsiteX111" fmla="*/ 3392548 w 10678681"/>
              <a:gd name="connsiteY111" fmla="*/ 1278741 h 1353297"/>
              <a:gd name="connsiteX112" fmla="*/ 3337466 w 10678681"/>
              <a:gd name="connsiteY112" fmla="*/ 1272537 h 1353297"/>
              <a:gd name="connsiteX113" fmla="*/ 3187206 w 10678681"/>
              <a:gd name="connsiteY113" fmla="*/ 1246821 h 1353297"/>
              <a:gd name="connsiteX114" fmla="*/ 3036856 w 10678681"/>
              <a:gd name="connsiteY114" fmla="*/ 1214383 h 1353297"/>
              <a:gd name="connsiteX115" fmla="*/ 2824973 w 10678681"/>
              <a:gd name="connsiteY115" fmla="*/ 1134864 h 1353297"/>
              <a:gd name="connsiteX116" fmla="*/ 2804398 w 10678681"/>
              <a:gd name="connsiteY116" fmla="*/ 1125556 h 1353297"/>
              <a:gd name="connsiteX117" fmla="*/ 2775396 w 10678681"/>
              <a:gd name="connsiteY117" fmla="*/ 1130148 h 1353297"/>
              <a:gd name="connsiteX118" fmla="*/ 2659096 w 10678681"/>
              <a:gd name="connsiteY118" fmla="*/ 1150294 h 1353297"/>
              <a:gd name="connsiteX119" fmla="*/ 2567088 w 10678681"/>
              <a:gd name="connsiteY119" fmla="*/ 1181781 h 1353297"/>
              <a:gd name="connsiteX120" fmla="*/ 2454501 w 10678681"/>
              <a:gd name="connsiteY120" fmla="*/ 1155455 h 1353297"/>
              <a:gd name="connsiteX121" fmla="*/ 2385161 w 10678681"/>
              <a:gd name="connsiteY121" fmla="*/ 1161312 h 1353297"/>
              <a:gd name="connsiteX122" fmla="*/ 2273361 w 10678681"/>
              <a:gd name="connsiteY122" fmla="*/ 1134090 h 1353297"/>
              <a:gd name="connsiteX123" fmla="*/ 2132003 w 10678681"/>
              <a:gd name="connsiteY123" fmla="*/ 1139225 h 1353297"/>
              <a:gd name="connsiteX124" fmla="*/ 2052449 w 10678681"/>
              <a:gd name="connsiteY124" fmla="*/ 1109687 h 1353297"/>
              <a:gd name="connsiteX125" fmla="*/ 2010157 w 10678681"/>
              <a:gd name="connsiteY125" fmla="*/ 1152767 h 1353297"/>
              <a:gd name="connsiteX126" fmla="*/ 1901837 w 10678681"/>
              <a:gd name="connsiteY126" fmla="*/ 1221762 h 1353297"/>
              <a:gd name="connsiteX127" fmla="*/ 1836762 w 10678681"/>
              <a:gd name="connsiteY127" fmla="*/ 1237387 h 1353297"/>
              <a:gd name="connsiteX128" fmla="*/ 1735877 w 10678681"/>
              <a:gd name="connsiteY128" fmla="*/ 1246527 h 1353297"/>
              <a:gd name="connsiteX129" fmla="*/ 1705069 w 10678681"/>
              <a:gd name="connsiteY129" fmla="*/ 1251989 h 1353297"/>
              <a:gd name="connsiteX130" fmla="*/ 1307888 w 10678681"/>
              <a:gd name="connsiteY130" fmla="*/ 1283156 h 1353297"/>
              <a:gd name="connsiteX131" fmla="*/ 1220734 w 10678681"/>
              <a:gd name="connsiteY131" fmla="*/ 1257811 h 1353297"/>
              <a:gd name="connsiteX132" fmla="*/ 1021737 w 10678681"/>
              <a:gd name="connsiteY132" fmla="*/ 1238739 h 1353297"/>
              <a:gd name="connsiteX133" fmla="*/ 959820 w 10678681"/>
              <a:gd name="connsiteY133" fmla="*/ 1275863 h 1353297"/>
              <a:gd name="connsiteX134" fmla="*/ 929137 w 10678681"/>
              <a:gd name="connsiteY134" fmla="*/ 1273957 h 1353297"/>
              <a:gd name="connsiteX135" fmla="*/ 878849 w 10678681"/>
              <a:gd name="connsiteY135" fmla="*/ 1266740 h 1353297"/>
              <a:gd name="connsiteX136" fmla="*/ 800667 w 10678681"/>
              <a:gd name="connsiteY136" fmla="*/ 1282041 h 1353297"/>
              <a:gd name="connsiteX137" fmla="*/ 644906 w 10678681"/>
              <a:gd name="connsiteY137" fmla="*/ 1273685 h 1353297"/>
              <a:gd name="connsiteX138" fmla="*/ 379869 w 10678681"/>
              <a:gd name="connsiteY138" fmla="*/ 1339165 h 1353297"/>
              <a:gd name="connsiteX139" fmla="*/ 137696 w 10678681"/>
              <a:gd name="connsiteY139" fmla="*/ 1319217 h 1353297"/>
              <a:gd name="connsiteX140" fmla="*/ 54250 w 10678681"/>
              <a:gd name="connsiteY140" fmla="*/ 1315838 h 1353297"/>
              <a:gd name="connsiteX141" fmla="*/ 28042 w 10678681"/>
              <a:gd name="connsiteY141" fmla="*/ 1297822 h 1353297"/>
              <a:gd name="connsiteX142" fmla="*/ 0 w 10678681"/>
              <a:gd name="connsiteY142" fmla="*/ 1294612 h 1353297"/>
              <a:gd name="connsiteX143" fmla="*/ 0 w 10678681"/>
              <a:gd name="connsiteY143" fmla="*/ 0 h 1353297"/>
              <a:gd name="connsiteX0" fmla="*/ 0 w 10678681"/>
              <a:gd name="connsiteY0" fmla="*/ 0 h 1353297"/>
              <a:gd name="connsiteX1" fmla="*/ 10678681 w 10678681"/>
              <a:gd name="connsiteY1" fmla="*/ 0 h 1353297"/>
              <a:gd name="connsiteX2" fmla="*/ 10666019 w 10678681"/>
              <a:gd name="connsiteY2" fmla="*/ 7876 h 1353297"/>
              <a:gd name="connsiteX3" fmla="*/ 10632825 w 10678681"/>
              <a:gd name="connsiteY3" fmla="*/ 32153 h 1353297"/>
              <a:gd name="connsiteX4" fmla="*/ 10510605 w 10678681"/>
              <a:gd name="connsiteY4" fmla="*/ 30449 h 1353297"/>
              <a:gd name="connsiteX5" fmla="*/ 10456989 w 10678681"/>
              <a:gd name="connsiteY5" fmla="*/ 979 h 1353297"/>
              <a:gd name="connsiteX6" fmla="*/ 10438642 w 10678681"/>
              <a:gd name="connsiteY6" fmla="*/ 1524 h 1353297"/>
              <a:gd name="connsiteX7" fmla="*/ 10407146 w 10678681"/>
              <a:gd name="connsiteY7" fmla="*/ 43659 h 1353297"/>
              <a:gd name="connsiteX8" fmla="*/ 10357996 w 10678681"/>
              <a:gd name="connsiteY8" fmla="*/ 50836 h 1353297"/>
              <a:gd name="connsiteX9" fmla="*/ 10306667 w 10678681"/>
              <a:gd name="connsiteY9" fmla="*/ 109739 h 1353297"/>
              <a:gd name="connsiteX10" fmla="*/ 10115334 w 10678681"/>
              <a:gd name="connsiteY10" fmla="*/ 155658 h 1353297"/>
              <a:gd name="connsiteX11" fmla="*/ 10068157 w 10678681"/>
              <a:gd name="connsiteY11" fmla="*/ 215673 h 1353297"/>
              <a:gd name="connsiteX12" fmla="*/ 10045431 w 10678681"/>
              <a:gd name="connsiteY12" fmla="*/ 229568 h 1353297"/>
              <a:gd name="connsiteX13" fmla="*/ 10013265 w 10678681"/>
              <a:gd name="connsiteY13" fmla="*/ 284757 h 1353297"/>
              <a:gd name="connsiteX14" fmla="*/ 9862496 w 10678681"/>
              <a:gd name="connsiteY14" fmla="*/ 223033 h 1353297"/>
              <a:gd name="connsiteX15" fmla="*/ 9679638 w 10678681"/>
              <a:gd name="connsiteY15" fmla="*/ 277462 h 1353297"/>
              <a:gd name="connsiteX16" fmla="*/ 9498347 w 10678681"/>
              <a:gd name="connsiteY16" fmla="*/ 244723 h 1353297"/>
              <a:gd name="connsiteX17" fmla="*/ 9399702 w 10678681"/>
              <a:gd name="connsiteY17" fmla="*/ 276316 h 1353297"/>
              <a:gd name="connsiteX18" fmla="*/ 9378439 w 10678681"/>
              <a:gd name="connsiteY18" fmla="*/ 326244 h 1353297"/>
              <a:gd name="connsiteX19" fmla="*/ 9121744 w 10678681"/>
              <a:gd name="connsiteY19" fmla="*/ 365177 h 1353297"/>
              <a:gd name="connsiteX20" fmla="*/ 9061654 w 10678681"/>
              <a:gd name="connsiteY20" fmla="*/ 393730 h 1353297"/>
              <a:gd name="connsiteX21" fmla="*/ 8997577 w 10678681"/>
              <a:gd name="connsiteY21" fmla="*/ 380865 h 1353297"/>
              <a:gd name="connsiteX22" fmla="*/ 8907968 w 10678681"/>
              <a:gd name="connsiteY22" fmla="*/ 447345 h 1353297"/>
              <a:gd name="connsiteX23" fmla="*/ 8764163 w 10678681"/>
              <a:gd name="connsiteY23" fmla="*/ 471000 h 1353297"/>
              <a:gd name="connsiteX24" fmla="*/ 8680155 w 10678681"/>
              <a:gd name="connsiteY24" fmla="*/ 492404 h 1353297"/>
              <a:gd name="connsiteX25" fmla="*/ 8651436 w 10678681"/>
              <a:gd name="connsiteY25" fmla="*/ 511923 h 1353297"/>
              <a:gd name="connsiteX26" fmla="*/ 8609185 w 10678681"/>
              <a:gd name="connsiteY26" fmla="*/ 531525 h 1353297"/>
              <a:gd name="connsiteX27" fmla="*/ 8537091 w 10678681"/>
              <a:gd name="connsiteY27" fmla="*/ 574933 h 1353297"/>
              <a:gd name="connsiteX28" fmla="*/ 8435931 w 10678681"/>
              <a:gd name="connsiteY28" fmla="*/ 617926 h 1353297"/>
              <a:gd name="connsiteX29" fmla="*/ 8348623 w 10678681"/>
              <a:gd name="connsiteY29" fmla="*/ 600607 h 1353297"/>
              <a:gd name="connsiteX30" fmla="*/ 8344233 w 10678681"/>
              <a:gd name="connsiteY30" fmla="*/ 610922 h 1353297"/>
              <a:gd name="connsiteX31" fmla="*/ 8290622 w 10678681"/>
              <a:gd name="connsiteY31" fmla="*/ 622687 h 1353297"/>
              <a:gd name="connsiteX32" fmla="*/ 8086698 w 10678681"/>
              <a:gd name="connsiteY32" fmla="*/ 605185 h 1353297"/>
              <a:gd name="connsiteX33" fmla="*/ 7982378 w 10678681"/>
              <a:gd name="connsiteY33" fmla="*/ 629799 h 1353297"/>
              <a:gd name="connsiteX34" fmla="*/ 7947952 w 10678681"/>
              <a:gd name="connsiteY34" fmla="*/ 648003 h 1353297"/>
              <a:gd name="connsiteX35" fmla="*/ 7890112 w 10678681"/>
              <a:gd name="connsiteY35" fmla="*/ 677915 h 1353297"/>
              <a:gd name="connsiteX36" fmla="*/ 7853284 w 10678681"/>
              <a:gd name="connsiteY36" fmla="*/ 723588 h 1353297"/>
              <a:gd name="connsiteX37" fmla="*/ 7802383 w 10678681"/>
              <a:gd name="connsiteY37" fmla="*/ 739359 h 1353297"/>
              <a:gd name="connsiteX38" fmla="*/ 7730518 w 10678681"/>
              <a:gd name="connsiteY38" fmla="*/ 739526 h 1353297"/>
              <a:gd name="connsiteX39" fmla="*/ 7652907 w 10678681"/>
              <a:gd name="connsiteY39" fmla="*/ 783273 h 1353297"/>
              <a:gd name="connsiteX40" fmla="*/ 7606008 w 10678681"/>
              <a:gd name="connsiteY40" fmla="*/ 800717 h 1353297"/>
              <a:gd name="connsiteX41" fmla="*/ 7480223 w 10678681"/>
              <a:gd name="connsiteY41" fmla="*/ 856821 h 1353297"/>
              <a:gd name="connsiteX42" fmla="*/ 7356005 w 10678681"/>
              <a:gd name="connsiteY42" fmla="*/ 919462 h 1353297"/>
              <a:gd name="connsiteX43" fmla="*/ 7305396 w 10678681"/>
              <a:gd name="connsiteY43" fmla="*/ 986228 h 1353297"/>
              <a:gd name="connsiteX44" fmla="*/ 7266251 w 10678681"/>
              <a:gd name="connsiteY44" fmla="*/ 967864 h 1353297"/>
              <a:gd name="connsiteX45" fmla="*/ 7269396 w 10678681"/>
              <a:gd name="connsiteY45" fmla="*/ 989282 h 1353297"/>
              <a:gd name="connsiteX46" fmla="*/ 7258094 w 10678681"/>
              <a:gd name="connsiteY46" fmla="*/ 990679 h 1353297"/>
              <a:gd name="connsiteX47" fmla="*/ 7257893 w 10678681"/>
              <a:gd name="connsiteY47" fmla="*/ 991204 h 1353297"/>
              <a:gd name="connsiteX48" fmla="*/ 7247153 w 10678681"/>
              <a:gd name="connsiteY48" fmla="*/ 991550 h 1353297"/>
              <a:gd name="connsiteX49" fmla="*/ 7193612 w 10678681"/>
              <a:gd name="connsiteY49" fmla="*/ 987042 h 1353297"/>
              <a:gd name="connsiteX50" fmla="*/ 7132632 w 10678681"/>
              <a:gd name="connsiteY50" fmla="*/ 1042036 h 1353297"/>
              <a:gd name="connsiteX51" fmla="*/ 7105610 w 10678681"/>
              <a:gd name="connsiteY51" fmla="*/ 1053537 h 1353297"/>
              <a:gd name="connsiteX52" fmla="*/ 7069148 w 10678681"/>
              <a:gd name="connsiteY52" fmla="*/ 1047163 h 1353297"/>
              <a:gd name="connsiteX53" fmla="*/ 7039634 w 10678681"/>
              <a:gd name="connsiteY53" fmla="*/ 1059971 h 1353297"/>
              <a:gd name="connsiteX54" fmla="*/ 7033445 w 10678681"/>
              <a:gd name="connsiteY54" fmla="*/ 1063314 h 1353297"/>
              <a:gd name="connsiteX55" fmla="*/ 6999157 w 10678681"/>
              <a:gd name="connsiteY55" fmla="*/ 1055282 h 1353297"/>
              <a:gd name="connsiteX56" fmla="*/ 6981874 w 10678681"/>
              <a:gd name="connsiteY56" fmla="*/ 1053827 h 1353297"/>
              <a:gd name="connsiteX57" fmla="*/ 6976102 w 10678681"/>
              <a:gd name="connsiteY57" fmla="*/ 1047854 h 1353297"/>
              <a:gd name="connsiteX58" fmla="*/ 6951040 w 10678681"/>
              <a:gd name="connsiteY58" fmla="*/ 1048531 h 1353297"/>
              <a:gd name="connsiteX59" fmla="*/ 6948497 w 10678681"/>
              <a:gd name="connsiteY59" fmla="*/ 1050706 h 1353297"/>
              <a:gd name="connsiteX60" fmla="*/ 6926582 w 10678681"/>
              <a:gd name="connsiteY60" fmla="*/ 1043462 h 1353297"/>
              <a:gd name="connsiteX61" fmla="*/ 6833743 w 10678681"/>
              <a:gd name="connsiteY61" fmla="*/ 1027960 h 1353297"/>
              <a:gd name="connsiteX62" fmla="*/ 6687090 w 10678681"/>
              <a:gd name="connsiteY62" fmla="*/ 1063250 h 1353297"/>
              <a:gd name="connsiteX63" fmla="*/ 6437450 w 10678681"/>
              <a:gd name="connsiteY63" fmla="*/ 1101075 h 1353297"/>
              <a:gd name="connsiteX64" fmla="*/ 6327795 w 10678681"/>
              <a:gd name="connsiteY64" fmla="*/ 1088142 h 1353297"/>
              <a:gd name="connsiteX65" fmla="*/ 6136549 w 10678681"/>
              <a:gd name="connsiteY65" fmla="*/ 1100268 h 1353297"/>
              <a:gd name="connsiteX66" fmla="*/ 6004655 w 10678681"/>
              <a:gd name="connsiteY66" fmla="*/ 1114946 h 1353297"/>
              <a:gd name="connsiteX67" fmla="*/ 5936643 w 10678681"/>
              <a:gd name="connsiteY67" fmla="*/ 1095428 h 1353297"/>
              <a:gd name="connsiteX68" fmla="*/ 5912484 w 10678681"/>
              <a:gd name="connsiteY68" fmla="*/ 1112624 h 1353297"/>
              <a:gd name="connsiteX69" fmla="*/ 5908387 w 10678681"/>
              <a:gd name="connsiteY69" fmla="*/ 1116018 h 1353297"/>
              <a:gd name="connsiteX70" fmla="*/ 5890495 w 10678681"/>
              <a:gd name="connsiteY70" fmla="*/ 1120268 h 1353297"/>
              <a:gd name="connsiteX71" fmla="*/ 5887318 w 10678681"/>
              <a:gd name="connsiteY71" fmla="*/ 1133134 h 1353297"/>
              <a:gd name="connsiteX72" fmla="*/ 5861726 w 10678681"/>
              <a:gd name="connsiteY72" fmla="*/ 1147891 h 1353297"/>
              <a:gd name="connsiteX73" fmla="*/ 5805823 w 10678681"/>
              <a:gd name="connsiteY73" fmla="*/ 1152457 h 1353297"/>
              <a:gd name="connsiteX74" fmla="*/ 5689841 w 10678681"/>
              <a:gd name="connsiteY74" fmla="*/ 1176232 h 1353297"/>
              <a:gd name="connsiteX75" fmla="*/ 5605119 w 10678681"/>
              <a:gd name="connsiteY75" fmla="*/ 1190202 h 1353297"/>
              <a:gd name="connsiteX76" fmla="*/ 5488513 w 10678681"/>
              <a:gd name="connsiteY76" fmla="*/ 1205367 h 1353297"/>
              <a:gd name="connsiteX77" fmla="*/ 5402905 w 10678681"/>
              <a:gd name="connsiteY77" fmla="*/ 1241191 h 1353297"/>
              <a:gd name="connsiteX78" fmla="*/ 5285593 w 10678681"/>
              <a:gd name="connsiteY78" fmla="*/ 1273569 h 1353297"/>
              <a:gd name="connsiteX79" fmla="*/ 5192893 w 10678681"/>
              <a:gd name="connsiteY79" fmla="*/ 1247188 h 1353297"/>
              <a:gd name="connsiteX80" fmla="*/ 5186475 w 10678681"/>
              <a:gd name="connsiteY80" fmla="*/ 1257028 h 1353297"/>
              <a:gd name="connsiteX81" fmla="*/ 5126038 w 10678681"/>
              <a:gd name="connsiteY81" fmla="*/ 1263189 h 1353297"/>
              <a:gd name="connsiteX82" fmla="*/ 4894688 w 10678681"/>
              <a:gd name="connsiteY82" fmla="*/ 1247184 h 1353297"/>
              <a:gd name="connsiteX83" fmla="*/ 4788036 w 10678681"/>
              <a:gd name="connsiteY83" fmla="*/ 1238182 h 1353297"/>
              <a:gd name="connsiteX84" fmla="*/ 4747555 w 10678681"/>
              <a:gd name="connsiteY84" fmla="*/ 1252768 h 1353297"/>
              <a:gd name="connsiteX85" fmla="*/ 4679644 w 10678681"/>
              <a:gd name="connsiteY85" fmla="*/ 1276603 h 1353297"/>
              <a:gd name="connsiteX86" fmla="*/ 4632222 w 10678681"/>
              <a:gd name="connsiteY86" fmla="*/ 1318360 h 1353297"/>
              <a:gd name="connsiteX87" fmla="*/ 4617358 w 10678681"/>
              <a:gd name="connsiteY87" fmla="*/ 1327690 h 1353297"/>
              <a:gd name="connsiteX88" fmla="*/ 4589102 w 10678681"/>
              <a:gd name="connsiteY88" fmla="*/ 1321223 h 1353297"/>
              <a:gd name="connsiteX89" fmla="*/ 4578184 w 10678681"/>
              <a:gd name="connsiteY89" fmla="*/ 1326745 h 1353297"/>
              <a:gd name="connsiteX90" fmla="*/ 4574270 w 10678681"/>
              <a:gd name="connsiteY90" fmla="*/ 1325878 h 1353297"/>
              <a:gd name="connsiteX91" fmla="*/ 4564919 w 10678681"/>
              <a:gd name="connsiteY91" fmla="*/ 1325507 h 1353297"/>
              <a:gd name="connsiteX92" fmla="*/ 4566586 w 10678681"/>
              <a:gd name="connsiteY92" fmla="*/ 1316963 h 1353297"/>
              <a:gd name="connsiteX93" fmla="*/ 4556303 w 10678681"/>
              <a:gd name="connsiteY93" fmla="*/ 1300262 h 1353297"/>
              <a:gd name="connsiteX94" fmla="*/ 4502358 w 10678681"/>
              <a:gd name="connsiteY94" fmla="*/ 1302558 h 1353297"/>
              <a:gd name="connsiteX95" fmla="*/ 4498919 w 10678681"/>
              <a:gd name="connsiteY95" fmla="*/ 1312115 h 1353297"/>
              <a:gd name="connsiteX96" fmla="*/ 4492075 w 10678681"/>
              <a:gd name="connsiteY96" fmla="*/ 1313357 h 1353297"/>
              <a:gd name="connsiteX97" fmla="*/ 4487466 w 10678681"/>
              <a:gd name="connsiteY97" fmla="*/ 1304102 h 1353297"/>
              <a:gd name="connsiteX98" fmla="*/ 4398292 w 10678681"/>
              <a:gd name="connsiteY98" fmla="*/ 1278410 h 1353297"/>
              <a:gd name="connsiteX99" fmla="*/ 4306088 w 10678681"/>
              <a:gd name="connsiteY99" fmla="*/ 1282512 h 1353297"/>
              <a:gd name="connsiteX100" fmla="*/ 4188995 w 10678681"/>
              <a:gd name="connsiteY100" fmla="*/ 1296718 h 1353297"/>
              <a:gd name="connsiteX101" fmla="*/ 4136582 w 10678681"/>
              <a:gd name="connsiteY101" fmla="*/ 1287687 h 1353297"/>
              <a:gd name="connsiteX102" fmla="*/ 4064614 w 10678681"/>
              <a:gd name="connsiteY102" fmla="*/ 1296118 h 1353297"/>
              <a:gd name="connsiteX103" fmla="*/ 3906561 w 10678681"/>
              <a:gd name="connsiteY103" fmla="*/ 1352435 h 1353297"/>
              <a:gd name="connsiteX104" fmla="*/ 3787890 w 10678681"/>
              <a:gd name="connsiteY104" fmla="*/ 1352442 h 1353297"/>
              <a:gd name="connsiteX105" fmla="*/ 3745993 w 10678681"/>
              <a:gd name="connsiteY105" fmla="*/ 1342630 h 1353297"/>
              <a:gd name="connsiteX106" fmla="*/ 3675785 w 10678681"/>
              <a:gd name="connsiteY106" fmla="*/ 1326802 h 1353297"/>
              <a:gd name="connsiteX107" fmla="*/ 3623856 w 10678681"/>
              <a:gd name="connsiteY107" fmla="*/ 1290804 h 1353297"/>
              <a:gd name="connsiteX108" fmla="*/ 3564933 w 10678681"/>
              <a:gd name="connsiteY108" fmla="*/ 1287147 h 1353297"/>
              <a:gd name="connsiteX109" fmla="*/ 3550537 w 10678681"/>
              <a:gd name="connsiteY109" fmla="*/ 1317552 h 1353297"/>
              <a:gd name="connsiteX110" fmla="*/ 3487736 w 10678681"/>
              <a:gd name="connsiteY110" fmla="*/ 1303493 h 1353297"/>
              <a:gd name="connsiteX111" fmla="*/ 3392548 w 10678681"/>
              <a:gd name="connsiteY111" fmla="*/ 1278741 h 1353297"/>
              <a:gd name="connsiteX112" fmla="*/ 3337466 w 10678681"/>
              <a:gd name="connsiteY112" fmla="*/ 1272537 h 1353297"/>
              <a:gd name="connsiteX113" fmla="*/ 3187206 w 10678681"/>
              <a:gd name="connsiteY113" fmla="*/ 1246821 h 1353297"/>
              <a:gd name="connsiteX114" fmla="*/ 3036856 w 10678681"/>
              <a:gd name="connsiteY114" fmla="*/ 1214383 h 1353297"/>
              <a:gd name="connsiteX115" fmla="*/ 2824973 w 10678681"/>
              <a:gd name="connsiteY115" fmla="*/ 1134864 h 1353297"/>
              <a:gd name="connsiteX116" fmla="*/ 2804398 w 10678681"/>
              <a:gd name="connsiteY116" fmla="*/ 1125556 h 1353297"/>
              <a:gd name="connsiteX117" fmla="*/ 2775396 w 10678681"/>
              <a:gd name="connsiteY117" fmla="*/ 1130148 h 1353297"/>
              <a:gd name="connsiteX118" fmla="*/ 2659096 w 10678681"/>
              <a:gd name="connsiteY118" fmla="*/ 1150294 h 1353297"/>
              <a:gd name="connsiteX119" fmla="*/ 2567088 w 10678681"/>
              <a:gd name="connsiteY119" fmla="*/ 1181781 h 1353297"/>
              <a:gd name="connsiteX120" fmla="*/ 2454501 w 10678681"/>
              <a:gd name="connsiteY120" fmla="*/ 1155455 h 1353297"/>
              <a:gd name="connsiteX121" fmla="*/ 2385161 w 10678681"/>
              <a:gd name="connsiteY121" fmla="*/ 1161312 h 1353297"/>
              <a:gd name="connsiteX122" fmla="*/ 2273361 w 10678681"/>
              <a:gd name="connsiteY122" fmla="*/ 1134090 h 1353297"/>
              <a:gd name="connsiteX123" fmla="*/ 2132003 w 10678681"/>
              <a:gd name="connsiteY123" fmla="*/ 1139225 h 1353297"/>
              <a:gd name="connsiteX124" fmla="*/ 2041224 w 10678681"/>
              <a:gd name="connsiteY124" fmla="*/ 1147536 h 1353297"/>
              <a:gd name="connsiteX125" fmla="*/ 2010157 w 10678681"/>
              <a:gd name="connsiteY125" fmla="*/ 1152767 h 1353297"/>
              <a:gd name="connsiteX126" fmla="*/ 1901837 w 10678681"/>
              <a:gd name="connsiteY126" fmla="*/ 1221762 h 1353297"/>
              <a:gd name="connsiteX127" fmla="*/ 1836762 w 10678681"/>
              <a:gd name="connsiteY127" fmla="*/ 1237387 h 1353297"/>
              <a:gd name="connsiteX128" fmla="*/ 1735877 w 10678681"/>
              <a:gd name="connsiteY128" fmla="*/ 1246527 h 1353297"/>
              <a:gd name="connsiteX129" fmla="*/ 1705069 w 10678681"/>
              <a:gd name="connsiteY129" fmla="*/ 1251989 h 1353297"/>
              <a:gd name="connsiteX130" fmla="*/ 1307888 w 10678681"/>
              <a:gd name="connsiteY130" fmla="*/ 1283156 h 1353297"/>
              <a:gd name="connsiteX131" fmla="*/ 1220734 w 10678681"/>
              <a:gd name="connsiteY131" fmla="*/ 1257811 h 1353297"/>
              <a:gd name="connsiteX132" fmla="*/ 1021737 w 10678681"/>
              <a:gd name="connsiteY132" fmla="*/ 1238739 h 1353297"/>
              <a:gd name="connsiteX133" fmla="*/ 959820 w 10678681"/>
              <a:gd name="connsiteY133" fmla="*/ 1275863 h 1353297"/>
              <a:gd name="connsiteX134" fmla="*/ 929137 w 10678681"/>
              <a:gd name="connsiteY134" fmla="*/ 1273957 h 1353297"/>
              <a:gd name="connsiteX135" fmla="*/ 878849 w 10678681"/>
              <a:gd name="connsiteY135" fmla="*/ 1266740 h 1353297"/>
              <a:gd name="connsiteX136" fmla="*/ 800667 w 10678681"/>
              <a:gd name="connsiteY136" fmla="*/ 1282041 h 1353297"/>
              <a:gd name="connsiteX137" fmla="*/ 644906 w 10678681"/>
              <a:gd name="connsiteY137" fmla="*/ 1273685 h 1353297"/>
              <a:gd name="connsiteX138" fmla="*/ 379869 w 10678681"/>
              <a:gd name="connsiteY138" fmla="*/ 1339165 h 1353297"/>
              <a:gd name="connsiteX139" fmla="*/ 137696 w 10678681"/>
              <a:gd name="connsiteY139" fmla="*/ 1319217 h 1353297"/>
              <a:gd name="connsiteX140" fmla="*/ 54250 w 10678681"/>
              <a:gd name="connsiteY140" fmla="*/ 1315838 h 1353297"/>
              <a:gd name="connsiteX141" fmla="*/ 28042 w 10678681"/>
              <a:gd name="connsiteY141" fmla="*/ 1297822 h 1353297"/>
              <a:gd name="connsiteX142" fmla="*/ 0 w 10678681"/>
              <a:gd name="connsiteY142" fmla="*/ 1294612 h 1353297"/>
              <a:gd name="connsiteX143" fmla="*/ 0 w 10678681"/>
              <a:gd name="connsiteY143" fmla="*/ 0 h 1353297"/>
              <a:gd name="connsiteX0" fmla="*/ 0 w 10678681"/>
              <a:gd name="connsiteY0" fmla="*/ 0 h 1353297"/>
              <a:gd name="connsiteX1" fmla="*/ 10678681 w 10678681"/>
              <a:gd name="connsiteY1" fmla="*/ 0 h 1353297"/>
              <a:gd name="connsiteX2" fmla="*/ 10666019 w 10678681"/>
              <a:gd name="connsiteY2" fmla="*/ 7876 h 1353297"/>
              <a:gd name="connsiteX3" fmla="*/ 10632825 w 10678681"/>
              <a:gd name="connsiteY3" fmla="*/ 32153 h 1353297"/>
              <a:gd name="connsiteX4" fmla="*/ 10510605 w 10678681"/>
              <a:gd name="connsiteY4" fmla="*/ 30449 h 1353297"/>
              <a:gd name="connsiteX5" fmla="*/ 10456989 w 10678681"/>
              <a:gd name="connsiteY5" fmla="*/ 979 h 1353297"/>
              <a:gd name="connsiteX6" fmla="*/ 10438642 w 10678681"/>
              <a:gd name="connsiteY6" fmla="*/ 1524 h 1353297"/>
              <a:gd name="connsiteX7" fmla="*/ 10407146 w 10678681"/>
              <a:gd name="connsiteY7" fmla="*/ 43659 h 1353297"/>
              <a:gd name="connsiteX8" fmla="*/ 10357996 w 10678681"/>
              <a:gd name="connsiteY8" fmla="*/ 50836 h 1353297"/>
              <a:gd name="connsiteX9" fmla="*/ 10306667 w 10678681"/>
              <a:gd name="connsiteY9" fmla="*/ 109739 h 1353297"/>
              <a:gd name="connsiteX10" fmla="*/ 10115334 w 10678681"/>
              <a:gd name="connsiteY10" fmla="*/ 155658 h 1353297"/>
              <a:gd name="connsiteX11" fmla="*/ 10068157 w 10678681"/>
              <a:gd name="connsiteY11" fmla="*/ 215673 h 1353297"/>
              <a:gd name="connsiteX12" fmla="*/ 10045431 w 10678681"/>
              <a:gd name="connsiteY12" fmla="*/ 229568 h 1353297"/>
              <a:gd name="connsiteX13" fmla="*/ 10013265 w 10678681"/>
              <a:gd name="connsiteY13" fmla="*/ 284757 h 1353297"/>
              <a:gd name="connsiteX14" fmla="*/ 9862496 w 10678681"/>
              <a:gd name="connsiteY14" fmla="*/ 223033 h 1353297"/>
              <a:gd name="connsiteX15" fmla="*/ 9679638 w 10678681"/>
              <a:gd name="connsiteY15" fmla="*/ 277462 h 1353297"/>
              <a:gd name="connsiteX16" fmla="*/ 9498347 w 10678681"/>
              <a:gd name="connsiteY16" fmla="*/ 244723 h 1353297"/>
              <a:gd name="connsiteX17" fmla="*/ 9399702 w 10678681"/>
              <a:gd name="connsiteY17" fmla="*/ 276316 h 1353297"/>
              <a:gd name="connsiteX18" fmla="*/ 9378439 w 10678681"/>
              <a:gd name="connsiteY18" fmla="*/ 326244 h 1353297"/>
              <a:gd name="connsiteX19" fmla="*/ 9121744 w 10678681"/>
              <a:gd name="connsiteY19" fmla="*/ 365177 h 1353297"/>
              <a:gd name="connsiteX20" fmla="*/ 9061654 w 10678681"/>
              <a:gd name="connsiteY20" fmla="*/ 393730 h 1353297"/>
              <a:gd name="connsiteX21" fmla="*/ 8997577 w 10678681"/>
              <a:gd name="connsiteY21" fmla="*/ 380865 h 1353297"/>
              <a:gd name="connsiteX22" fmla="*/ 8907968 w 10678681"/>
              <a:gd name="connsiteY22" fmla="*/ 447345 h 1353297"/>
              <a:gd name="connsiteX23" fmla="*/ 8764163 w 10678681"/>
              <a:gd name="connsiteY23" fmla="*/ 471000 h 1353297"/>
              <a:gd name="connsiteX24" fmla="*/ 8680155 w 10678681"/>
              <a:gd name="connsiteY24" fmla="*/ 492404 h 1353297"/>
              <a:gd name="connsiteX25" fmla="*/ 8651436 w 10678681"/>
              <a:gd name="connsiteY25" fmla="*/ 511923 h 1353297"/>
              <a:gd name="connsiteX26" fmla="*/ 8609185 w 10678681"/>
              <a:gd name="connsiteY26" fmla="*/ 531525 h 1353297"/>
              <a:gd name="connsiteX27" fmla="*/ 8537091 w 10678681"/>
              <a:gd name="connsiteY27" fmla="*/ 574933 h 1353297"/>
              <a:gd name="connsiteX28" fmla="*/ 8435931 w 10678681"/>
              <a:gd name="connsiteY28" fmla="*/ 617926 h 1353297"/>
              <a:gd name="connsiteX29" fmla="*/ 8348623 w 10678681"/>
              <a:gd name="connsiteY29" fmla="*/ 600607 h 1353297"/>
              <a:gd name="connsiteX30" fmla="*/ 8344233 w 10678681"/>
              <a:gd name="connsiteY30" fmla="*/ 610922 h 1353297"/>
              <a:gd name="connsiteX31" fmla="*/ 8290622 w 10678681"/>
              <a:gd name="connsiteY31" fmla="*/ 622687 h 1353297"/>
              <a:gd name="connsiteX32" fmla="*/ 8086698 w 10678681"/>
              <a:gd name="connsiteY32" fmla="*/ 605185 h 1353297"/>
              <a:gd name="connsiteX33" fmla="*/ 7982378 w 10678681"/>
              <a:gd name="connsiteY33" fmla="*/ 629799 h 1353297"/>
              <a:gd name="connsiteX34" fmla="*/ 7947952 w 10678681"/>
              <a:gd name="connsiteY34" fmla="*/ 648003 h 1353297"/>
              <a:gd name="connsiteX35" fmla="*/ 7890112 w 10678681"/>
              <a:gd name="connsiteY35" fmla="*/ 677915 h 1353297"/>
              <a:gd name="connsiteX36" fmla="*/ 7853284 w 10678681"/>
              <a:gd name="connsiteY36" fmla="*/ 723588 h 1353297"/>
              <a:gd name="connsiteX37" fmla="*/ 7802383 w 10678681"/>
              <a:gd name="connsiteY37" fmla="*/ 739359 h 1353297"/>
              <a:gd name="connsiteX38" fmla="*/ 7730518 w 10678681"/>
              <a:gd name="connsiteY38" fmla="*/ 739526 h 1353297"/>
              <a:gd name="connsiteX39" fmla="*/ 7652907 w 10678681"/>
              <a:gd name="connsiteY39" fmla="*/ 783273 h 1353297"/>
              <a:gd name="connsiteX40" fmla="*/ 7606008 w 10678681"/>
              <a:gd name="connsiteY40" fmla="*/ 800717 h 1353297"/>
              <a:gd name="connsiteX41" fmla="*/ 7480223 w 10678681"/>
              <a:gd name="connsiteY41" fmla="*/ 856821 h 1353297"/>
              <a:gd name="connsiteX42" fmla="*/ 7356005 w 10678681"/>
              <a:gd name="connsiteY42" fmla="*/ 919462 h 1353297"/>
              <a:gd name="connsiteX43" fmla="*/ 7305396 w 10678681"/>
              <a:gd name="connsiteY43" fmla="*/ 986228 h 1353297"/>
              <a:gd name="connsiteX44" fmla="*/ 7266251 w 10678681"/>
              <a:gd name="connsiteY44" fmla="*/ 967864 h 1353297"/>
              <a:gd name="connsiteX45" fmla="*/ 7269396 w 10678681"/>
              <a:gd name="connsiteY45" fmla="*/ 989282 h 1353297"/>
              <a:gd name="connsiteX46" fmla="*/ 7258094 w 10678681"/>
              <a:gd name="connsiteY46" fmla="*/ 990679 h 1353297"/>
              <a:gd name="connsiteX47" fmla="*/ 7257893 w 10678681"/>
              <a:gd name="connsiteY47" fmla="*/ 991204 h 1353297"/>
              <a:gd name="connsiteX48" fmla="*/ 7247153 w 10678681"/>
              <a:gd name="connsiteY48" fmla="*/ 991550 h 1353297"/>
              <a:gd name="connsiteX49" fmla="*/ 7193612 w 10678681"/>
              <a:gd name="connsiteY49" fmla="*/ 987042 h 1353297"/>
              <a:gd name="connsiteX50" fmla="*/ 7132632 w 10678681"/>
              <a:gd name="connsiteY50" fmla="*/ 1042036 h 1353297"/>
              <a:gd name="connsiteX51" fmla="*/ 7105610 w 10678681"/>
              <a:gd name="connsiteY51" fmla="*/ 1053537 h 1353297"/>
              <a:gd name="connsiteX52" fmla="*/ 7069148 w 10678681"/>
              <a:gd name="connsiteY52" fmla="*/ 1047163 h 1353297"/>
              <a:gd name="connsiteX53" fmla="*/ 7039634 w 10678681"/>
              <a:gd name="connsiteY53" fmla="*/ 1059971 h 1353297"/>
              <a:gd name="connsiteX54" fmla="*/ 7033445 w 10678681"/>
              <a:gd name="connsiteY54" fmla="*/ 1063314 h 1353297"/>
              <a:gd name="connsiteX55" fmla="*/ 6999157 w 10678681"/>
              <a:gd name="connsiteY55" fmla="*/ 1055282 h 1353297"/>
              <a:gd name="connsiteX56" fmla="*/ 6981874 w 10678681"/>
              <a:gd name="connsiteY56" fmla="*/ 1053827 h 1353297"/>
              <a:gd name="connsiteX57" fmla="*/ 6976102 w 10678681"/>
              <a:gd name="connsiteY57" fmla="*/ 1047854 h 1353297"/>
              <a:gd name="connsiteX58" fmla="*/ 6951040 w 10678681"/>
              <a:gd name="connsiteY58" fmla="*/ 1048531 h 1353297"/>
              <a:gd name="connsiteX59" fmla="*/ 6948497 w 10678681"/>
              <a:gd name="connsiteY59" fmla="*/ 1050706 h 1353297"/>
              <a:gd name="connsiteX60" fmla="*/ 6926582 w 10678681"/>
              <a:gd name="connsiteY60" fmla="*/ 1043462 h 1353297"/>
              <a:gd name="connsiteX61" fmla="*/ 6833743 w 10678681"/>
              <a:gd name="connsiteY61" fmla="*/ 1027960 h 1353297"/>
              <a:gd name="connsiteX62" fmla="*/ 6687090 w 10678681"/>
              <a:gd name="connsiteY62" fmla="*/ 1063250 h 1353297"/>
              <a:gd name="connsiteX63" fmla="*/ 6437450 w 10678681"/>
              <a:gd name="connsiteY63" fmla="*/ 1101075 h 1353297"/>
              <a:gd name="connsiteX64" fmla="*/ 6327795 w 10678681"/>
              <a:gd name="connsiteY64" fmla="*/ 1088142 h 1353297"/>
              <a:gd name="connsiteX65" fmla="*/ 6136549 w 10678681"/>
              <a:gd name="connsiteY65" fmla="*/ 1100268 h 1353297"/>
              <a:gd name="connsiteX66" fmla="*/ 6004655 w 10678681"/>
              <a:gd name="connsiteY66" fmla="*/ 1114946 h 1353297"/>
              <a:gd name="connsiteX67" fmla="*/ 5936643 w 10678681"/>
              <a:gd name="connsiteY67" fmla="*/ 1095428 h 1353297"/>
              <a:gd name="connsiteX68" fmla="*/ 5912484 w 10678681"/>
              <a:gd name="connsiteY68" fmla="*/ 1112624 h 1353297"/>
              <a:gd name="connsiteX69" fmla="*/ 5908387 w 10678681"/>
              <a:gd name="connsiteY69" fmla="*/ 1116018 h 1353297"/>
              <a:gd name="connsiteX70" fmla="*/ 5890495 w 10678681"/>
              <a:gd name="connsiteY70" fmla="*/ 1120268 h 1353297"/>
              <a:gd name="connsiteX71" fmla="*/ 5887318 w 10678681"/>
              <a:gd name="connsiteY71" fmla="*/ 1133134 h 1353297"/>
              <a:gd name="connsiteX72" fmla="*/ 5861726 w 10678681"/>
              <a:gd name="connsiteY72" fmla="*/ 1147891 h 1353297"/>
              <a:gd name="connsiteX73" fmla="*/ 5805823 w 10678681"/>
              <a:gd name="connsiteY73" fmla="*/ 1152457 h 1353297"/>
              <a:gd name="connsiteX74" fmla="*/ 5689841 w 10678681"/>
              <a:gd name="connsiteY74" fmla="*/ 1176232 h 1353297"/>
              <a:gd name="connsiteX75" fmla="*/ 5605119 w 10678681"/>
              <a:gd name="connsiteY75" fmla="*/ 1190202 h 1353297"/>
              <a:gd name="connsiteX76" fmla="*/ 5488513 w 10678681"/>
              <a:gd name="connsiteY76" fmla="*/ 1205367 h 1353297"/>
              <a:gd name="connsiteX77" fmla="*/ 5402905 w 10678681"/>
              <a:gd name="connsiteY77" fmla="*/ 1241191 h 1353297"/>
              <a:gd name="connsiteX78" fmla="*/ 5285593 w 10678681"/>
              <a:gd name="connsiteY78" fmla="*/ 1273569 h 1353297"/>
              <a:gd name="connsiteX79" fmla="*/ 5192893 w 10678681"/>
              <a:gd name="connsiteY79" fmla="*/ 1247188 h 1353297"/>
              <a:gd name="connsiteX80" fmla="*/ 5186475 w 10678681"/>
              <a:gd name="connsiteY80" fmla="*/ 1257028 h 1353297"/>
              <a:gd name="connsiteX81" fmla="*/ 5126038 w 10678681"/>
              <a:gd name="connsiteY81" fmla="*/ 1263189 h 1353297"/>
              <a:gd name="connsiteX82" fmla="*/ 4894688 w 10678681"/>
              <a:gd name="connsiteY82" fmla="*/ 1247184 h 1353297"/>
              <a:gd name="connsiteX83" fmla="*/ 4788036 w 10678681"/>
              <a:gd name="connsiteY83" fmla="*/ 1238182 h 1353297"/>
              <a:gd name="connsiteX84" fmla="*/ 4747555 w 10678681"/>
              <a:gd name="connsiteY84" fmla="*/ 1252768 h 1353297"/>
              <a:gd name="connsiteX85" fmla="*/ 4679644 w 10678681"/>
              <a:gd name="connsiteY85" fmla="*/ 1276603 h 1353297"/>
              <a:gd name="connsiteX86" fmla="*/ 4632222 w 10678681"/>
              <a:gd name="connsiteY86" fmla="*/ 1318360 h 1353297"/>
              <a:gd name="connsiteX87" fmla="*/ 4617358 w 10678681"/>
              <a:gd name="connsiteY87" fmla="*/ 1327690 h 1353297"/>
              <a:gd name="connsiteX88" fmla="*/ 4589102 w 10678681"/>
              <a:gd name="connsiteY88" fmla="*/ 1321223 h 1353297"/>
              <a:gd name="connsiteX89" fmla="*/ 4578184 w 10678681"/>
              <a:gd name="connsiteY89" fmla="*/ 1326745 h 1353297"/>
              <a:gd name="connsiteX90" fmla="*/ 4574270 w 10678681"/>
              <a:gd name="connsiteY90" fmla="*/ 1325878 h 1353297"/>
              <a:gd name="connsiteX91" fmla="*/ 4564919 w 10678681"/>
              <a:gd name="connsiteY91" fmla="*/ 1325507 h 1353297"/>
              <a:gd name="connsiteX92" fmla="*/ 4566586 w 10678681"/>
              <a:gd name="connsiteY92" fmla="*/ 1316963 h 1353297"/>
              <a:gd name="connsiteX93" fmla="*/ 4556303 w 10678681"/>
              <a:gd name="connsiteY93" fmla="*/ 1300262 h 1353297"/>
              <a:gd name="connsiteX94" fmla="*/ 4502358 w 10678681"/>
              <a:gd name="connsiteY94" fmla="*/ 1302558 h 1353297"/>
              <a:gd name="connsiteX95" fmla="*/ 4498919 w 10678681"/>
              <a:gd name="connsiteY95" fmla="*/ 1312115 h 1353297"/>
              <a:gd name="connsiteX96" fmla="*/ 4492075 w 10678681"/>
              <a:gd name="connsiteY96" fmla="*/ 1313357 h 1353297"/>
              <a:gd name="connsiteX97" fmla="*/ 4487466 w 10678681"/>
              <a:gd name="connsiteY97" fmla="*/ 1304102 h 1353297"/>
              <a:gd name="connsiteX98" fmla="*/ 4398292 w 10678681"/>
              <a:gd name="connsiteY98" fmla="*/ 1278410 h 1353297"/>
              <a:gd name="connsiteX99" fmla="*/ 4306088 w 10678681"/>
              <a:gd name="connsiteY99" fmla="*/ 1282512 h 1353297"/>
              <a:gd name="connsiteX100" fmla="*/ 4188995 w 10678681"/>
              <a:gd name="connsiteY100" fmla="*/ 1296718 h 1353297"/>
              <a:gd name="connsiteX101" fmla="*/ 4136582 w 10678681"/>
              <a:gd name="connsiteY101" fmla="*/ 1287687 h 1353297"/>
              <a:gd name="connsiteX102" fmla="*/ 4064614 w 10678681"/>
              <a:gd name="connsiteY102" fmla="*/ 1296118 h 1353297"/>
              <a:gd name="connsiteX103" fmla="*/ 3906561 w 10678681"/>
              <a:gd name="connsiteY103" fmla="*/ 1352435 h 1353297"/>
              <a:gd name="connsiteX104" fmla="*/ 3787890 w 10678681"/>
              <a:gd name="connsiteY104" fmla="*/ 1352442 h 1353297"/>
              <a:gd name="connsiteX105" fmla="*/ 3745993 w 10678681"/>
              <a:gd name="connsiteY105" fmla="*/ 1342630 h 1353297"/>
              <a:gd name="connsiteX106" fmla="*/ 3675785 w 10678681"/>
              <a:gd name="connsiteY106" fmla="*/ 1326802 h 1353297"/>
              <a:gd name="connsiteX107" fmla="*/ 3623856 w 10678681"/>
              <a:gd name="connsiteY107" fmla="*/ 1290804 h 1353297"/>
              <a:gd name="connsiteX108" fmla="*/ 3564933 w 10678681"/>
              <a:gd name="connsiteY108" fmla="*/ 1287147 h 1353297"/>
              <a:gd name="connsiteX109" fmla="*/ 3550537 w 10678681"/>
              <a:gd name="connsiteY109" fmla="*/ 1317552 h 1353297"/>
              <a:gd name="connsiteX110" fmla="*/ 3487736 w 10678681"/>
              <a:gd name="connsiteY110" fmla="*/ 1303493 h 1353297"/>
              <a:gd name="connsiteX111" fmla="*/ 3392548 w 10678681"/>
              <a:gd name="connsiteY111" fmla="*/ 1278741 h 1353297"/>
              <a:gd name="connsiteX112" fmla="*/ 3337466 w 10678681"/>
              <a:gd name="connsiteY112" fmla="*/ 1272537 h 1353297"/>
              <a:gd name="connsiteX113" fmla="*/ 3187206 w 10678681"/>
              <a:gd name="connsiteY113" fmla="*/ 1246821 h 1353297"/>
              <a:gd name="connsiteX114" fmla="*/ 3036856 w 10678681"/>
              <a:gd name="connsiteY114" fmla="*/ 1214383 h 1353297"/>
              <a:gd name="connsiteX115" fmla="*/ 2824973 w 10678681"/>
              <a:gd name="connsiteY115" fmla="*/ 1134864 h 1353297"/>
              <a:gd name="connsiteX116" fmla="*/ 2804398 w 10678681"/>
              <a:gd name="connsiteY116" fmla="*/ 1125556 h 1353297"/>
              <a:gd name="connsiteX117" fmla="*/ 2775396 w 10678681"/>
              <a:gd name="connsiteY117" fmla="*/ 1130148 h 1353297"/>
              <a:gd name="connsiteX118" fmla="*/ 2659096 w 10678681"/>
              <a:gd name="connsiteY118" fmla="*/ 1150294 h 1353297"/>
              <a:gd name="connsiteX119" fmla="*/ 2567088 w 10678681"/>
              <a:gd name="connsiteY119" fmla="*/ 1181781 h 1353297"/>
              <a:gd name="connsiteX120" fmla="*/ 2454501 w 10678681"/>
              <a:gd name="connsiteY120" fmla="*/ 1155455 h 1353297"/>
              <a:gd name="connsiteX121" fmla="*/ 2385161 w 10678681"/>
              <a:gd name="connsiteY121" fmla="*/ 1161312 h 1353297"/>
              <a:gd name="connsiteX122" fmla="*/ 2273361 w 10678681"/>
              <a:gd name="connsiteY122" fmla="*/ 1134090 h 1353297"/>
              <a:gd name="connsiteX123" fmla="*/ 2132003 w 10678681"/>
              <a:gd name="connsiteY123" fmla="*/ 1139225 h 1353297"/>
              <a:gd name="connsiteX124" fmla="*/ 2041224 w 10678681"/>
              <a:gd name="connsiteY124" fmla="*/ 1147536 h 1353297"/>
              <a:gd name="connsiteX125" fmla="*/ 2010157 w 10678681"/>
              <a:gd name="connsiteY125" fmla="*/ 1152767 h 1353297"/>
              <a:gd name="connsiteX126" fmla="*/ 1901837 w 10678681"/>
              <a:gd name="connsiteY126" fmla="*/ 1221762 h 1353297"/>
              <a:gd name="connsiteX127" fmla="*/ 1836762 w 10678681"/>
              <a:gd name="connsiteY127" fmla="*/ 1237387 h 1353297"/>
              <a:gd name="connsiteX128" fmla="*/ 1735877 w 10678681"/>
              <a:gd name="connsiteY128" fmla="*/ 1246527 h 1353297"/>
              <a:gd name="connsiteX129" fmla="*/ 1705069 w 10678681"/>
              <a:gd name="connsiteY129" fmla="*/ 1251989 h 1353297"/>
              <a:gd name="connsiteX130" fmla="*/ 1307888 w 10678681"/>
              <a:gd name="connsiteY130" fmla="*/ 1283156 h 1353297"/>
              <a:gd name="connsiteX131" fmla="*/ 1220734 w 10678681"/>
              <a:gd name="connsiteY131" fmla="*/ 1257811 h 1353297"/>
              <a:gd name="connsiteX132" fmla="*/ 1021737 w 10678681"/>
              <a:gd name="connsiteY132" fmla="*/ 1238739 h 1353297"/>
              <a:gd name="connsiteX133" fmla="*/ 959820 w 10678681"/>
              <a:gd name="connsiteY133" fmla="*/ 1275863 h 1353297"/>
              <a:gd name="connsiteX134" fmla="*/ 929137 w 10678681"/>
              <a:gd name="connsiteY134" fmla="*/ 1273957 h 1353297"/>
              <a:gd name="connsiteX135" fmla="*/ 878849 w 10678681"/>
              <a:gd name="connsiteY135" fmla="*/ 1266740 h 1353297"/>
              <a:gd name="connsiteX136" fmla="*/ 800667 w 10678681"/>
              <a:gd name="connsiteY136" fmla="*/ 1282041 h 1353297"/>
              <a:gd name="connsiteX137" fmla="*/ 644906 w 10678681"/>
              <a:gd name="connsiteY137" fmla="*/ 1273685 h 1353297"/>
              <a:gd name="connsiteX138" fmla="*/ 379869 w 10678681"/>
              <a:gd name="connsiteY138" fmla="*/ 1339165 h 1353297"/>
              <a:gd name="connsiteX139" fmla="*/ 137696 w 10678681"/>
              <a:gd name="connsiteY139" fmla="*/ 1319217 h 1353297"/>
              <a:gd name="connsiteX140" fmla="*/ 54250 w 10678681"/>
              <a:gd name="connsiteY140" fmla="*/ 1315838 h 1353297"/>
              <a:gd name="connsiteX141" fmla="*/ 28042 w 10678681"/>
              <a:gd name="connsiteY141" fmla="*/ 1297822 h 1353297"/>
              <a:gd name="connsiteX142" fmla="*/ 0 w 10678681"/>
              <a:gd name="connsiteY142" fmla="*/ 1294612 h 1353297"/>
              <a:gd name="connsiteX143" fmla="*/ 0 w 10678681"/>
              <a:gd name="connsiteY143" fmla="*/ 0 h 1353297"/>
              <a:gd name="connsiteX0" fmla="*/ 0 w 10678681"/>
              <a:gd name="connsiteY0" fmla="*/ 0 h 1353297"/>
              <a:gd name="connsiteX1" fmla="*/ 10678681 w 10678681"/>
              <a:gd name="connsiteY1" fmla="*/ 0 h 1353297"/>
              <a:gd name="connsiteX2" fmla="*/ 10666019 w 10678681"/>
              <a:gd name="connsiteY2" fmla="*/ 7876 h 1353297"/>
              <a:gd name="connsiteX3" fmla="*/ 10632825 w 10678681"/>
              <a:gd name="connsiteY3" fmla="*/ 32153 h 1353297"/>
              <a:gd name="connsiteX4" fmla="*/ 10510605 w 10678681"/>
              <a:gd name="connsiteY4" fmla="*/ 30449 h 1353297"/>
              <a:gd name="connsiteX5" fmla="*/ 10456989 w 10678681"/>
              <a:gd name="connsiteY5" fmla="*/ 979 h 1353297"/>
              <a:gd name="connsiteX6" fmla="*/ 10438642 w 10678681"/>
              <a:gd name="connsiteY6" fmla="*/ 1524 h 1353297"/>
              <a:gd name="connsiteX7" fmla="*/ 10407146 w 10678681"/>
              <a:gd name="connsiteY7" fmla="*/ 43659 h 1353297"/>
              <a:gd name="connsiteX8" fmla="*/ 10357996 w 10678681"/>
              <a:gd name="connsiteY8" fmla="*/ 50836 h 1353297"/>
              <a:gd name="connsiteX9" fmla="*/ 10306667 w 10678681"/>
              <a:gd name="connsiteY9" fmla="*/ 109739 h 1353297"/>
              <a:gd name="connsiteX10" fmla="*/ 10115334 w 10678681"/>
              <a:gd name="connsiteY10" fmla="*/ 155658 h 1353297"/>
              <a:gd name="connsiteX11" fmla="*/ 10068157 w 10678681"/>
              <a:gd name="connsiteY11" fmla="*/ 215673 h 1353297"/>
              <a:gd name="connsiteX12" fmla="*/ 10045431 w 10678681"/>
              <a:gd name="connsiteY12" fmla="*/ 229568 h 1353297"/>
              <a:gd name="connsiteX13" fmla="*/ 10013265 w 10678681"/>
              <a:gd name="connsiteY13" fmla="*/ 284757 h 1353297"/>
              <a:gd name="connsiteX14" fmla="*/ 9862496 w 10678681"/>
              <a:gd name="connsiteY14" fmla="*/ 223033 h 1353297"/>
              <a:gd name="connsiteX15" fmla="*/ 9679638 w 10678681"/>
              <a:gd name="connsiteY15" fmla="*/ 277462 h 1353297"/>
              <a:gd name="connsiteX16" fmla="*/ 9498347 w 10678681"/>
              <a:gd name="connsiteY16" fmla="*/ 244723 h 1353297"/>
              <a:gd name="connsiteX17" fmla="*/ 9399702 w 10678681"/>
              <a:gd name="connsiteY17" fmla="*/ 276316 h 1353297"/>
              <a:gd name="connsiteX18" fmla="*/ 9378439 w 10678681"/>
              <a:gd name="connsiteY18" fmla="*/ 326244 h 1353297"/>
              <a:gd name="connsiteX19" fmla="*/ 9121744 w 10678681"/>
              <a:gd name="connsiteY19" fmla="*/ 365177 h 1353297"/>
              <a:gd name="connsiteX20" fmla="*/ 9061654 w 10678681"/>
              <a:gd name="connsiteY20" fmla="*/ 393730 h 1353297"/>
              <a:gd name="connsiteX21" fmla="*/ 8997577 w 10678681"/>
              <a:gd name="connsiteY21" fmla="*/ 380865 h 1353297"/>
              <a:gd name="connsiteX22" fmla="*/ 8907968 w 10678681"/>
              <a:gd name="connsiteY22" fmla="*/ 447345 h 1353297"/>
              <a:gd name="connsiteX23" fmla="*/ 8764163 w 10678681"/>
              <a:gd name="connsiteY23" fmla="*/ 471000 h 1353297"/>
              <a:gd name="connsiteX24" fmla="*/ 8680155 w 10678681"/>
              <a:gd name="connsiteY24" fmla="*/ 492404 h 1353297"/>
              <a:gd name="connsiteX25" fmla="*/ 8651436 w 10678681"/>
              <a:gd name="connsiteY25" fmla="*/ 511923 h 1353297"/>
              <a:gd name="connsiteX26" fmla="*/ 8609185 w 10678681"/>
              <a:gd name="connsiteY26" fmla="*/ 531525 h 1353297"/>
              <a:gd name="connsiteX27" fmla="*/ 8537091 w 10678681"/>
              <a:gd name="connsiteY27" fmla="*/ 574933 h 1353297"/>
              <a:gd name="connsiteX28" fmla="*/ 8435931 w 10678681"/>
              <a:gd name="connsiteY28" fmla="*/ 617926 h 1353297"/>
              <a:gd name="connsiteX29" fmla="*/ 8348623 w 10678681"/>
              <a:gd name="connsiteY29" fmla="*/ 600607 h 1353297"/>
              <a:gd name="connsiteX30" fmla="*/ 8344233 w 10678681"/>
              <a:gd name="connsiteY30" fmla="*/ 610922 h 1353297"/>
              <a:gd name="connsiteX31" fmla="*/ 8290622 w 10678681"/>
              <a:gd name="connsiteY31" fmla="*/ 622687 h 1353297"/>
              <a:gd name="connsiteX32" fmla="*/ 8086698 w 10678681"/>
              <a:gd name="connsiteY32" fmla="*/ 605185 h 1353297"/>
              <a:gd name="connsiteX33" fmla="*/ 7982378 w 10678681"/>
              <a:gd name="connsiteY33" fmla="*/ 629799 h 1353297"/>
              <a:gd name="connsiteX34" fmla="*/ 7947952 w 10678681"/>
              <a:gd name="connsiteY34" fmla="*/ 648003 h 1353297"/>
              <a:gd name="connsiteX35" fmla="*/ 7890112 w 10678681"/>
              <a:gd name="connsiteY35" fmla="*/ 677915 h 1353297"/>
              <a:gd name="connsiteX36" fmla="*/ 7853284 w 10678681"/>
              <a:gd name="connsiteY36" fmla="*/ 723588 h 1353297"/>
              <a:gd name="connsiteX37" fmla="*/ 7802383 w 10678681"/>
              <a:gd name="connsiteY37" fmla="*/ 739359 h 1353297"/>
              <a:gd name="connsiteX38" fmla="*/ 7730518 w 10678681"/>
              <a:gd name="connsiteY38" fmla="*/ 739526 h 1353297"/>
              <a:gd name="connsiteX39" fmla="*/ 7652907 w 10678681"/>
              <a:gd name="connsiteY39" fmla="*/ 783273 h 1353297"/>
              <a:gd name="connsiteX40" fmla="*/ 7606008 w 10678681"/>
              <a:gd name="connsiteY40" fmla="*/ 800717 h 1353297"/>
              <a:gd name="connsiteX41" fmla="*/ 7480223 w 10678681"/>
              <a:gd name="connsiteY41" fmla="*/ 856821 h 1353297"/>
              <a:gd name="connsiteX42" fmla="*/ 7356005 w 10678681"/>
              <a:gd name="connsiteY42" fmla="*/ 919462 h 1353297"/>
              <a:gd name="connsiteX43" fmla="*/ 7305396 w 10678681"/>
              <a:gd name="connsiteY43" fmla="*/ 986228 h 1353297"/>
              <a:gd name="connsiteX44" fmla="*/ 7266251 w 10678681"/>
              <a:gd name="connsiteY44" fmla="*/ 967864 h 1353297"/>
              <a:gd name="connsiteX45" fmla="*/ 7269396 w 10678681"/>
              <a:gd name="connsiteY45" fmla="*/ 989282 h 1353297"/>
              <a:gd name="connsiteX46" fmla="*/ 7258094 w 10678681"/>
              <a:gd name="connsiteY46" fmla="*/ 990679 h 1353297"/>
              <a:gd name="connsiteX47" fmla="*/ 7257893 w 10678681"/>
              <a:gd name="connsiteY47" fmla="*/ 991204 h 1353297"/>
              <a:gd name="connsiteX48" fmla="*/ 7247153 w 10678681"/>
              <a:gd name="connsiteY48" fmla="*/ 991550 h 1353297"/>
              <a:gd name="connsiteX49" fmla="*/ 7193612 w 10678681"/>
              <a:gd name="connsiteY49" fmla="*/ 987042 h 1353297"/>
              <a:gd name="connsiteX50" fmla="*/ 7132632 w 10678681"/>
              <a:gd name="connsiteY50" fmla="*/ 1042036 h 1353297"/>
              <a:gd name="connsiteX51" fmla="*/ 7105610 w 10678681"/>
              <a:gd name="connsiteY51" fmla="*/ 1053537 h 1353297"/>
              <a:gd name="connsiteX52" fmla="*/ 7069148 w 10678681"/>
              <a:gd name="connsiteY52" fmla="*/ 1047163 h 1353297"/>
              <a:gd name="connsiteX53" fmla="*/ 7039634 w 10678681"/>
              <a:gd name="connsiteY53" fmla="*/ 1059971 h 1353297"/>
              <a:gd name="connsiteX54" fmla="*/ 7033445 w 10678681"/>
              <a:gd name="connsiteY54" fmla="*/ 1063314 h 1353297"/>
              <a:gd name="connsiteX55" fmla="*/ 6999157 w 10678681"/>
              <a:gd name="connsiteY55" fmla="*/ 1055282 h 1353297"/>
              <a:gd name="connsiteX56" fmla="*/ 6981874 w 10678681"/>
              <a:gd name="connsiteY56" fmla="*/ 1053827 h 1353297"/>
              <a:gd name="connsiteX57" fmla="*/ 6976102 w 10678681"/>
              <a:gd name="connsiteY57" fmla="*/ 1047854 h 1353297"/>
              <a:gd name="connsiteX58" fmla="*/ 6951040 w 10678681"/>
              <a:gd name="connsiteY58" fmla="*/ 1048531 h 1353297"/>
              <a:gd name="connsiteX59" fmla="*/ 6948497 w 10678681"/>
              <a:gd name="connsiteY59" fmla="*/ 1050706 h 1353297"/>
              <a:gd name="connsiteX60" fmla="*/ 6926582 w 10678681"/>
              <a:gd name="connsiteY60" fmla="*/ 1043462 h 1353297"/>
              <a:gd name="connsiteX61" fmla="*/ 6833743 w 10678681"/>
              <a:gd name="connsiteY61" fmla="*/ 1027960 h 1353297"/>
              <a:gd name="connsiteX62" fmla="*/ 6687090 w 10678681"/>
              <a:gd name="connsiteY62" fmla="*/ 1063250 h 1353297"/>
              <a:gd name="connsiteX63" fmla="*/ 6437450 w 10678681"/>
              <a:gd name="connsiteY63" fmla="*/ 1101075 h 1353297"/>
              <a:gd name="connsiteX64" fmla="*/ 6327795 w 10678681"/>
              <a:gd name="connsiteY64" fmla="*/ 1088142 h 1353297"/>
              <a:gd name="connsiteX65" fmla="*/ 6136549 w 10678681"/>
              <a:gd name="connsiteY65" fmla="*/ 1100268 h 1353297"/>
              <a:gd name="connsiteX66" fmla="*/ 6004655 w 10678681"/>
              <a:gd name="connsiteY66" fmla="*/ 1114946 h 1353297"/>
              <a:gd name="connsiteX67" fmla="*/ 5936643 w 10678681"/>
              <a:gd name="connsiteY67" fmla="*/ 1095428 h 1353297"/>
              <a:gd name="connsiteX68" fmla="*/ 5912484 w 10678681"/>
              <a:gd name="connsiteY68" fmla="*/ 1112624 h 1353297"/>
              <a:gd name="connsiteX69" fmla="*/ 5908387 w 10678681"/>
              <a:gd name="connsiteY69" fmla="*/ 1116018 h 1353297"/>
              <a:gd name="connsiteX70" fmla="*/ 5890495 w 10678681"/>
              <a:gd name="connsiteY70" fmla="*/ 1120268 h 1353297"/>
              <a:gd name="connsiteX71" fmla="*/ 5887318 w 10678681"/>
              <a:gd name="connsiteY71" fmla="*/ 1133134 h 1353297"/>
              <a:gd name="connsiteX72" fmla="*/ 5861726 w 10678681"/>
              <a:gd name="connsiteY72" fmla="*/ 1147891 h 1353297"/>
              <a:gd name="connsiteX73" fmla="*/ 5805823 w 10678681"/>
              <a:gd name="connsiteY73" fmla="*/ 1152457 h 1353297"/>
              <a:gd name="connsiteX74" fmla="*/ 5689841 w 10678681"/>
              <a:gd name="connsiteY74" fmla="*/ 1176232 h 1353297"/>
              <a:gd name="connsiteX75" fmla="*/ 5605119 w 10678681"/>
              <a:gd name="connsiteY75" fmla="*/ 1190202 h 1353297"/>
              <a:gd name="connsiteX76" fmla="*/ 5488513 w 10678681"/>
              <a:gd name="connsiteY76" fmla="*/ 1205367 h 1353297"/>
              <a:gd name="connsiteX77" fmla="*/ 5402905 w 10678681"/>
              <a:gd name="connsiteY77" fmla="*/ 1241191 h 1353297"/>
              <a:gd name="connsiteX78" fmla="*/ 5285593 w 10678681"/>
              <a:gd name="connsiteY78" fmla="*/ 1273569 h 1353297"/>
              <a:gd name="connsiteX79" fmla="*/ 5192893 w 10678681"/>
              <a:gd name="connsiteY79" fmla="*/ 1247188 h 1353297"/>
              <a:gd name="connsiteX80" fmla="*/ 5186475 w 10678681"/>
              <a:gd name="connsiteY80" fmla="*/ 1257028 h 1353297"/>
              <a:gd name="connsiteX81" fmla="*/ 5126038 w 10678681"/>
              <a:gd name="connsiteY81" fmla="*/ 1263189 h 1353297"/>
              <a:gd name="connsiteX82" fmla="*/ 4894688 w 10678681"/>
              <a:gd name="connsiteY82" fmla="*/ 1247184 h 1353297"/>
              <a:gd name="connsiteX83" fmla="*/ 4788036 w 10678681"/>
              <a:gd name="connsiteY83" fmla="*/ 1238182 h 1353297"/>
              <a:gd name="connsiteX84" fmla="*/ 4747555 w 10678681"/>
              <a:gd name="connsiteY84" fmla="*/ 1252768 h 1353297"/>
              <a:gd name="connsiteX85" fmla="*/ 4679644 w 10678681"/>
              <a:gd name="connsiteY85" fmla="*/ 1276603 h 1353297"/>
              <a:gd name="connsiteX86" fmla="*/ 4632222 w 10678681"/>
              <a:gd name="connsiteY86" fmla="*/ 1318360 h 1353297"/>
              <a:gd name="connsiteX87" fmla="*/ 4617358 w 10678681"/>
              <a:gd name="connsiteY87" fmla="*/ 1327690 h 1353297"/>
              <a:gd name="connsiteX88" fmla="*/ 4589102 w 10678681"/>
              <a:gd name="connsiteY88" fmla="*/ 1321223 h 1353297"/>
              <a:gd name="connsiteX89" fmla="*/ 4578184 w 10678681"/>
              <a:gd name="connsiteY89" fmla="*/ 1326745 h 1353297"/>
              <a:gd name="connsiteX90" fmla="*/ 4574270 w 10678681"/>
              <a:gd name="connsiteY90" fmla="*/ 1325878 h 1353297"/>
              <a:gd name="connsiteX91" fmla="*/ 4564919 w 10678681"/>
              <a:gd name="connsiteY91" fmla="*/ 1325507 h 1353297"/>
              <a:gd name="connsiteX92" fmla="*/ 4566586 w 10678681"/>
              <a:gd name="connsiteY92" fmla="*/ 1316963 h 1353297"/>
              <a:gd name="connsiteX93" fmla="*/ 4556303 w 10678681"/>
              <a:gd name="connsiteY93" fmla="*/ 1300262 h 1353297"/>
              <a:gd name="connsiteX94" fmla="*/ 4502358 w 10678681"/>
              <a:gd name="connsiteY94" fmla="*/ 1302558 h 1353297"/>
              <a:gd name="connsiteX95" fmla="*/ 4498919 w 10678681"/>
              <a:gd name="connsiteY95" fmla="*/ 1312115 h 1353297"/>
              <a:gd name="connsiteX96" fmla="*/ 4492075 w 10678681"/>
              <a:gd name="connsiteY96" fmla="*/ 1313357 h 1353297"/>
              <a:gd name="connsiteX97" fmla="*/ 4487466 w 10678681"/>
              <a:gd name="connsiteY97" fmla="*/ 1304102 h 1353297"/>
              <a:gd name="connsiteX98" fmla="*/ 4398292 w 10678681"/>
              <a:gd name="connsiteY98" fmla="*/ 1278410 h 1353297"/>
              <a:gd name="connsiteX99" fmla="*/ 4306088 w 10678681"/>
              <a:gd name="connsiteY99" fmla="*/ 1282512 h 1353297"/>
              <a:gd name="connsiteX100" fmla="*/ 4188995 w 10678681"/>
              <a:gd name="connsiteY100" fmla="*/ 1296718 h 1353297"/>
              <a:gd name="connsiteX101" fmla="*/ 4136582 w 10678681"/>
              <a:gd name="connsiteY101" fmla="*/ 1287687 h 1353297"/>
              <a:gd name="connsiteX102" fmla="*/ 4064614 w 10678681"/>
              <a:gd name="connsiteY102" fmla="*/ 1296118 h 1353297"/>
              <a:gd name="connsiteX103" fmla="*/ 3906561 w 10678681"/>
              <a:gd name="connsiteY103" fmla="*/ 1352435 h 1353297"/>
              <a:gd name="connsiteX104" fmla="*/ 3787890 w 10678681"/>
              <a:gd name="connsiteY104" fmla="*/ 1352442 h 1353297"/>
              <a:gd name="connsiteX105" fmla="*/ 3745993 w 10678681"/>
              <a:gd name="connsiteY105" fmla="*/ 1342630 h 1353297"/>
              <a:gd name="connsiteX106" fmla="*/ 3675785 w 10678681"/>
              <a:gd name="connsiteY106" fmla="*/ 1326802 h 1353297"/>
              <a:gd name="connsiteX107" fmla="*/ 3623856 w 10678681"/>
              <a:gd name="connsiteY107" fmla="*/ 1290804 h 1353297"/>
              <a:gd name="connsiteX108" fmla="*/ 3564933 w 10678681"/>
              <a:gd name="connsiteY108" fmla="*/ 1287147 h 1353297"/>
              <a:gd name="connsiteX109" fmla="*/ 3550537 w 10678681"/>
              <a:gd name="connsiteY109" fmla="*/ 1317552 h 1353297"/>
              <a:gd name="connsiteX110" fmla="*/ 3487736 w 10678681"/>
              <a:gd name="connsiteY110" fmla="*/ 1303493 h 1353297"/>
              <a:gd name="connsiteX111" fmla="*/ 3392548 w 10678681"/>
              <a:gd name="connsiteY111" fmla="*/ 1278741 h 1353297"/>
              <a:gd name="connsiteX112" fmla="*/ 3337466 w 10678681"/>
              <a:gd name="connsiteY112" fmla="*/ 1272537 h 1353297"/>
              <a:gd name="connsiteX113" fmla="*/ 3187206 w 10678681"/>
              <a:gd name="connsiteY113" fmla="*/ 1246821 h 1353297"/>
              <a:gd name="connsiteX114" fmla="*/ 3036856 w 10678681"/>
              <a:gd name="connsiteY114" fmla="*/ 1214383 h 1353297"/>
              <a:gd name="connsiteX115" fmla="*/ 2824973 w 10678681"/>
              <a:gd name="connsiteY115" fmla="*/ 1134864 h 1353297"/>
              <a:gd name="connsiteX116" fmla="*/ 2804398 w 10678681"/>
              <a:gd name="connsiteY116" fmla="*/ 1125556 h 1353297"/>
              <a:gd name="connsiteX117" fmla="*/ 2775396 w 10678681"/>
              <a:gd name="connsiteY117" fmla="*/ 1130148 h 1353297"/>
              <a:gd name="connsiteX118" fmla="*/ 2659096 w 10678681"/>
              <a:gd name="connsiteY118" fmla="*/ 1150294 h 1353297"/>
              <a:gd name="connsiteX119" fmla="*/ 2567088 w 10678681"/>
              <a:gd name="connsiteY119" fmla="*/ 1181781 h 1353297"/>
              <a:gd name="connsiteX120" fmla="*/ 2454501 w 10678681"/>
              <a:gd name="connsiteY120" fmla="*/ 1155455 h 1353297"/>
              <a:gd name="connsiteX121" fmla="*/ 2385161 w 10678681"/>
              <a:gd name="connsiteY121" fmla="*/ 1161312 h 1353297"/>
              <a:gd name="connsiteX122" fmla="*/ 2273361 w 10678681"/>
              <a:gd name="connsiteY122" fmla="*/ 1134090 h 1353297"/>
              <a:gd name="connsiteX123" fmla="*/ 2132003 w 10678681"/>
              <a:gd name="connsiteY123" fmla="*/ 1139225 h 1353297"/>
              <a:gd name="connsiteX124" fmla="*/ 2041224 w 10678681"/>
              <a:gd name="connsiteY124" fmla="*/ 1147536 h 1353297"/>
              <a:gd name="connsiteX125" fmla="*/ 2010157 w 10678681"/>
              <a:gd name="connsiteY125" fmla="*/ 1152767 h 1353297"/>
              <a:gd name="connsiteX126" fmla="*/ 1836762 w 10678681"/>
              <a:gd name="connsiteY126" fmla="*/ 1237387 h 1353297"/>
              <a:gd name="connsiteX127" fmla="*/ 1735877 w 10678681"/>
              <a:gd name="connsiteY127" fmla="*/ 1246527 h 1353297"/>
              <a:gd name="connsiteX128" fmla="*/ 1705069 w 10678681"/>
              <a:gd name="connsiteY128" fmla="*/ 1251989 h 1353297"/>
              <a:gd name="connsiteX129" fmla="*/ 1307888 w 10678681"/>
              <a:gd name="connsiteY129" fmla="*/ 1283156 h 1353297"/>
              <a:gd name="connsiteX130" fmla="*/ 1220734 w 10678681"/>
              <a:gd name="connsiteY130" fmla="*/ 1257811 h 1353297"/>
              <a:gd name="connsiteX131" fmla="*/ 1021737 w 10678681"/>
              <a:gd name="connsiteY131" fmla="*/ 1238739 h 1353297"/>
              <a:gd name="connsiteX132" fmla="*/ 959820 w 10678681"/>
              <a:gd name="connsiteY132" fmla="*/ 1275863 h 1353297"/>
              <a:gd name="connsiteX133" fmla="*/ 929137 w 10678681"/>
              <a:gd name="connsiteY133" fmla="*/ 1273957 h 1353297"/>
              <a:gd name="connsiteX134" fmla="*/ 878849 w 10678681"/>
              <a:gd name="connsiteY134" fmla="*/ 1266740 h 1353297"/>
              <a:gd name="connsiteX135" fmla="*/ 800667 w 10678681"/>
              <a:gd name="connsiteY135" fmla="*/ 1282041 h 1353297"/>
              <a:gd name="connsiteX136" fmla="*/ 644906 w 10678681"/>
              <a:gd name="connsiteY136" fmla="*/ 1273685 h 1353297"/>
              <a:gd name="connsiteX137" fmla="*/ 379869 w 10678681"/>
              <a:gd name="connsiteY137" fmla="*/ 1339165 h 1353297"/>
              <a:gd name="connsiteX138" fmla="*/ 137696 w 10678681"/>
              <a:gd name="connsiteY138" fmla="*/ 1319217 h 1353297"/>
              <a:gd name="connsiteX139" fmla="*/ 54250 w 10678681"/>
              <a:gd name="connsiteY139" fmla="*/ 1315838 h 1353297"/>
              <a:gd name="connsiteX140" fmla="*/ 28042 w 10678681"/>
              <a:gd name="connsiteY140" fmla="*/ 1297822 h 1353297"/>
              <a:gd name="connsiteX141" fmla="*/ 0 w 10678681"/>
              <a:gd name="connsiteY141" fmla="*/ 1294612 h 1353297"/>
              <a:gd name="connsiteX142" fmla="*/ 0 w 10678681"/>
              <a:gd name="connsiteY142" fmla="*/ 0 h 1353297"/>
              <a:gd name="connsiteX0" fmla="*/ 0 w 10678681"/>
              <a:gd name="connsiteY0" fmla="*/ 0 h 1353297"/>
              <a:gd name="connsiteX1" fmla="*/ 10678681 w 10678681"/>
              <a:gd name="connsiteY1" fmla="*/ 0 h 1353297"/>
              <a:gd name="connsiteX2" fmla="*/ 10666019 w 10678681"/>
              <a:gd name="connsiteY2" fmla="*/ 7876 h 1353297"/>
              <a:gd name="connsiteX3" fmla="*/ 10632825 w 10678681"/>
              <a:gd name="connsiteY3" fmla="*/ 32153 h 1353297"/>
              <a:gd name="connsiteX4" fmla="*/ 10510605 w 10678681"/>
              <a:gd name="connsiteY4" fmla="*/ 30449 h 1353297"/>
              <a:gd name="connsiteX5" fmla="*/ 10456989 w 10678681"/>
              <a:gd name="connsiteY5" fmla="*/ 979 h 1353297"/>
              <a:gd name="connsiteX6" fmla="*/ 10438642 w 10678681"/>
              <a:gd name="connsiteY6" fmla="*/ 1524 h 1353297"/>
              <a:gd name="connsiteX7" fmla="*/ 10407146 w 10678681"/>
              <a:gd name="connsiteY7" fmla="*/ 43659 h 1353297"/>
              <a:gd name="connsiteX8" fmla="*/ 10357996 w 10678681"/>
              <a:gd name="connsiteY8" fmla="*/ 50836 h 1353297"/>
              <a:gd name="connsiteX9" fmla="*/ 10306667 w 10678681"/>
              <a:gd name="connsiteY9" fmla="*/ 109739 h 1353297"/>
              <a:gd name="connsiteX10" fmla="*/ 10115334 w 10678681"/>
              <a:gd name="connsiteY10" fmla="*/ 155658 h 1353297"/>
              <a:gd name="connsiteX11" fmla="*/ 10068157 w 10678681"/>
              <a:gd name="connsiteY11" fmla="*/ 215673 h 1353297"/>
              <a:gd name="connsiteX12" fmla="*/ 10045431 w 10678681"/>
              <a:gd name="connsiteY12" fmla="*/ 229568 h 1353297"/>
              <a:gd name="connsiteX13" fmla="*/ 10013265 w 10678681"/>
              <a:gd name="connsiteY13" fmla="*/ 284757 h 1353297"/>
              <a:gd name="connsiteX14" fmla="*/ 9862496 w 10678681"/>
              <a:gd name="connsiteY14" fmla="*/ 223033 h 1353297"/>
              <a:gd name="connsiteX15" fmla="*/ 9679638 w 10678681"/>
              <a:gd name="connsiteY15" fmla="*/ 277462 h 1353297"/>
              <a:gd name="connsiteX16" fmla="*/ 9498347 w 10678681"/>
              <a:gd name="connsiteY16" fmla="*/ 244723 h 1353297"/>
              <a:gd name="connsiteX17" fmla="*/ 9399702 w 10678681"/>
              <a:gd name="connsiteY17" fmla="*/ 276316 h 1353297"/>
              <a:gd name="connsiteX18" fmla="*/ 9378439 w 10678681"/>
              <a:gd name="connsiteY18" fmla="*/ 326244 h 1353297"/>
              <a:gd name="connsiteX19" fmla="*/ 9121744 w 10678681"/>
              <a:gd name="connsiteY19" fmla="*/ 365177 h 1353297"/>
              <a:gd name="connsiteX20" fmla="*/ 9061654 w 10678681"/>
              <a:gd name="connsiteY20" fmla="*/ 393730 h 1353297"/>
              <a:gd name="connsiteX21" fmla="*/ 8997577 w 10678681"/>
              <a:gd name="connsiteY21" fmla="*/ 380865 h 1353297"/>
              <a:gd name="connsiteX22" fmla="*/ 8907968 w 10678681"/>
              <a:gd name="connsiteY22" fmla="*/ 447345 h 1353297"/>
              <a:gd name="connsiteX23" fmla="*/ 8764163 w 10678681"/>
              <a:gd name="connsiteY23" fmla="*/ 471000 h 1353297"/>
              <a:gd name="connsiteX24" fmla="*/ 8680155 w 10678681"/>
              <a:gd name="connsiteY24" fmla="*/ 492404 h 1353297"/>
              <a:gd name="connsiteX25" fmla="*/ 8651436 w 10678681"/>
              <a:gd name="connsiteY25" fmla="*/ 511923 h 1353297"/>
              <a:gd name="connsiteX26" fmla="*/ 8609185 w 10678681"/>
              <a:gd name="connsiteY26" fmla="*/ 531525 h 1353297"/>
              <a:gd name="connsiteX27" fmla="*/ 8537091 w 10678681"/>
              <a:gd name="connsiteY27" fmla="*/ 574933 h 1353297"/>
              <a:gd name="connsiteX28" fmla="*/ 8435931 w 10678681"/>
              <a:gd name="connsiteY28" fmla="*/ 617926 h 1353297"/>
              <a:gd name="connsiteX29" fmla="*/ 8348623 w 10678681"/>
              <a:gd name="connsiteY29" fmla="*/ 600607 h 1353297"/>
              <a:gd name="connsiteX30" fmla="*/ 8344233 w 10678681"/>
              <a:gd name="connsiteY30" fmla="*/ 610922 h 1353297"/>
              <a:gd name="connsiteX31" fmla="*/ 8290622 w 10678681"/>
              <a:gd name="connsiteY31" fmla="*/ 622687 h 1353297"/>
              <a:gd name="connsiteX32" fmla="*/ 8086698 w 10678681"/>
              <a:gd name="connsiteY32" fmla="*/ 605185 h 1353297"/>
              <a:gd name="connsiteX33" fmla="*/ 7982378 w 10678681"/>
              <a:gd name="connsiteY33" fmla="*/ 629799 h 1353297"/>
              <a:gd name="connsiteX34" fmla="*/ 7947952 w 10678681"/>
              <a:gd name="connsiteY34" fmla="*/ 648003 h 1353297"/>
              <a:gd name="connsiteX35" fmla="*/ 7890112 w 10678681"/>
              <a:gd name="connsiteY35" fmla="*/ 677915 h 1353297"/>
              <a:gd name="connsiteX36" fmla="*/ 7853284 w 10678681"/>
              <a:gd name="connsiteY36" fmla="*/ 723588 h 1353297"/>
              <a:gd name="connsiteX37" fmla="*/ 7802383 w 10678681"/>
              <a:gd name="connsiteY37" fmla="*/ 739359 h 1353297"/>
              <a:gd name="connsiteX38" fmla="*/ 7730518 w 10678681"/>
              <a:gd name="connsiteY38" fmla="*/ 739526 h 1353297"/>
              <a:gd name="connsiteX39" fmla="*/ 7652907 w 10678681"/>
              <a:gd name="connsiteY39" fmla="*/ 783273 h 1353297"/>
              <a:gd name="connsiteX40" fmla="*/ 7606008 w 10678681"/>
              <a:gd name="connsiteY40" fmla="*/ 800717 h 1353297"/>
              <a:gd name="connsiteX41" fmla="*/ 7480223 w 10678681"/>
              <a:gd name="connsiteY41" fmla="*/ 856821 h 1353297"/>
              <a:gd name="connsiteX42" fmla="*/ 7356005 w 10678681"/>
              <a:gd name="connsiteY42" fmla="*/ 919462 h 1353297"/>
              <a:gd name="connsiteX43" fmla="*/ 7305396 w 10678681"/>
              <a:gd name="connsiteY43" fmla="*/ 986228 h 1353297"/>
              <a:gd name="connsiteX44" fmla="*/ 7266251 w 10678681"/>
              <a:gd name="connsiteY44" fmla="*/ 967864 h 1353297"/>
              <a:gd name="connsiteX45" fmla="*/ 7269396 w 10678681"/>
              <a:gd name="connsiteY45" fmla="*/ 989282 h 1353297"/>
              <a:gd name="connsiteX46" fmla="*/ 7258094 w 10678681"/>
              <a:gd name="connsiteY46" fmla="*/ 990679 h 1353297"/>
              <a:gd name="connsiteX47" fmla="*/ 7257893 w 10678681"/>
              <a:gd name="connsiteY47" fmla="*/ 991204 h 1353297"/>
              <a:gd name="connsiteX48" fmla="*/ 7247153 w 10678681"/>
              <a:gd name="connsiteY48" fmla="*/ 991550 h 1353297"/>
              <a:gd name="connsiteX49" fmla="*/ 7193612 w 10678681"/>
              <a:gd name="connsiteY49" fmla="*/ 987042 h 1353297"/>
              <a:gd name="connsiteX50" fmla="*/ 7132632 w 10678681"/>
              <a:gd name="connsiteY50" fmla="*/ 1042036 h 1353297"/>
              <a:gd name="connsiteX51" fmla="*/ 7105610 w 10678681"/>
              <a:gd name="connsiteY51" fmla="*/ 1053537 h 1353297"/>
              <a:gd name="connsiteX52" fmla="*/ 7069148 w 10678681"/>
              <a:gd name="connsiteY52" fmla="*/ 1047163 h 1353297"/>
              <a:gd name="connsiteX53" fmla="*/ 7039634 w 10678681"/>
              <a:gd name="connsiteY53" fmla="*/ 1059971 h 1353297"/>
              <a:gd name="connsiteX54" fmla="*/ 7033445 w 10678681"/>
              <a:gd name="connsiteY54" fmla="*/ 1063314 h 1353297"/>
              <a:gd name="connsiteX55" fmla="*/ 6999157 w 10678681"/>
              <a:gd name="connsiteY55" fmla="*/ 1055282 h 1353297"/>
              <a:gd name="connsiteX56" fmla="*/ 6981874 w 10678681"/>
              <a:gd name="connsiteY56" fmla="*/ 1053827 h 1353297"/>
              <a:gd name="connsiteX57" fmla="*/ 6976102 w 10678681"/>
              <a:gd name="connsiteY57" fmla="*/ 1047854 h 1353297"/>
              <a:gd name="connsiteX58" fmla="*/ 6951040 w 10678681"/>
              <a:gd name="connsiteY58" fmla="*/ 1048531 h 1353297"/>
              <a:gd name="connsiteX59" fmla="*/ 6948497 w 10678681"/>
              <a:gd name="connsiteY59" fmla="*/ 1050706 h 1353297"/>
              <a:gd name="connsiteX60" fmla="*/ 6926582 w 10678681"/>
              <a:gd name="connsiteY60" fmla="*/ 1043462 h 1353297"/>
              <a:gd name="connsiteX61" fmla="*/ 6833743 w 10678681"/>
              <a:gd name="connsiteY61" fmla="*/ 1027960 h 1353297"/>
              <a:gd name="connsiteX62" fmla="*/ 6687090 w 10678681"/>
              <a:gd name="connsiteY62" fmla="*/ 1063250 h 1353297"/>
              <a:gd name="connsiteX63" fmla="*/ 6437450 w 10678681"/>
              <a:gd name="connsiteY63" fmla="*/ 1101075 h 1353297"/>
              <a:gd name="connsiteX64" fmla="*/ 6327795 w 10678681"/>
              <a:gd name="connsiteY64" fmla="*/ 1088142 h 1353297"/>
              <a:gd name="connsiteX65" fmla="*/ 6136549 w 10678681"/>
              <a:gd name="connsiteY65" fmla="*/ 1100268 h 1353297"/>
              <a:gd name="connsiteX66" fmla="*/ 6004655 w 10678681"/>
              <a:gd name="connsiteY66" fmla="*/ 1114946 h 1353297"/>
              <a:gd name="connsiteX67" fmla="*/ 5936643 w 10678681"/>
              <a:gd name="connsiteY67" fmla="*/ 1095428 h 1353297"/>
              <a:gd name="connsiteX68" fmla="*/ 5912484 w 10678681"/>
              <a:gd name="connsiteY68" fmla="*/ 1112624 h 1353297"/>
              <a:gd name="connsiteX69" fmla="*/ 5908387 w 10678681"/>
              <a:gd name="connsiteY69" fmla="*/ 1116018 h 1353297"/>
              <a:gd name="connsiteX70" fmla="*/ 5890495 w 10678681"/>
              <a:gd name="connsiteY70" fmla="*/ 1120268 h 1353297"/>
              <a:gd name="connsiteX71" fmla="*/ 5887318 w 10678681"/>
              <a:gd name="connsiteY71" fmla="*/ 1133134 h 1353297"/>
              <a:gd name="connsiteX72" fmla="*/ 5861726 w 10678681"/>
              <a:gd name="connsiteY72" fmla="*/ 1147891 h 1353297"/>
              <a:gd name="connsiteX73" fmla="*/ 5805823 w 10678681"/>
              <a:gd name="connsiteY73" fmla="*/ 1152457 h 1353297"/>
              <a:gd name="connsiteX74" fmla="*/ 5689841 w 10678681"/>
              <a:gd name="connsiteY74" fmla="*/ 1176232 h 1353297"/>
              <a:gd name="connsiteX75" fmla="*/ 5605119 w 10678681"/>
              <a:gd name="connsiteY75" fmla="*/ 1190202 h 1353297"/>
              <a:gd name="connsiteX76" fmla="*/ 5488513 w 10678681"/>
              <a:gd name="connsiteY76" fmla="*/ 1205367 h 1353297"/>
              <a:gd name="connsiteX77" fmla="*/ 5402905 w 10678681"/>
              <a:gd name="connsiteY77" fmla="*/ 1241191 h 1353297"/>
              <a:gd name="connsiteX78" fmla="*/ 5285593 w 10678681"/>
              <a:gd name="connsiteY78" fmla="*/ 1273569 h 1353297"/>
              <a:gd name="connsiteX79" fmla="*/ 5192893 w 10678681"/>
              <a:gd name="connsiteY79" fmla="*/ 1247188 h 1353297"/>
              <a:gd name="connsiteX80" fmla="*/ 5186475 w 10678681"/>
              <a:gd name="connsiteY80" fmla="*/ 1257028 h 1353297"/>
              <a:gd name="connsiteX81" fmla="*/ 5126038 w 10678681"/>
              <a:gd name="connsiteY81" fmla="*/ 1263189 h 1353297"/>
              <a:gd name="connsiteX82" fmla="*/ 4894688 w 10678681"/>
              <a:gd name="connsiteY82" fmla="*/ 1247184 h 1353297"/>
              <a:gd name="connsiteX83" fmla="*/ 4788036 w 10678681"/>
              <a:gd name="connsiteY83" fmla="*/ 1238182 h 1353297"/>
              <a:gd name="connsiteX84" fmla="*/ 4747555 w 10678681"/>
              <a:gd name="connsiteY84" fmla="*/ 1252768 h 1353297"/>
              <a:gd name="connsiteX85" fmla="*/ 4679644 w 10678681"/>
              <a:gd name="connsiteY85" fmla="*/ 1276603 h 1353297"/>
              <a:gd name="connsiteX86" fmla="*/ 4632222 w 10678681"/>
              <a:gd name="connsiteY86" fmla="*/ 1318360 h 1353297"/>
              <a:gd name="connsiteX87" fmla="*/ 4617358 w 10678681"/>
              <a:gd name="connsiteY87" fmla="*/ 1327690 h 1353297"/>
              <a:gd name="connsiteX88" fmla="*/ 4589102 w 10678681"/>
              <a:gd name="connsiteY88" fmla="*/ 1321223 h 1353297"/>
              <a:gd name="connsiteX89" fmla="*/ 4578184 w 10678681"/>
              <a:gd name="connsiteY89" fmla="*/ 1326745 h 1353297"/>
              <a:gd name="connsiteX90" fmla="*/ 4574270 w 10678681"/>
              <a:gd name="connsiteY90" fmla="*/ 1325878 h 1353297"/>
              <a:gd name="connsiteX91" fmla="*/ 4564919 w 10678681"/>
              <a:gd name="connsiteY91" fmla="*/ 1325507 h 1353297"/>
              <a:gd name="connsiteX92" fmla="*/ 4566586 w 10678681"/>
              <a:gd name="connsiteY92" fmla="*/ 1316963 h 1353297"/>
              <a:gd name="connsiteX93" fmla="*/ 4556303 w 10678681"/>
              <a:gd name="connsiteY93" fmla="*/ 1300262 h 1353297"/>
              <a:gd name="connsiteX94" fmla="*/ 4502358 w 10678681"/>
              <a:gd name="connsiteY94" fmla="*/ 1302558 h 1353297"/>
              <a:gd name="connsiteX95" fmla="*/ 4498919 w 10678681"/>
              <a:gd name="connsiteY95" fmla="*/ 1312115 h 1353297"/>
              <a:gd name="connsiteX96" fmla="*/ 4492075 w 10678681"/>
              <a:gd name="connsiteY96" fmla="*/ 1313357 h 1353297"/>
              <a:gd name="connsiteX97" fmla="*/ 4487466 w 10678681"/>
              <a:gd name="connsiteY97" fmla="*/ 1304102 h 1353297"/>
              <a:gd name="connsiteX98" fmla="*/ 4398292 w 10678681"/>
              <a:gd name="connsiteY98" fmla="*/ 1278410 h 1353297"/>
              <a:gd name="connsiteX99" fmla="*/ 4306088 w 10678681"/>
              <a:gd name="connsiteY99" fmla="*/ 1282512 h 1353297"/>
              <a:gd name="connsiteX100" fmla="*/ 4188995 w 10678681"/>
              <a:gd name="connsiteY100" fmla="*/ 1296718 h 1353297"/>
              <a:gd name="connsiteX101" fmla="*/ 4136582 w 10678681"/>
              <a:gd name="connsiteY101" fmla="*/ 1287687 h 1353297"/>
              <a:gd name="connsiteX102" fmla="*/ 4064614 w 10678681"/>
              <a:gd name="connsiteY102" fmla="*/ 1296118 h 1353297"/>
              <a:gd name="connsiteX103" fmla="*/ 3906561 w 10678681"/>
              <a:gd name="connsiteY103" fmla="*/ 1352435 h 1353297"/>
              <a:gd name="connsiteX104" fmla="*/ 3787890 w 10678681"/>
              <a:gd name="connsiteY104" fmla="*/ 1352442 h 1353297"/>
              <a:gd name="connsiteX105" fmla="*/ 3745993 w 10678681"/>
              <a:gd name="connsiteY105" fmla="*/ 1342630 h 1353297"/>
              <a:gd name="connsiteX106" fmla="*/ 3675785 w 10678681"/>
              <a:gd name="connsiteY106" fmla="*/ 1326802 h 1353297"/>
              <a:gd name="connsiteX107" fmla="*/ 3623856 w 10678681"/>
              <a:gd name="connsiteY107" fmla="*/ 1290804 h 1353297"/>
              <a:gd name="connsiteX108" fmla="*/ 3564933 w 10678681"/>
              <a:gd name="connsiteY108" fmla="*/ 1287147 h 1353297"/>
              <a:gd name="connsiteX109" fmla="*/ 3550537 w 10678681"/>
              <a:gd name="connsiteY109" fmla="*/ 1317552 h 1353297"/>
              <a:gd name="connsiteX110" fmla="*/ 3487736 w 10678681"/>
              <a:gd name="connsiteY110" fmla="*/ 1303493 h 1353297"/>
              <a:gd name="connsiteX111" fmla="*/ 3392548 w 10678681"/>
              <a:gd name="connsiteY111" fmla="*/ 1278741 h 1353297"/>
              <a:gd name="connsiteX112" fmla="*/ 3337466 w 10678681"/>
              <a:gd name="connsiteY112" fmla="*/ 1272537 h 1353297"/>
              <a:gd name="connsiteX113" fmla="*/ 3187206 w 10678681"/>
              <a:gd name="connsiteY113" fmla="*/ 1246821 h 1353297"/>
              <a:gd name="connsiteX114" fmla="*/ 3036856 w 10678681"/>
              <a:gd name="connsiteY114" fmla="*/ 1214383 h 1353297"/>
              <a:gd name="connsiteX115" fmla="*/ 2824973 w 10678681"/>
              <a:gd name="connsiteY115" fmla="*/ 1134864 h 1353297"/>
              <a:gd name="connsiteX116" fmla="*/ 2804398 w 10678681"/>
              <a:gd name="connsiteY116" fmla="*/ 1125556 h 1353297"/>
              <a:gd name="connsiteX117" fmla="*/ 2775396 w 10678681"/>
              <a:gd name="connsiteY117" fmla="*/ 1130148 h 1353297"/>
              <a:gd name="connsiteX118" fmla="*/ 2659096 w 10678681"/>
              <a:gd name="connsiteY118" fmla="*/ 1150294 h 1353297"/>
              <a:gd name="connsiteX119" fmla="*/ 2567088 w 10678681"/>
              <a:gd name="connsiteY119" fmla="*/ 1181781 h 1353297"/>
              <a:gd name="connsiteX120" fmla="*/ 2454501 w 10678681"/>
              <a:gd name="connsiteY120" fmla="*/ 1155455 h 1353297"/>
              <a:gd name="connsiteX121" fmla="*/ 2385161 w 10678681"/>
              <a:gd name="connsiteY121" fmla="*/ 1161312 h 1353297"/>
              <a:gd name="connsiteX122" fmla="*/ 2273361 w 10678681"/>
              <a:gd name="connsiteY122" fmla="*/ 1134090 h 1353297"/>
              <a:gd name="connsiteX123" fmla="*/ 2132003 w 10678681"/>
              <a:gd name="connsiteY123" fmla="*/ 1139225 h 1353297"/>
              <a:gd name="connsiteX124" fmla="*/ 2041224 w 10678681"/>
              <a:gd name="connsiteY124" fmla="*/ 1147536 h 1353297"/>
              <a:gd name="connsiteX125" fmla="*/ 2010157 w 10678681"/>
              <a:gd name="connsiteY125" fmla="*/ 1152767 h 1353297"/>
              <a:gd name="connsiteX126" fmla="*/ 1859213 w 10678681"/>
              <a:gd name="connsiteY126" fmla="*/ 1199540 h 1353297"/>
              <a:gd name="connsiteX127" fmla="*/ 1735877 w 10678681"/>
              <a:gd name="connsiteY127" fmla="*/ 1246527 h 1353297"/>
              <a:gd name="connsiteX128" fmla="*/ 1705069 w 10678681"/>
              <a:gd name="connsiteY128" fmla="*/ 1251989 h 1353297"/>
              <a:gd name="connsiteX129" fmla="*/ 1307888 w 10678681"/>
              <a:gd name="connsiteY129" fmla="*/ 1283156 h 1353297"/>
              <a:gd name="connsiteX130" fmla="*/ 1220734 w 10678681"/>
              <a:gd name="connsiteY130" fmla="*/ 1257811 h 1353297"/>
              <a:gd name="connsiteX131" fmla="*/ 1021737 w 10678681"/>
              <a:gd name="connsiteY131" fmla="*/ 1238739 h 1353297"/>
              <a:gd name="connsiteX132" fmla="*/ 959820 w 10678681"/>
              <a:gd name="connsiteY132" fmla="*/ 1275863 h 1353297"/>
              <a:gd name="connsiteX133" fmla="*/ 929137 w 10678681"/>
              <a:gd name="connsiteY133" fmla="*/ 1273957 h 1353297"/>
              <a:gd name="connsiteX134" fmla="*/ 878849 w 10678681"/>
              <a:gd name="connsiteY134" fmla="*/ 1266740 h 1353297"/>
              <a:gd name="connsiteX135" fmla="*/ 800667 w 10678681"/>
              <a:gd name="connsiteY135" fmla="*/ 1282041 h 1353297"/>
              <a:gd name="connsiteX136" fmla="*/ 644906 w 10678681"/>
              <a:gd name="connsiteY136" fmla="*/ 1273685 h 1353297"/>
              <a:gd name="connsiteX137" fmla="*/ 379869 w 10678681"/>
              <a:gd name="connsiteY137" fmla="*/ 1339165 h 1353297"/>
              <a:gd name="connsiteX138" fmla="*/ 137696 w 10678681"/>
              <a:gd name="connsiteY138" fmla="*/ 1319217 h 1353297"/>
              <a:gd name="connsiteX139" fmla="*/ 54250 w 10678681"/>
              <a:gd name="connsiteY139" fmla="*/ 1315838 h 1353297"/>
              <a:gd name="connsiteX140" fmla="*/ 28042 w 10678681"/>
              <a:gd name="connsiteY140" fmla="*/ 1297822 h 1353297"/>
              <a:gd name="connsiteX141" fmla="*/ 0 w 10678681"/>
              <a:gd name="connsiteY141" fmla="*/ 1294612 h 1353297"/>
              <a:gd name="connsiteX142" fmla="*/ 0 w 10678681"/>
              <a:gd name="connsiteY142" fmla="*/ 0 h 1353297"/>
              <a:gd name="connsiteX0" fmla="*/ 0 w 10678681"/>
              <a:gd name="connsiteY0" fmla="*/ 0 h 1353297"/>
              <a:gd name="connsiteX1" fmla="*/ 10678681 w 10678681"/>
              <a:gd name="connsiteY1" fmla="*/ 0 h 1353297"/>
              <a:gd name="connsiteX2" fmla="*/ 10666019 w 10678681"/>
              <a:gd name="connsiteY2" fmla="*/ 7876 h 1353297"/>
              <a:gd name="connsiteX3" fmla="*/ 10632825 w 10678681"/>
              <a:gd name="connsiteY3" fmla="*/ 32153 h 1353297"/>
              <a:gd name="connsiteX4" fmla="*/ 10510605 w 10678681"/>
              <a:gd name="connsiteY4" fmla="*/ 30449 h 1353297"/>
              <a:gd name="connsiteX5" fmla="*/ 10456989 w 10678681"/>
              <a:gd name="connsiteY5" fmla="*/ 979 h 1353297"/>
              <a:gd name="connsiteX6" fmla="*/ 10438642 w 10678681"/>
              <a:gd name="connsiteY6" fmla="*/ 1524 h 1353297"/>
              <a:gd name="connsiteX7" fmla="*/ 10407146 w 10678681"/>
              <a:gd name="connsiteY7" fmla="*/ 43659 h 1353297"/>
              <a:gd name="connsiteX8" fmla="*/ 10357996 w 10678681"/>
              <a:gd name="connsiteY8" fmla="*/ 50836 h 1353297"/>
              <a:gd name="connsiteX9" fmla="*/ 10306667 w 10678681"/>
              <a:gd name="connsiteY9" fmla="*/ 109739 h 1353297"/>
              <a:gd name="connsiteX10" fmla="*/ 10115334 w 10678681"/>
              <a:gd name="connsiteY10" fmla="*/ 155658 h 1353297"/>
              <a:gd name="connsiteX11" fmla="*/ 10068157 w 10678681"/>
              <a:gd name="connsiteY11" fmla="*/ 215673 h 1353297"/>
              <a:gd name="connsiteX12" fmla="*/ 10045431 w 10678681"/>
              <a:gd name="connsiteY12" fmla="*/ 229568 h 1353297"/>
              <a:gd name="connsiteX13" fmla="*/ 10013265 w 10678681"/>
              <a:gd name="connsiteY13" fmla="*/ 284757 h 1353297"/>
              <a:gd name="connsiteX14" fmla="*/ 9862496 w 10678681"/>
              <a:gd name="connsiteY14" fmla="*/ 223033 h 1353297"/>
              <a:gd name="connsiteX15" fmla="*/ 9679638 w 10678681"/>
              <a:gd name="connsiteY15" fmla="*/ 277462 h 1353297"/>
              <a:gd name="connsiteX16" fmla="*/ 9498347 w 10678681"/>
              <a:gd name="connsiteY16" fmla="*/ 244723 h 1353297"/>
              <a:gd name="connsiteX17" fmla="*/ 9399702 w 10678681"/>
              <a:gd name="connsiteY17" fmla="*/ 276316 h 1353297"/>
              <a:gd name="connsiteX18" fmla="*/ 9378439 w 10678681"/>
              <a:gd name="connsiteY18" fmla="*/ 326244 h 1353297"/>
              <a:gd name="connsiteX19" fmla="*/ 9121744 w 10678681"/>
              <a:gd name="connsiteY19" fmla="*/ 365177 h 1353297"/>
              <a:gd name="connsiteX20" fmla="*/ 9061654 w 10678681"/>
              <a:gd name="connsiteY20" fmla="*/ 393730 h 1353297"/>
              <a:gd name="connsiteX21" fmla="*/ 8997577 w 10678681"/>
              <a:gd name="connsiteY21" fmla="*/ 380865 h 1353297"/>
              <a:gd name="connsiteX22" fmla="*/ 8907968 w 10678681"/>
              <a:gd name="connsiteY22" fmla="*/ 447345 h 1353297"/>
              <a:gd name="connsiteX23" fmla="*/ 8764163 w 10678681"/>
              <a:gd name="connsiteY23" fmla="*/ 471000 h 1353297"/>
              <a:gd name="connsiteX24" fmla="*/ 8680155 w 10678681"/>
              <a:gd name="connsiteY24" fmla="*/ 492404 h 1353297"/>
              <a:gd name="connsiteX25" fmla="*/ 8651436 w 10678681"/>
              <a:gd name="connsiteY25" fmla="*/ 511923 h 1353297"/>
              <a:gd name="connsiteX26" fmla="*/ 8609185 w 10678681"/>
              <a:gd name="connsiteY26" fmla="*/ 531525 h 1353297"/>
              <a:gd name="connsiteX27" fmla="*/ 8537091 w 10678681"/>
              <a:gd name="connsiteY27" fmla="*/ 574933 h 1353297"/>
              <a:gd name="connsiteX28" fmla="*/ 8435931 w 10678681"/>
              <a:gd name="connsiteY28" fmla="*/ 617926 h 1353297"/>
              <a:gd name="connsiteX29" fmla="*/ 8348623 w 10678681"/>
              <a:gd name="connsiteY29" fmla="*/ 600607 h 1353297"/>
              <a:gd name="connsiteX30" fmla="*/ 8344233 w 10678681"/>
              <a:gd name="connsiteY30" fmla="*/ 610922 h 1353297"/>
              <a:gd name="connsiteX31" fmla="*/ 8290622 w 10678681"/>
              <a:gd name="connsiteY31" fmla="*/ 622687 h 1353297"/>
              <a:gd name="connsiteX32" fmla="*/ 8086698 w 10678681"/>
              <a:gd name="connsiteY32" fmla="*/ 605185 h 1353297"/>
              <a:gd name="connsiteX33" fmla="*/ 7982378 w 10678681"/>
              <a:gd name="connsiteY33" fmla="*/ 629799 h 1353297"/>
              <a:gd name="connsiteX34" fmla="*/ 7947952 w 10678681"/>
              <a:gd name="connsiteY34" fmla="*/ 648003 h 1353297"/>
              <a:gd name="connsiteX35" fmla="*/ 7890112 w 10678681"/>
              <a:gd name="connsiteY35" fmla="*/ 677915 h 1353297"/>
              <a:gd name="connsiteX36" fmla="*/ 7853284 w 10678681"/>
              <a:gd name="connsiteY36" fmla="*/ 723588 h 1353297"/>
              <a:gd name="connsiteX37" fmla="*/ 7802383 w 10678681"/>
              <a:gd name="connsiteY37" fmla="*/ 739359 h 1353297"/>
              <a:gd name="connsiteX38" fmla="*/ 7730518 w 10678681"/>
              <a:gd name="connsiteY38" fmla="*/ 739526 h 1353297"/>
              <a:gd name="connsiteX39" fmla="*/ 7652907 w 10678681"/>
              <a:gd name="connsiteY39" fmla="*/ 783273 h 1353297"/>
              <a:gd name="connsiteX40" fmla="*/ 7606008 w 10678681"/>
              <a:gd name="connsiteY40" fmla="*/ 800717 h 1353297"/>
              <a:gd name="connsiteX41" fmla="*/ 7480223 w 10678681"/>
              <a:gd name="connsiteY41" fmla="*/ 856821 h 1353297"/>
              <a:gd name="connsiteX42" fmla="*/ 7356005 w 10678681"/>
              <a:gd name="connsiteY42" fmla="*/ 919462 h 1353297"/>
              <a:gd name="connsiteX43" fmla="*/ 7305396 w 10678681"/>
              <a:gd name="connsiteY43" fmla="*/ 986228 h 1353297"/>
              <a:gd name="connsiteX44" fmla="*/ 7266251 w 10678681"/>
              <a:gd name="connsiteY44" fmla="*/ 967864 h 1353297"/>
              <a:gd name="connsiteX45" fmla="*/ 7269396 w 10678681"/>
              <a:gd name="connsiteY45" fmla="*/ 989282 h 1353297"/>
              <a:gd name="connsiteX46" fmla="*/ 7258094 w 10678681"/>
              <a:gd name="connsiteY46" fmla="*/ 990679 h 1353297"/>
              <a:gd name="connsiteX47" fmla="*/ 7257893 w 10678681"/>
              <a:gd name="connsiteY47" fmla="*/ 991204 h 1353297"/>
              <a:gd name="connsiteX48" fmla="*/ 7247153 w 10678681"/>
              <a:gd name="connsiteY48" fmla="*/ 991550 h 1353297"/>
              <a:gd name="connsiteX49" fmla="*/ 7193612 w 10678681"/>
              <a:gd name="connsiteY49" fmla="*/ 987042 h 1353297"/>
              <a:gd name="connsiteX50" fmla="*/ 7132632 w 10678681"/>
              <a:gd name="connsiteY50" fmla="*/ 1042036 h 1353297"/>
              <a:gd name="connsiteX51" fmla="*/ 7105610 w 10678681"/>
              <a:gd name="connsiteY51" fmla="*/ 1053537 h 1353297"/>
              <a:gd name="connsiteX52" fmla="*/ 7069148 w 10678681"/>
              <a:gd name="connsiteY52" fmla="*/ 1047163 h 1353297"/>
              <a:gd name="connsiteX53" fmla="*/ 7039634 w 10678681"/>
              <a:gd name="connsiteY53" fmla="*/ 1059971 h 1353297"/>
              <a:gd name="connsiteX54" fmla="*/ 7033445 w 10678681"/>
              <a:gd name="connsiteY54" fmla="*/ 1063314 h 1353297"/>
              <a:gd name="connsiteX55" fmla="*/ 6999157 w 10678681"/>
              <a:gd name="connsiteY55" fmla="*/ 1055282 h 1353297"/>
              <a:gd name="connsiteX56" fmla="*/ 6981874 w 10678681"/>
              <a:gd name="connsiteY56" fmla="*/ 1053827 h 1353297"/>
              <a:gd name="connsiteX57" fmla="*/ 6976102 w 10678681"/>
              <a:gd name="connsiteY57" fmla="*/ 1047854 h 1353297"/>
              <a:gd name="connsiteX58" fmla="*/ 6951040 w 10678681"/>
              <a:gd name="connsiteY58" fmla="*/ 1048531 h 1353297"/>
              <a:gd name="connsiteX59" fmla="*/ 6948497 w 10678681"/>
              <a:gd name="connsiteY59" fmla="*/ 1050706 h 1353297"/>
              <a:gd name="connsiteX60" fmla="*/ 6926582 w 10678681"/>
              <a:gd name="connsiteY60" fmla="*/ 1043462 h 1353297"/>
              <a:gd name="connsiteX61" fmla="*/ 6833743 w 10678681"/>
              <a:gd name="connsiteY61" fmla="*/ 1027960 h 1353297"/>
              <a:gd name="connsiteX62" fmla="*/ 6687090 w 10678681"/>
              <a:gd name="connsiteY62" fmla="*/ 1063250 h 1353297"/>
              <a:gd name="connsiteX63" fmla="*/ 6437450 w 10678681"/>
              <a:gd name="connsiteY63" fmla="*/ 1101075 h 1353297"/>
              <a:gd name="connsiteX64" fmla="*/ 6327795 w 10678681"/>
              <a:gd name="connsiteY64" fmla="*/ 1088142 h 1353297"/>
              <a:gd name="connsiteX65" fmla="*/ 6136549 w 10678681"/>
              <a:gd name="connsiteY65" fmla="*/ 1100268 h 1353297"/>
              <a:gd name="connsiteX66" fmla="*/ 6004655 w 10678681"/>
              <a:gd name="connsiteY66" fmla="*/ 1114946 h 1353297"/>
              <a:gd name="connsiteX67" fmla="*/ 5936643 w 10678681"/>
              <a:gd name="connsiteY67" fmla="*/ 1095428 h 1353297"/>
              <a:gd name="connsiteX68" fmla="*/ 5912484 w 10678681"/>
              <a:gd name="connsiteY68" fmla="*/ 1112624 h 1353297"/>
              <a:gd name="connsiteX69" fmla="*/ 5908387 w 10678681"/>
              <a:gd name="connsiteY69" fmla="*/ 1116018 h 1353297"/>
              <a:gd name="connsiteX70" fmla="*/ 5890495 w 10678681"/>
              <a:gd name="connsiteY70" fmla="*/ 1120268 h 1353297"/>
              <a:gd name="connsiteX71" fmla="*/ 5887318 w 10678681"/>
              <a:gd name="connsiteY71" fmla="*/ 1133134 h 1353297"/>
              <a:gd name="connsiteX72" fmla="*/ 5861726 w 10678681"/>
              <a:gd name="connsiteY72" fmla="*/ 1147891 h 1353297"/>
              <a:gd name="connsiteX73" fmla="*/ 5805823 w 10678681"/>
              <a:gd name="connsiteY73" fmla="*/ 1152457 h 1353297"/>
              <a:gd name="connsiteX74" fmla="*/ 5689841 w 10678681"/>
              <a:gd name="connsiteY74" fmla="*/ 1176232 h 1353297"/>
              <a:gd name="connsiteX75" fmla="*/ 5605119 w 10678681"/>
              <a:gd name="connsiteY75" fmla="*/ 1190202 h 1353297"/>
              <a:gd name="connsiteX76" fmla="*/ 5488513 w 10678681"/>
              <a:gd name="connsiteY76" fmla="*/ 1205367 h 1353297"/>
              <a:gd name="connsiteX77" fmla="*/ 5402905 w 10678681"/>
              <a:gd name="connsiteY77" fmla="*/ 1241191 h 1353297"/>
              <a:gd name="connsiteX78" fmla="*/ 5285593 w 10678681"/>
              <a:gd name="connsiteY78" fmla="*/ 1273569 h 1353297"/>
              <a:gd name="connsiteX79" fmla="*/ 5192893 w 10678681"/>
              <a:gd name="connsiteY79" fmla="*/ 1247188 h 1353297"/>
              <a:gd name="connsiteX80" fmla="*/ 5186475 w 10678681"/>
              <a:gd name="connsiteY80" fmla="*/ 1257028 h 1353297"/>
              <a:gd name="connsiteX81" fmla="*/ 5126038 w 10678681"/>
              <a:gd name="connsiteY81" fmla="*/ 1263189 h 1353297"/>
              <a:gd name="connsiteX82" fmla="*/ 4894688 w 10678681"/>
              <a:gd name="connsiteY82" fmla="*/ 1247184 h 1353297"/>
              <a:gd name="connsiteX83" fmla="*/ 4788036 w 10678681"/>
              <a:gd name="connsiteY83" fmla="*/ 1238182 h 1353297"/>
              <a:gd name="connsiteX84" fmla="*/ 4747555 w 10678681"/>
              <a:gd name="connsiteY84" fmla="*/ 1252768 h 1353297"/>
              <a:gd name="connsiteX85" fmla="*/ 4679644 w 10678681"/>
              <a:gd name="connsiteY85" fmla="*/ 1276603 h 1353297"/>
              <a:gd name="connsiteX86" fmla="*/ 4632222 w 10678681"/>
              <a:gd name="connsiteY86" fmla="*/ 1318360 h 1353297"/>
              <a:gd name="connsiteX87" fmla="*/ 4617358 w 10678681"/>
              <a:gd name="connsiteY87" fmla="*/ 1327690 h 1353297"/>
              <a:gd name="connsiteX88" fmla="*/ 4589102 w 10678681"/>
              <a:gd name="connsiteY88" fmla="*/ 1321223 h 1353297"/>
              <a:gd name="connsiteX89" fmla="*/ 4578184 w 10678681"/>
              <a:gd name="connsiteY89" fmla="*/ 1326745 h 1353297"/>
              <a:gd name="connsiteX90" fmla="*/ 4574270 w 10678681"/>
              <a:gd name="connsiteY90" fmla="*/ 1325878 h 1353297"/>
              <a:gd name="connsiteX91" fmla="*/ 4564919 w 10678681"/>
              <a:gd name="connsiteY91" fmla="*/ 1325507 h 1353297"/>
              <a:gd name="connsiteX92" fmla="*/ 4566586 w 10678681"/>
              <a:gd name="connsiteY92" fmla="*/ 1316963 h 1353297"/>
              <a:gd name="connsiteX93" fmla="*/ 4556303 w 10678681"/>
              <a:gd name="connsiteY93" fmla="*/ 1300262 h 1353297"/>
              <a:gd name="connsiteX94" fmla="*/ 4502358 w 10678681"/>
              <a:gd name="connsiteY94" fmla="*/ 1302558 h 1353297"/>
              <a:gd name="connsiteX95" fmla="*/ 4498919 w 10678681"/>
              <a:gd name="connsiteY95" fmla="*/ 1312115 h 1353297"/>
              <a:gd name="connsiteX96" fmla="*/ 4492075 w 10678681"/>
              <a:gd name="connsiteY96" fmla="*/ 1313357 h 1353297"/>
              <a:gd name="connsiteX97" fmla="*/ 4487466 w 10678681"/>
              <a:gd name="connsiteY97" fmla="*/ 1304102 h 1353297"/>
              <a:gd name="connsiteX98" fmla="*/ 4398292 w 10678681"/>
              <a:gd name="connsiteY98" fmla="*/ 1278410 h 1353297"/>
              <a:gd name="connsiteX99" fmla="*/ 4306088 w 10678681"/>
              <a:gd name="connsiteY99" fmla="*/ 1282512 h 1353297"/>
              <a:gd name="connsiteX100" fmla="*/ 4188995 w 10678681"/>
              <a:gd name="connsiteY100" fmla="*/ 1296718 h 1353297"/>
              <a:gd name="connsiteX101" fmla="*/ 4136582 w 10678681"/>
              <a:gd name="connsiteY101" fmla="*/ 1287687 h 1353297"/>
              <a:gd name="connsiteX102" fmla="*/ 4064614 w 10678681"/>
              <a:gd name="connsiteY102" fmla="*/ 1296118 h 1353297"/>
              <a:gd name="connsiteX103" fmla="*/ 3906561 w 10678681"/>
              <a:gd name="connsiteY103" fmla="*/ 1352435 h 1353297"/>
              <a:gd name="connsiteX104" fmla="*/ 3787890 w 10678681"/>
              <a:gd name="connsiteY104" fmla="*/ 1352442 h 1353297"/>
              <a:gd name="connsiteX105" fmla="*/ 3745993 w 10678681"/>
              <a:gd name="connsiteY105" fmla="*/ 1342630 h 1353297"/>
              <a:gd name="connsiteX106" fmla="*/ 3675785 w 10678681"/>
              <a:gd name="connsiteY106" fmla="*/ 1326802 h 1353297"/>
              <a:gd name="connsiteX107" fmla="*/ 3623856 w 10678681"/>
              <a:gd name="connsiteY107" fmla="*/ 1290804 h 1353297"/>
              <a:gd name="connsiteX108" fmla="*/ 3564933 w 10678681"/>
              <a:gd name="connsiteY108" fmla="*/ 1287147 h 1353297"/>
              <a:gd name="connsiteX109" fmla="*/ 3550537 w 10678681"/>
              <a:gd name="connsiteY109" fmla="*/ 1317552 h 1353297"/>
              <a:gd name="connsiteX110" fmla="*/ 3487736 w 10678681"/>
              <a:gd name="connsiteY110" fmla="*/ 1303493 h 1353297"/>
              <a:gd name="connsiteX111" fmla="*/ 3392548 w 10678681"/>
              <a:gd name="connsiteY111" fmla="*/ 1278741 h 1353297"/>
              <a:gd name="connsiteX112" fmla="*/ 3337466 w 10678681"/>
              <a:gd name="connsiteY112" fmla="*/ 1272537 h 1353297"/>
              <a:gd name="connsiteX113" fmla="*/ 3187206 w 10678681"/>
              <a:gd name="connsiteY113" fmla="*/ 1246821 h 1353297"/>
              <a:gd name="connsiteX114" fmla="*/ 3036856 w 10678681"/>
              <a:gd name="connsiteY114" fmla="*/ 1214383 h 1353297"/>
              <a:gd name="connsiteX115" fmla="*/ 2824973 w 10678681"/>
              <a:gd name="connsiteY115" fmla="*/ 1134864 h 1353297"/>
              <a:gd name="connsiteX116" fmla="*/ 2804398 w 10678681"/>
              <a:gd name="connsiteY116" fmla="*/ 1125556 h 1353297"/>
              <a:gd name="connsiteX117" fmla="*/ 2736109 w 10678681"/>
              <a:gd name="connsiteY117" fmla="*/ 1137717 h 1353297"/>
              <a:gd name="connsiteX118" fmla="*/ 2659096 w 10678681"/>
              <a:gd name="connsiteY118" fmla="*/ 1150294 h 1353297"/>
              <a:gd name="connsiteX119" fmla="*/ 2567088 w 10678681"/>
              <a:gd name="connsiteY119" fmla="*/ 1181781 h 1353297"/>
              <a:gd name="connsiteX120" fmla="*/ 2454501 w 10678681"/>
              <a:gd name="connsiteY120" fmla="*/ 1155455 h 1353297"/>
              <a:gd name="connsiteX121" fmla="*/ 2385161 w 10678681"/>
              <a:gd name="connsiteY121" fmla="*/ 1161312 h 1353297"/>
              <a:gd name="connsiteX122" fmla="*/ 2273361 w 10678681"/>
              <a:gd name="connsiteY122" fmla="*/ 1134090 h 1353297"/>
              <a:gd name="connsiteX123" fmla="*/ 2132003 w 10678681"/>
              <a:gd name="connsiteY123" fmla="*/ 1139225 h 1353297"/>
              <a:gd name="connsiteX124" fmla="*/ 2041224 w 10678681"/>
              <a:gd name="connsiteY124" fmla="*/ 1147536 h 1353297"/>
              <a:gd name="connsiteX125" fmla="*/ 2010157 w 10678681"/>
              <a:gd name="connsiteY125" fmla="*/ 1152767 h 1353297"/>
              <a:gd name="connsiteX126" fmla="*/ 1859213 w 10678681"/>
              <a:gd name="connsiteY126" fmla="*/ 1199540 h 1353297"/>
              <a:gd name="connsiteX127" fmla="*/ 1735877 w 10678681"/>
              <a:gd name="connsiteY127" fmla="*/ 1246527 h 1353297"/>
              <a:gd name="connsiteX128" fmla="*/ 1705069 w 10678681"/>
              <a:gd name="connsiteY128" fmla="*/ 1251989 h 1353297"/>
              <a:gd name="connsiteX129" fmla="*/ 1307888 w 10678681"/>
              <a:gd name="connsiteY129" fmla="*/ 1283156 h 1353297"/>
              <a:gd name="connsiteX130" fmla="*/ 1220734 w 10678681"/>
              <a:gd name="connsiteY130" fmla="*/ 1257811 h 1353297"/>
              <a:gd name="connsiteX131" fmla="*/ 1021737 w 10678681"/>
              <a:gd name="connsiteY131" fmla="*/ 1238739 h 1353297"/>
              <a:gd name="connsiteX132" fmla="*/ 959820 w 10678681"/>
              <a:gd name="connsiteY132" fmla="*/ 1275863 h 1353297"/>
              <a:gd name="connsiteX133" fmla="*/ 929137 w 10678681"/>
              <a:gd name="connsiteY133" fmla="*/ 1273957 h 1353297"/>
              <a:gd name="connsiteX134" fmla="*/ 878849 w 10678681"/>
              <a:gd name="connsiteY134" fmla="*/ 1266740 h 1353297"/>
              <a:gd name="connsiteX135" fmla="*/ 800667 w 10678681"/>
              <a:gd name="connsiteY135" fmla="*/ 1282041 h 1353297"/>
              <a:gd name="connsiteX136" fmla="*/ 644906 w 10678681"/>
              <a:gd name="connsiteY136" fmla="*/ 1273685 h 1353297"/>
              <a:gd name="connsiteX137" fmla="*/ 379869 w 10678681"/>
              <a:gd name="connsiteY137" fmla="*/ 1339165 h 1353297"/>
              <a:gd name="connsiteX138" fmla="*/ 137696 w 10678681"/>
              <a:gd name="connsiteY138" fmla="*/ 1319217 h 1353297"/>
              <a:gd name="connsiteX139" fmla="*/ 54250 w 10678681"/>
              <a:gd name="connsiteY139" fmla="*/ 1315838 h 1353297"/>
              <a:gd name="connsiteX140" fmla="*/ 28042 w 10678681"/>
              <a:gd name="connsiteY140" fmla="*/ 1297822 h 1353297"/>
              <a:gd name="connsiteX141" fmla="*/ 0 w 10678681"/>
              <a:gd name="connsiteY141" fmla="*/ 1294612 h 1353297"/>
              <a:gd name="connsiteX142" fmla="*/ 0 w 10678681"/>
              <a:gd name="connsiteY142" fmla="*/ 0 h 1353297"/>
              <a:gd name="connsiteX0" fmla="*/ 0 w 10678681"/>
              <a:gd name="connsiteY0" fmla="*/ 0 h 1353297"/>
              <a:gd name="connsiteX1" fmla="*/ 10678681 w 10678681"/>
              <a:gd name="connsiteY1" fmla="*/ 0 h 1353297"/>
              <a:gd name="connsiteX2" fmla="*/ 10666019 w 10678681"/>
              <a:gd name="connsiteY2" fmla="*/ 7876 h 1353297"/>
              <a:gd name="connsiteX3" fmla="*/ 10632825 w 10678681"/>
              <a:gd name="connsiteY3" fmla="*/ 32153 h 1353297"/>
              <a:gd name="connsiteX4" fmla="*/ 10510605 w 10678681"/>
              <a:gd name="connsiteY4" fmla="*/ 30449 h 1353297"/>
              <a:gd name="connsiteX5" fmla="*/ 10456989 w 10678681"/>
              <a:gd name="connsiteY5" fmla="*/ 979 h 1353297"/>
              <a:gd name="connsiteX6" fmla="*/ 10438642 w 10678681"/>
              <a:gd name="connsiteY6" fmla="*/ 1524 h 1353297"/>
              <a:gd name="connsiteX7" fmla="*/ 10407146 w 10678681"/>
              <a:gd name="connsiteY7" fmla="*/ 43659 h 1353297"/>
              <a:gd name="connsiteX8" fmla="*/ 10357996 w 10678681"/>
              <a:gd name="connsiteY8" fmla="*/ 50836 h 1353297"/>
              <a:gd name="connsiteX9" fmla="*/ 10306667 w 10678681"/>
              <a:gd name="connsiteY9" fmla="*/ 109739 h 1353297"/>
              <a:gd name="connsiteX10" fmla="*/ 10115334 w 10678681"/>
              <a:gd name="connsiteY10" fmla="*/ 155658 h 1353297"/>
              <a:gd name="connsiteX11" fmla="*/ 10068157 w 10678681"/>
              <a:gd name="connsiteY11" fmla="*/ 215673 h 1353297"/>
              <a:gd name="connsiteX12" fmla="*/ 10045431 w 10678681"/>
              <a:gd name="connsiteY12" fmla="*/ 229568 h 1353297"/>
              <a:gd name="connsiteX13" fmla="*/ 10013265 w 10678681"/>
              <a:gd name="connsiteY13" fmla="*/ 284757 h 1353297"/>
              <a:gd name="connsiteX14" fmla="*/ 9862496 w 10678681"/>
              <a:gd name="connsiteY14" fmla="*/ 223033 h 1353297"/>
              <a:gd name="connsiteX15" fmla="*/ 9679638 w 10678681"/>
              <a:gd name="connsiteY15" fmla="*/ 277462 h 1353297"/>
              <a:gd name="connsiteX16" fmla="*/ 9498347 w 10678681"/>
              <a:gd name="connsiteY16" fmla="*/ 244723 h 1353297"/>
              <a:gd name="connsiteX17" fmla="*/ 9399702 w 10678681"/>
              <a:gd name="connsiteY17" fmla="*/ 276316 h 1353297"/>
              <a:gd name="connsiteX18" fmla="*/ 9378439 w 10678681"/>
              <a:gd name="connsiteY18" fmla="*/ 326244 h 1353297"/>
              <a:gd name="connsiteX19" fmla="*/ 9121744 w 10678681"/>
              <a:gd name="connsiteY19" fmla="*/ 365177 h 1353297"/>
              <a:gd name="connsiteX20" fmla="*/ 9061654 w 10678681"/>
              <a:gd name="connsiteY20" fmla="*/ 393730 h 1353297"/>
              <a:gd name="connsiteX21" fmla="*/ 8997577 w 10678681"/>
              <a:gd name="connsiteY21" fmla="*/ 380865 h 1353297"/>
              <a:gd name="connsiteX22" fmla="*/ 8907968 w 10678681"/>
              <a:gd name="connsiteY22" fmla="*/ 447345 h 1353297"/>
              <a:gd name="connsiteX23" fmla="*/ 8764163 w 10678681"/>
              <a:gd name="connsiteY23" fmla="*/ 471000 h 1353297"/>
              <a:gd name="connsiteX24" fmla="*/ 8680155 w 10678681"/>
              <a:gd name="connsiteY24" fmla="*/ 492404 h 1353297"/>
              <a:gd name="connsiteX25" fmla="*/ 8651436 w 10678681"/>
              <a:gd name="connsiteY25" fmla="*/ 511923 h 1353297"/>
              <a:gd name="connsiteX26" fmla="*/ 8609185 w 10678681"/>
              <a:gd name="connsiteY26" fmla="*/ 531525 h 1353297"/>
              <a:gd name="connsiteX27" fmla="*/ 8537091 w 10678681"/>
              <a:gd name="connsiteY27" fmla="*/ 574933 h 1353297"/>
              <a:gd name="connsiteX28" fmla="*/ 8435931 w 10678681"/>
              <a:gd name="connsiteY28" fmla="*/ 617926 h 1353297"/>
              <a:gd name="connsiteX29" fmla="*/ 8348623 w 10678681"/>
              <a:gd name="connsiteY29" fmla="*/ 600607 h 1353297"/>
              <a:gd name="connsiteX30" fmla="*/ 8344233 w 10678681"/>
              <a:gd name="connsiteY30" fmla="*/ 610922 h 1353297"/>
              <a:gd name="connsiteX31" fmla="*/ 8290622 w 10678681"/>
              <a:gd name="connsiteY31" fmla="*/ 622687 h 1353297"/>
              <a:gd name="connsiteX32" fmla="*/ 8086698 w 10678681"/>
              <a:gd name="connsiteY32" fmla="*/ 605185 h 1353297"/>
              <a:gd name="connsiteX33" fmla="*/ 7982378 w 10678681"/>
              <a:gd name="connsiteY33" fmla="*/ 629799 h 1353297"/>
              <a:gd name="connsiteX34" fmla="*/ 7947952 w 10678681"/>
              <a:gd name="connsiteY34" fmla="*/ 648003 h 1353297"/>
              <a:gd name="connsiteX35" fmla="*/ 7890112 w 10678681"/>
              <a:gd name="connsiteY35" fmla="*/ 677915 h 1353297"/>
              <a:gd name="connsiteX36" fmla="*/ 7853284 w 10678681"/>
              <a:gd name="connsiteY36" fmla="*/ 723588 h 1353297"/>
              <a:gd name="connsiteX37" fmla="*/ 7802383 w 10678681"/>
              <a:gd name="connsiteY37" fmla="*/ 739359 h 1353297"/>
              <a:gd name="connsiteX38" fmla="*/ 7730518 w 10678681"/>
              <a:gd name="connsiteY38" fmla="*/ 739526 h 1353297"/>
              <a:gd name="connsiteX39" fmla="*/ 7652907 w 10678681"/>
              <a:gd name="connsiteY39" fmla="*/ 783273 h 1353297"/>
              <a:gd name="connsiteX40" fmla="*/ 7606008 w 10678681"/>
              <a:gd name="connsiteY40" fmla="*/ 800717 h 1353297"/>
              <a:gd name="connsiteX41" fmla="*/ 7480223 w 10678681"/>
              <a:gd name="connsiteY41" fmla="*/ 856821 h 1353297"/>
              <a:gd name="connsiteX42" fmla="*/ 7356005 w 10678681"/>
              <a:gd name="connsiteY42" fmla="*/ 919462 h 1353297"/>
              <a:gd name="connsiteX43" fmla="*/ 7305396 w 10678681"/>
              <a:gd name="connsiteY43" fmla="*/ 986228 h 1353297"/>
              <a:gd name="connsiteX44" fmla="*/ 7266251 w 10678681"/>
              <a:gd name="connsiteY44" fmla="*/ 967864 h 1353297"/>
              <a:gd name="connsiteX45" fmla="*/ 7269396 w 10678681"/>
              <a:gd name="connsiteY45" fmla="*/ 989282 h 1353297"/>
              <a:gd name="connsiteX46" fmla="*/ 7258094 w 10678681"/>
              <a:gd name="connsiteY46" fmla="*/ 990679 h 1353297"/>
              <a:gd name="connsiteX47" fmla="*/ 7257893 w 10678681"/>
              <a:gd name="connsiteY47" fmla="*/ 991204 h 1353297"/>
              <a:gd name="connsiteX48" fmla="*/ 7247153 w 10678681"/>
              <a:gd name="connsiteY48" fmla="*/ 991550 h 1353297"/>
              <a:gd name="connsiteX49" fmla="*/ 7193612 w 10678681"/>
              <a:gd name="connsiteY49" fmla="*/ 987042 h 1353297"/>
              <a:gd name="connsiteX50" fmla="*/ 7132632 w 10678681"/>
              <a:gd name="connsiteY50" fmla="*/ 1042036 h 1353297"/>
              <a:gd name="connsiteX51" fmla="*/ 7105610 w 10678681"/>
              <a:gd name="connsiteY51" fmla="*/ 1053537 h 1353297"/>
              <a:gd name="connsiteX52" fmla="*/ 7069148 w 10678681"/>
              <a:gd name="connsiteY52" fmla="*/ 1047163 h 1353297"/>
              <a:gd name="connsiteX53" fmla="*/ 7039634 w 10678681"/>
              <a:gd name="connsiteY53" fmla="*/ 1059971 h 1353297"/>
              <a:gd name="connsiteX54" fmla="*/ 7033445 w 10678681"/>
              <a:gd name="connsiteY54" fmla="*/ 1063314 h 1353297"/>
              <a:gd name="connsiteX55" fmla="*/ 6999157 w 10678681"/>
              <a:gd name="connsiteY55" fmla="*/ 1055282 h 1353297"/>
              <a:gd name="connsiteX56" fmla="*/ 6981874 w 10678681"/>
              <a:gd name="connsiteY56" fmla="*/ 1053827 h 1353297"/>
              <a:gd name="connsiteX57" fmla="*/ 6976102 w 10678681"/>
              <a:gd name="connsiteY57" fmla="*/ 1047854 h 1353297"/>
              <a:gd name="connsiteX58" fmla="*/ 6951040 w 10678681"/>
              <a:gd name="connsiteY58" fmla="*/ 1048531 h 1353297"/>
              <a:gd name="connsiteX59" fmla="*/ 6948497 w 10678681"/>
              <a:gd name="connsiteY59" fmla="*/ 1050706 h 1353297"/>
              <a:gd name="connsiteX60" fmla="*/ 6926582 w 10678681"/>
              <a:gd name="connsiteY60" fmla="*/ 1043462 h 1353297"/>
              <a:gd name="connsiteX61" fmla="*/ 6833743 w 10678681"/>
              <a:gd name="connsiteY61" fmla="*/ 1027960 h 1353297"/>
              <a:gd name="connsiteX62" fmla="*/ 6687090 w 10678681"/>
              <a:gd name="connsiteY62" fmla="*/ 1063250 h 1353297"/>
              <a:gd name="connsiteX63" fmla="*/ 6437450 w 10678681"/>
              <a:gd name="connsiteY63" fmla="*/ 1101075 h 1353297"/>
              <a:gd name="connsiteX64" fmla="*/ 6327795 w 10678681"/>
              <a:gd name="connsiteY64" fmla="*/ 1088142 h 1353297"/>
              <a:gd name="connsiteX65" fmla="*/ 6136549 w 10678681"/>
              <a:gd name="connsiteY65" fmla="*/ 1100268 h 1353297"/>
              <a:gd name="connsiteX66" fmla="*/ 6004655 w 10678681"/>
              <a:gd name="connsiteY66" fmla="*/ 1114946 h 1353297"/>
              <a:gd name="connsiteX67" fmla="*/ 5936643 w 10678681"/>
              <a:gd name="connsiteY67" fmla="*/ 1095428 h 1353297"/>
              <a:gd name="connsiteX68" fmla="*/ 5912484 w 10678681"/>
              <a:gd name="connsiteY68" fmla="*/ 1112624 h 1353297"/>
              <a:gd name="connsiteX69" fmla="*/ 5908387 w 10678681"/>
              <a:gd name="connsiteY69" fmla="*/ 1116018 h 1353297"/>
              <a:gd name="connsiteX70" fmla="*/ 5890495 w 10678681"/>
              <a:gd name="connsiteY70" fmla="*/ 1120268 h 1353297"/>
              <a:gd name="connsiteX71" fmla="*/ 5887318 w 10678681"/>
              <a:gd name="connsiteY71" fmla="*/ 1133134 h 1353297"/>
              <a:gd name="connsiteX72" fmla="*/ 5861726 w 10678681"/>
              <a:gd name="connsiteY72" fmla="*/ 1147891 h 1353297"/>
              <a:gd name="connsiteX73" fmla="*/ 5805823 w 10678681"/>
              <a:gd name="connsiteY73" fmla="*/ 1152457 h 1353297"/>
              <a:gd name="connsiteX74" fmla="*/ 5689841 w 10678681"/>
              <a:gd name="connsiteY74" fmla="*/ 1176232 h 1353297"/>
              <a:gd name="connsiteX75" fmla="*/ 5605119 w 10678681"/>
              <a:gd name="connsiteY75" fmla="*/ 1190202 h 1353297"/>
              <a:gd name="connsiteX76" fmla="*/ 5488513 w 10678681"/>
              <a:gd name="connsiteY76" fmla="*/ 1205367 h 1353297"/>
              <a:gd name="connsiteX77" fmla="*/ 5402905 w 10678681"/>
              <a:gd name="connsiteY77" fmla="*/ 1241191 h 1353297"/>
              <a:gd name="connsiteX78" fmla="*/ 5285593 w 10678681"/>
              <a:gd name="connsiteY78" fmla="*/ 1273569 h 1353297"/>
              <a:gd name="connsiteX79" fmla="*/ 5192893 w 10678681"/>
              <a:gd name="connsiteY79" fmla="*/ 1247188 h 1353297"/>
              <a:gd name="connsiteX80" fmla="*/ 5186475 w 10678681"/>
              <a:gd name="connsiteY80" fmla="*/ 1257028 h 1353297"/>
              <a:gd name="connsiteX81" fmla="*/ 5126038 w 10678681"/>
              <a:gd name="connsiteY81" fmla="*/ 1263189 h 1353297"/>
              <a:gd name="connsiteX82" fmla="*/ 4894688 w 10678681"/>
              <a:gd name="connsiteY82" fmla="*/ 1247184 h 1353297"/>
              <a:gd name="connsiteX83" fmla="*/ 4788036 w 10678681"/>
              <a:gd name="connsiteY83" fmla="*/ 1238182 h 1353297"/>
              <a:gd name="connsiteX84" fmla="*/ 4747555 w 10678681"/>
              <a:gd name="connsiteY84" fmla="*/ 1252768 h 1353297"/>
              <a:gd name="connsiteX85" fmla="*/ 4679644 w 10678681"/>
              <a:gd name="connsiteY85" fmla="*/ 1276603 h 1353297"/>
              <a:gd name="connsiteX86" fmla="*/ 4632222 w 10678681"/>
              <a:gd name="connsiteY86" fmla="*/ 1318360 h 1353297"/>
              <a:gd name="connsiteX87" fmla="*/ 4617358 w 10678681"/>
              <a:gd name="connsiteY87" fmla="*/ 1327690 h 1353297"/>
              <a:gd name="connsiteX88" fmla="*/ 4589102 w 10678681"/>
              <a:gd name="connsiteY88" fmla="*/ 1321223 h 1353297"/>
              <a:gd name="connsiteX89" fmla="*/ 4578184 w 10678681"/>
              <a:gd name="connsiteY89" fmla="*/ 1326745 h 1353297"/>
              <a:gd name="connsiteX90" fmla="*/ 4574270 w 10678681"/>
              <a:gd name="connsiteY90" fmla="*/ 1325878 h 1353297"/>
              <a:gd name="connsiteX91" fmla="*/ 4564919 w 10678681"/>
              <a:gd name="connsiteY91" fmla="*/ 1325507 h 1353297"/>
              <a:gd name="connsiteX92" fmla="*/ 4566586 w 10678681"/>
              <a:gd name="connsiteY92" fmla="*/ 1316963 h 1353297"/>
              <a:gd name="connsiteX93" fmla="*/ 4556303 w 10678681"/>
              <a:gd name="connsiteY93" fmla="*/ 1300262 h 1353297"/>
              <a:gd name="connsiteX94" fmla="*/ 4502358 w 10678681"/>
              <a:gd name="connsiteY94" fmla="*/ 1302558 h 1353297"/>
              <a:gd name="connsiteX95" fmla="*/ 4498919 w 10678681"/>
              <a:gd name="connsiteY95" fmla="*/ 1312115 h 1353297"/>
              <a:gd name="connsiteX96" fmla="*/ 4492075 w 10678681"/>
              <a:gd name="connsiteY96" fmla="*/ 1313357 h 1353297"/>
              <a:gd name="connsiteX97" fmla="*/ 4487466 w 10678681"/>
              <a:gd name="connsiteY97" fmla="*/ 1304102 h 1353297"/>
              <a:gd name="connsiteX98" fmla="*/ 4398292 w 10678681"/>
              <a:gd name="connsiteY98" fmla="*/ 1278410 h 1353297"/>
              <a:gd name="connsiteX99" fmla="*/ 4306088 w 10678681"/>
              <a:gd name="connsiteY99" fmla="*/ 1282512 h 1353297"/>
              <a:gd name="connsiteX100" fmla="*/ 4188995 w 10678681"/>
              <a:gd name="connsiteY100" fmla="*/ 1296718 h 1353297"/>
              <a:gd name="connsiteX101" fmla="*/ 4136582 w 10678681"/>
              <a:gd name="connsiteY101" fmla="*/ 1287687 h 1353297"/>
              <a:gd name="connsiteX102" fmla="*/ 4064614 w 10678681"/>
              <a:gd name="connsiteY102" fmla="*/ 1296118 h 1353297"/>
              <a:gd name="connsiteX103" fmla="*/ 3906561 w 10678681"/>
              <a:gd name="connsiteY103" fmla="*/ 1352435 h 1353297"/>
              <a:gd name="connsiteX104" fmla="*/ 3787890 w 10678681"/>
              <a:gd name="connsiteY104" fmla="*/ 1352442 h 1353297"/>
              <a:gd name="connsiteX105" fmla="*/ 3745993 w 10678681"/>
              <a:gd name="connsiteY105" fmla="*/ 1342630 h 1353297"/>
              <a:gd name="connsiteX106" fmla="*/ 3675785 w 10678681"/>
              <a:gd name="connsiteY106" fmla="*/ 1326802 h 1353297"/>
              <a:gd name="connsiteX107" fmla="*/ 3623856 w 10678681"/>
              <a:gd name="connsiteY107" fmla="*/ 1290804 h 1353297"/>
              <a:gd name="connsiteX108" fmla="*/ 3564933 w 10678681"/>
              <a:gd name="connsiteY108" fmla="*/ 1287147 h 1353297"/>
              <a:gd name="connsiteX109" fmla="*/ 3550537 w 10678681"/>
              <a:gd name="connsiteY109" fmla="*/ 1317552 h 1353297"/>
              <a:gd name="connsiteX110" fmla="*/ 3487736 w 10678681"/>
              <a:gd name="connsiteY110" fmla="*/ 1303493 h 1353297"/>
              <a:gd name="connsiteX111" fmla="*/ 3392548 w 10678681"/>
              <a:gd name="connsiteY111" fmla="*/ 1278741 h 1353297"/>
              <a:gd name="connsiteX112" fmla="*/ 3337466 w 10678681"/>
              <a:gd name="connsiteY112" fmla="*/ 1272537 h 1353297"/>
              <a:gd name="connsiteX113" fmla="*/ 3175981 w 10678681"/>
              <a:gd name="connsiteY113" fmla="*/ 1208973 h 1353297"/>
              <a:gd name="connsiteX114" fmla="*/ 3036856 w 10678681"/>
              <a:gd name="connsiteY114" fmla="*/ 1214383 h 1353297"/>
              <a:gd name="connsiteX115" fmla="*/ 2824973 w 10678681"/>
              <a:gd name="connsiteY115" fmla="*/ 1134864 h 1353297"/>
              <a:gd name="connsiteX116" fmla="*/ 2804398 w 10678681"/>
              <a:gd name="connsiteY116" fmla="*/ 1125556 h 1353297"/>
              <a:gd name="connsiteX117" fmla="*/ 2736109 w 10678681"/>
              <a:gd name="connsiteY117" fmla="*/ 1137717 h 1353297"/>
              <a:gd name="connsiteX118" fmla="*/ 2659096 w 10678681"/>
              <a:gd name="connsiteY118" fmla="*/ 1150294 h 1353297"/>
              <a:gd name="connsiteX119" fmla="*/ 2567088 w 10678681"/>
              <a:gd name="connsiteY119" fmla="*/ 1181781 h 1353297"/>
              <a:gd name="connsiteX120" fmla="*/ 2454501 w 10678681"/>
              <a:gd name="connsiteY120" fmla="*/ 1155455 h 1353297"/>
              <a:gd name="connsiteX121" fmla="*/ 2385161 w 10678681"/>
              <a:gd name="connsiteY121" fmla="*/ 1161312 h 1353297"/>
              <a:gd name="connsiteX122" fmla="*/ 2273361 w 10678681"/>
              <a:gd name="connsiteY122" fmla="*/ 1134090 h 1353297"/>
              <a:gd name="connsiteX123" fmla="*/ 2132003 w 10678681"/>
              <a:gd name="connsiteY123" fmla="*/ 1139225 h 1353297"/>
              <a:gd name="connsiteX124" fmla="*/ 2041224 w 10678681"/>
              <a:gd name="connsiteY124" fmla="*/ 1147536 h 1353297"/>
              <a:gd name="connsiteX125" fmla="*/ 2010157 w 10678681"/>
              <a:gd name="connsiteY125" fmla="*/ 1152767 h 1353297"/>
              <a:gd name="connsiteX126" fmla="*/ 1859213 w 10678681"/>
              <a:gd name="connsiteY126" fmla="*/ 1199540 h 1353297"/>
              <a:gd name="connsiteX127" fmla="*/ 1735877 w 10678681"/>
              <a:gd name="connsiteY127" fmla="*/ 1246527 h 1353297"/>
              <a:gd name="connsiteX128" fmla="*/ 1705069 w 10678681"/>
              <a:gd name="connsiteY128" fmla="*/ 1251989 h 1353297"/>
              <a:gd name="connsiteX129" fmla="*/ 1307888 w 10678681"/>
              <a:gd name="connsiteY129" fmla="*/ 1283156 h 1353297"/>
              <a:gd name="connsiteX130" fmla="*/ 1220734 w 10678681"/>
              <a:gd name="connsiteY130" fmla="*/ 1257811 h 1353297"/>
              <a:gd name="connsiteX131" fmla="*/ 1021737 w 10678681"/>
              <a:gd name="connsiteY131" fmla="*/ 1238739 h 1353297"/>
              <a:gd name="connsiteX132" fmla="*/ 959820 w 10678681"/>
              <a:gd name="connsiteY132" fmla="*/ 1275863 h 1353297"/>
              <a:gd name="connsiteX133" fmla="*/ 929137 w 10678681"/>
              <a:gd name="connsiteY133" fmla="*/ 1273957 h 1353297"/>
              <a:gd name="connsiteX134" fmla="*/ 878849 w 10678681"/>
              <a:gd name="connsiteY134" fmla="*/ 1266740 h 1353297"/>
              <a:gd name="connsiteX135" fmla="*/ 800667 w 10678681"/>
              <a:gd name="connsiteY135" fmla="*/ 1282041 h 1353297"/>
              <a:gd name="connsiteX136" fmla="*/ 644906 w 10678681"/>
              <a:gd name="connsiteY136" fmla="*/ 1273685 h 1353297"/>
              <a:gd name="connsiteX137" fmla="*/ 379869 w 10678681"/>
              <a:gd name="connsiteY137" fmla="*/ 1339165 h 1353297"/>
              <a:gd name="connsiteX138" fmla="*/ 137696 w 10678681"/>
              <a:gd name="connsiteY138" fmla="*/ 1319217 h 1353297"/>
              <a:gd name="connsiteX139" fmla="*/ 54250 w 10678681"/>
              <a:gd name="connsiteY139" fmla="*/ 1315838 h 1353297"/>
              <a:gd name="connsiteX140" fmla="*/ 28042 w 10678681"/>
              <a:gd name="connsiteY140" fmla="*/ 1297822 h 1353297"/>
              <a:gd name="connsiteX141" fmla="*/ 0 w 10678681"/>
              <a:gd name="connsiteY141" fmla="*/ 1294612 h 1353297"/>
              <a:gd name="connsiteX142" fmla="*/ 0 w 10678681"/>
              <a:gd name="connsiteY142" fmla="*/ 0 h 1353297"/>
              <a:gd name="connsiteX0" fmla="*/ 0 w 10678681"/>
              <a:gd name="connsiteY0" fmla="*/ 0 h 1352443"/>
              <a:gd name="connsiteX1" fmla="*/ 10678681 w 10678681"/>
              <a:gd name="connsiteY1" fmla="*/ 0 h 1352443"/>
              <a:gd name="connsiteX2" fmla="*/ 10666019 w 10678681"/>
              <a:gd name="connsiteY2" fmla="*/ 7876 h 1352443"/>
              <a:gd name="connsiteX3" fmla="*/ 10632825 w 10678681"/>
              <a:gd name="connsiteY3" fmla="*/ 32153 h 1352443"/>
              <a:gd name="connsiteX4" fmla="*/ 10510605 w 10678681"/>
              <a:gd name="connsiteY4" fmla="*/ 30449 h 1352443"/>
              <a:gd name="connsiteX5" fmla="*/ 10456989 w 10678681"/>
              <a:gd name="connsiteY5" fmla="*/ 979 h 1352443"/>
              <a:gd name="connsiteX6" fmla="*/ 10438642 w 10678681"/>
              <a:gd name="connsiteY6" fmla="*/ 1524 h 1352443"/>
              <a:gd name="connsiteX7" fmla="*/ 10407146 w 10678681"/>
              <a:gd name="connsiteY7" fmla="*/ 43659 h 1352443"/>
              <a:gd name="connsiteX8" fmla="*/ 10357996 w 10678681"/>
              <a:gd name="connsiteY8" fmla="*/ 50836 h 1352443"/>
              <a:gd name="connsiteX9" fmla="*/ 10306667 w 10678681"/>
              <a:gd name="connsiteY9" fmla="*/ 109739 h 1352443"/>
              <a:gd name="connsiteX10" fmla="*/ 10115334 w 10678681"/>
              <a:gd name="connsiteY10" fmla="*/ 155658 h 1352443"/>
              <a:gd name="connsiteX11" fmla="*/ 10068157 w 10678681"/>
              <a:gd name="connsiteY11" fmla="*/ 215673 h 1352443"/>
              <a:gd name="connsiteX12" fmla="*/ 10045431 w 10678681"/>
              <a:gd name="connsiteY12" fmla="*/ 229568 h 1352443"/>
              <a:gd name="connsiteX13" fmla="*/ 10013265 w 10678681"/>
              <a:gd name="connsiteY13" fmla="*/ 284757 h 1352443"/>
              <a:gd name="connsiteX14" fmla="*/ 9862496 w 10678681"/>
              <a:gd name="connsiteY14" fmla="*/ 223033 h 1352443"/>
              <a:gd name="connsiteX15" fmla="*/ 9679638 w 10678681"/>
              <a:gd name="connsiteY15" fmla="*/ 277462 h 1352443"/>
              <a:gd name="connsiteX16" fmla="*/ 9498347 w 10678681"/>
              <a:gd name="connsiteY16" fmla="*/ 244723 h 1352443"/>
              <a:gd name="connsiteX17" fmla="*/ 9399702 w 10678681"/>
              <a:gd name="connsiteY17" fmla="*/ 276316 h 1352443"/>
              <a:gd name="connsiteX18" fmla="*/ 9378439 w 10678681"/>
              <a:gd name="connsiteY18" fmla="*/ 326244 h 1352443"/>
              <a:gd name="connsiteX19" fmla="*/ 9121744 w 10678681"/>
              <a:gd name="connsiteY19" fmla="*/ 365177 h 1352443"/>
              <a:gd name="connsiteX20" fmla="*/ 9061654 w 10678681"/>
              <a:gd name="connsiteY20" fmla="*/ 393730 h 1352443"/>
              <a:gd name="connsiteX21" fmla="*/ 8997577 w 10678681"/>
              <a:gd name="connsiteY21" fmla="*/ 380865 h 1352443"/>
              <a:gd name="connsiteX22" fmla="*/ 8907968 w 10678681"/>
              <a:gd name="connsiteY22" fmla="*/ 447345 h 1352443"/>
              <a:gd name="connsiteX23" fmla="*/ 8764163 w 10678681"/>
              <a:gd name="connsiteY23" fmla="*/ 471000 h 1352443"/>
              <a:gd name="connsiteX24" fmla="*/ 8680155 w 10678681"/>
              <a:gd name="connsiteY24" fmla="*/ 492404 h 1352443"/>
              <a:gd name="connsiteX25" fmla="*/ 8651436 w 10678681"/>
              <a:gd name="connsiteY25" fmla="*/ 511923 h 1352443"/>
              <a:gd name="connsiteX26" fmla="*/ 8609185 w 10678681"/>
              <a:gd name="connsiteY26" fmla="*/ 531525 h 1352443"/>
              <a:gd name="connsiteX27" fmla="*/ 8537091 w 10678681"/>
              <a:gd name="connsiteY27" fmla="*/ 574933 h 1352443"/>
              <a:gd name="connsiteX28" fmla="*/ 8435931 w 10678681"/>
              <a:gd name="connsiteY28" fmla="*/ 617926 h 1352443"/>
              <a:gd name="connsiteX29" fmla="*/ 8348623 w 10678681"/>
              <a:gd name="connsiteY29" fmla="*/ 600607 h 1352443"/>
              <a:gd name="connsiteX30" fmla="*/ 8344233 w 10678681"/>
              <a:gd name="connsiteY30" fmla="*/ 610922 h 1352443"/>
              <a:gd name="connsiteX31" fmla="*/ 8290622 w 10678681"/>
              <a:gd name="connsiteY31" fmla="*/ 622687 h 1352443"/>
              <a:gd name="connsiteX32" fmla="*/ 8086698 w 10678681"/>
              <a:gd name="connsiteY32" fmla="*/ 605185 h 1352443"/>
              <a:gd name="connsiteX33" fmla="*/ 7982378 w 10678681"/>
              <a:gd name="connsiteY33" fmla="*/ 629799 h 1352443"/>
              <a:gd name="connsiteX34" fmla="*/ 7947952 w 10678681"/>
              <a:gd name="connsiteY34" fmla="*/ 648003 h 1352443"/>
              <a:gd name="connsiteX35" fmla="*/ 7890112 w 10678681"/>
              <a:gd name="connsiteY35" fmla="*/ 677915 h 1352443"/>
              <a:gd name="connsiteX36" fmla="*/ 7853284 w 10678681"/>
              <a:gd name="connsiteY36" fmla="*/ 723588 h 1352443"/>
              <a:gd name="connsiteX37" fmla="*/ 7802383 w 10678681"/>
              <a:gd name="connsiteY37" fmla="*/ 739359 h 1352443"/>
              <a:gd name="connsiteX38" fmla="*/ 7730518 w 10678681"/>
              <a:gd name="connsiteY38" fmla="*/ 739526 h 1352443"/>
              <a:gd name="connsiteX39" fmla="*/ 7652907 w 10678681"/>
              <a:gd name="connsiteY39" fmla="*/ 783273 h 1352443"/>
              <a:gd name="connsiteX40" fmla="*/ 7606008 w 10678681"/>
              <a:gd name="connsiteY40" fmla="*/ 800717 h 1352443"/>
              <a:gd name="connsiteX41" fmla="*/ 7480223 w 10678681"/>
              <a:gd name="connsiteY41" fmla="*/ 856821 h 1352443"/>
              <a:gd name="connsiteX42" fmla="*/ 7356005 w 10678681"/>
              <a:gd name="connsiteY42" fmla="*/ 919462 h 1352443"/>
              <a:gd name="connsiteX43" fmla="*/ 7305396 w 10678681"/>
              <a:gd name="connsiteY43" fmla="*/ 986228 h 1352443"/>
              <a:gd name="connsiteX44" fmla="*/ 7266251 w 10678681"/>
              <a:gd name="connsiteY44" fmla="*/ 967864 h 1352443"/>
              <a:gd name="connsiteX45" fmla="*/ 7269396 w 10678681"/>
              <a:gd name="connsiteY45" fmla="*/ 989282 h 1352443"/>
              <a:gd name="connsiteX46" fmla="*/ 7258094 w 10678681"/>
              <a:gd name="connsiteY46" fmla="*/ 990679 h 1352443"/>
              <a:gd name="connsiteX47" fmla="*/ 7257893 w 10678681"/>
              <a:gd name="connsiteY47" fmla="*/ 991204 h 1352443"/>
              <a:gd name="connsiteX48" fmla="*/ 7247153 w 10678681"/>
              <a:gd name="connsiteY48" fmla="*/ 991550 h 1352443"/>
              <a:gd name="connsiteX49" fmla="*/ 7193612 w 10678681"/>
              <a:gd name="connsiteY49" fmla="*/ 987042 h 1352443"/>
              <a:gd name="connsiteX50" fmla="*/ 7132632 w 10678681"/>
              <a:gd name="connsiteY50" fmla="*/ 1042036 h 1352443"/>
              <a:gd name="connsiteX51" fmla="*/ 7105610 w 10678681"/>
              <a:gd name="connsiteY51" fmla="*/ 1053537 h 1352443"/>
              <a:gd name="connsiteX52" fmla="*/ 7069148 w 10678681"/>
              <a:gd name="connsiteY52" fmla="*/ 1047163 h 1352443"/>
              <a:gd name="connsiteX53" fmla="*/ 7039634 w 10678681"/>
              <a:gd name="connsiteY53" fmla="*/ 1059971 h 1352443"/>
              <a:gd name="connsiteX54" fmla="*/ 7033445 w 10678681"/>
              <a:gd name="connsiteY54" fmla="*/ 1063314 h 1352443"/>
              <a:gd name="connsiteX55" fmla="*/ 6999157 w 10678681"/>
              <a:gd name="connsiteY55" fmla="*/ 1055282 h 1352443"/>
              <a:gd name="connsiteX56" fmla="*/ 6981874 w 10678681"/>
              <a:gd name="connsiteY56" fmla="*/ 1053827 h 1352443"/>
              <a:gd name="connsiteX57" fmla="*/ 6976102 w 10678681"/>
              <a:gd name="connsiteY57" fmla="*/ 1047854 h 1352443"/>
              <a:gd name="connsiteX58" fmla="*/ 6951040 w 10678681"/>
              <a:gd name="connsiteY58" fmla="*/ 1048531 h 1352443"/>
              <a:gd name="connsiteX59" fmla="*/ 6948497 w 10678681"/>
              <a:gd name="connsiteY59" fmla="*/ 1050706 h 1352443"/>
              <a:gd name="connsiteX60" fmla="*/ 6926582 w 10678681"/>
              <a:gd name="connsiteY60" fmla="*/ 1043462 h 1352443"/>
              <a:gd name="connsiteX61" fmla="*/ 6833743 w 10678681"/>
              <a:gd name="connsiteY61" fmla="*/ 1027960 h 1352443"/>
              <a:gd name="connsiteX62" fmla="*/ 6687090 w 10678681"/>
              <a:gd name="connsiteY62" fmla="*/ 1063250 h 1352443"/>
              <a:gd name="connsiteX63" fmla="*/ 6437450 w 10678681"/>
              <a:gd name="connsiteY63" fmla="*/ 1101075 h 1352443"/>
              <a:gd name="connsiteX64" fmla="*/ 6327795 w 10678681"/>
              <a:gd name="connsiteY64" fmla="*/ 1088142 h 1352443"/>
              <a:gd name="connsiteX65" fmla="*/ 6136549 w 10678681"/>
              <a:gd name="connsiteY65" fmla="*/ 1100268 h 1352443"/>
              <a:gd name="connsiteX66" fmla="*/ 6004655 w 10678681"/>
              <a:gd name="connsiteY66" fmla="*/ 1114946 h 1352443"/>
              <a:gd name="connsiteX67" fmla="*/ 5936643 w 10678681"/>
              <a:gd name="connsiteY67" fmla="*/ 1095428 h 1352443"/>
              <a:gd name="connsiteX68" fmla="*/ 5912484 w 10678681"/>
              <a:gd name="connsiteY68" fmla="*/ 1112624 h 1352443"/>
              <a:gd name="connsiteX69" fmla="*/ 5908387 w 10678681"/>
              <a:gd name="connsiteY69" fmla="*/ 1116018 h 1352443"/>
              <a:gd name="connsiteX70" fmla="*/ 5890495 w 10678681"/>
              <a:gd name="connsiteY70" fmla="*/ 1120268 h 1352443"/>
              <a:gd name="connsiteX71" fmla="*/ 5887318 w 10678681"/>
              <a:gd name="connsiteY71" fmla="*/ 1133134 h 1352443"/>
              <a:gd name="connsiteX72" fmla="*/ 5861726 w 10678681"/>
              <a:gd name="connsiteY72" fmla="*/ 1147891 h 1352443"/>
              <a:gd name="connsiteX73" fmla="*/ 5805823 w 10678681"/>
              <a:gd name="connsiteY73" fmla="*/ 1152457 h 1352443"/>
              <a:gd name="connsiteX74" fmla="*/ 5689841 w 10678681"/>
              <a:gd name="connsiteY74" fmla="*/ 1176232 h 1352443"/>
              <a:gd name="connsiteX75" fmla="*/ 5605119 w 10678681"/>
              <a:gd name="connsiteY75" fmla="*/ 1190202 h 1352443"/>
              <a:gd name="connsiteX76" fmla="*/ 5488513 w 10678681"/>
              <a:gd name="connsiteY76" fmla="*/ 1205367 h 1352443"/>
              <a:gd name="connsiteX77" fmla="*/ 5402905 w 10678681"/>
              <a:gd name="connsiteY77" fmla="*/ 1241191 h 1352443"/>
              <a:gd name="connsiteX78" fmla="*/ 5285593 w 10678681"/>
              <a:gd name="connsiteY78" fmla="*/ 1273569 h 1352443"/>
              <a:gd name="connsiteX79" fmla="*/ 5192893 w 10678681"/>
              <a:gd name="connsiteY79" fmla="*/ 1247188 h 1352443"/>
              <a:gd name="connsiteX80" fmla="*/ 5186475 w 10678681"/>
              <a:gd name="connsiteY80" fmla="*/ 1257028 h 1352443"/>
              <a:gd name="connsiteX81" fmla="*/ 5126038 w 10678681"/>
              <a:gd name="connsiteY81" fmla="*/ 1263189 h 1352443"/>
              <a:gd name="connsiteX82" fmla="*/ 4894688 w 10678681"/>
              <a:gd name="connsiteY82" fmla="*/ 1247184 h 1352443"/>
              <a:gd name="connsiteX83" fmla="*/ 4788036 w 10678681"/>
              <a:gd name="connsiteY83" fmla="*/ 1238182 h 1352443"/>
              <a:gd name="connsiteX84" fmla="*/ 4747555 w 10678681"/>
              <a:gd name="connsiteY84" fmla="*/ 1252768 h 1352443"/>
              <a:gd name="connsiteX85" fmla="*/ 4679644 w 10678681"/>
              <a:gd name="connsiteY85" fmla="*/ 1276603 h 1352443"/>
              <a:gd name="connsiteX86" fmla="*/ 4632222 w 10678681"/>
              <a:gd name="connsiteY86" fmla="*/ 1318360 h 1352443"/>
              <a:gd name="connsiteX87" fmla="*/ 4617358 w 10678681"/>
              <a:gd name="connsiteY87" fmla="*/ 1327690 h 1352443"/>
              <a:gd name="connsiteX88" fmla="*/ 4589102 w 10678681"/>
              <a:gd name="connsiteY88" fmla="*/ 1321223 h 1352443"/>
              <a:gd name="connsiteX89" fmla="*/ 4578184 w 10678681"/>
              <a:gd name="connsiteY89" fmla="*/ 1326745 h 1352443"/>
              <a:gd name="connsiteX90" fmla="*/ 4574270 w 10678681"/>
              <a:gd name="connsiteY90" fmla="*/ 1325878 h 1352443"/>
              <a:gd name="connsiteX91" fmla="*/ 4564919 w 10678681"/>
              <a:gd name="connsiteY91" fmla="*/ 1325507 h 1352443"/>
              <a:gd name="connsiteX92" fmla="*/ 4566586 w 10678681"/>
              <a:gd name="connsiteY92" fmla="*/ 1316963 h 1352443"/>
              <a:gd name="connsiteX93" fmla="*/ 4556303 w 10678681"/>
              <a:gd name="connsiteY93" fmla="*/ 1300262 h 1352443"/>
              <a:gd name="connsiteX94" fmla="*/ 4502358 w 10678681"/>
              <a:gd name="connsiteY94" fmla="*/ 1302558 h 1352443"/>
              <a:gd name="connsiteX95" fmla="*/ 4498919 w 10678681"/>
              <a:gd name="connsiteY95" fmla="*/ 1312115 h 1352443"/>
              <a:gd name="connsiteX96" fmla="*/ 4492075 w 10678681"/>
              <a:gd name="connsiteY96" fmla="*/ 1313357 h 1352443"/>
              <a:gd name="connsiteX97" fmla="*/ 4487466 w 10678681"/>
              <a:gd name="connsiteY97" fmla="*/ 1304102 h 1352443"/>
              <a:gd name="connsiteX98" fmla="*/ 4398292 w 10678681"/>
              <a:gd name="connsiteY98" fmla="*/ 1278410 h 1352443"/>
              <a:gd name="connsiteX99" fmla="*/ 4306088 w 10678681"/>
              <a:gd name="connsiteY99" fmla="*/ 1282512 h 1352443"/>
              <a:gd name="connsiteX100" fmla="*/ 4188995 w 10678681"/>
              <a:gd name="connsiteY100" fmla="*/ 1296718 h 1352443"/>
              <a:gd name="connsiteX101" fmla="*/ 4136582 w 10678681"/>
              <a:gd name="connsiteY101" fmla="*/ 1287687 h 1352443"/>
              <a:gd name="connsiteX102" fmla="*/ 4064614 w 10678681"/>
              <a:gd name="connsiteY102" fmla="*/ 1296118 h 1352443"/>
              <a:gd name="connsiteX103" fmla="*/ 3900948 w 10678681"/>
              <a:gd name="connsiteY103" fmla="*/ 1322156 h 1352443"/>
              <a:gd name="connsiteX104" fmla="*/ 3787890 w 10678681"/>
              <a:gd name="connsiteY104" fmla="*/ 1352442 h 1352443"/>
              <a:gd name="connsiteX105" fmla="*/ 3745993 w 10678681"/>
              <a:gd name="connsiteY105" fmla="*/ 1342630 h 1352443"/>
              <a:gd name="connsiteX106" fmla="*/ 3675785 w 10678681"/>
              <a:gd name="connsiteY106" fmla="*/ 1326802 h 1352443"/>
              <a:gd name="connsiteX107" fmla="*/ 3623856 w 10678681"/>
              <a:gd name="connsiteY107" fmla="*/ 1290804 h 1352443"/>
              <a:gd name="connsiteX108" fmla="*/ 3564933 w 10678681"/>
              <a:gd name="connsiteY108" fmla="*/ 1287147 h 1352443"/>
              <a:gd name="connsiteX109" fmla="*/ 3550537 w 10678681"/>
              <a:gd name="connsiteY109" fmla="*/ 1317552 h 1352443"/>
              <a:gd name="connsiteX110" fmla="*/ 3487736 w 10678681"/>
              <a:gd name="connsiteY110" fmla="*/ 1303493 h 1352443"/>
              <a:gd name="connsiteX111" fmla="*/ 3392548 w 10678681"/>
              <a:gd name="connsiteY111" fmla="*/ 1278741 h 1352443"/>
              <a:gd name="connsiteX112" fmla="*/ 3337466 w 10678681"/>
              <a:gd name="connsiteY112" fmla="*/ 1272537 h 1352443"/>
              <a:gd name="connsiteX113" fmla="*/ 3175981 w 10678681"/>
              <a:gd name="connsiteY113" fmla="*/ 1208973 h 1352443"/>
              <a:gd name="connsiteX114" fmla="*/ 3036856 w 10678681"/>
              <a:gd name="connsiteY114" fmla="*/ 1214383 h 1352443"/>
              <a:gd name="connsiteX115" fmla="*/ 2824973 w 10678681"/>
              <a:gd name="connsiteY115" fmla="*/ 1134864 h 1352443"/>
              <a:gd name="connsiteX116" fmla="*/ 2804398 w 10678681"/>
              <a:gd name="connsiteY116" fmla="*/ 1125556 h 1352443"/>
              <a:gd name="connsiteX117" fmla="*/ 2736109 w 10678681"/>
              <a:gd name="connsiteY117" fmla="*/ 1137717 h 1352443"/>
              <a:gd name="connsiteX118" fmla="*/ 2659096 w 10678681"/>
              <a:gd name="connsiteY118" fmla="*/ 1150294 h 1352443"/>
              <a:gd name="connsiteX119" fmla="*/ 2567088 w 10678681"/>
              <a:gd name="connsiteY119" fmla="*/ 1181781 h 1352443"/>
              <a:gd name="connsiteX120" fmla="*/ 2454501 w 10678681"/>
              <a:gd name="connsiteY120" fmla="*/ 1155455 h 1352443"/>
              <a:gd name="connsiteX121" fmla="*/ 2385161 w 10678681"/>
              <a:gd name="connsiteY121" fmla="*/ 1161312 h 1352443"/>
              <a:gd name="connsiteX122" fmla="*/ 2273361 w 10678681"/>
              <a:gd name="connsiteY122" fmla="*/ 1134090 h 1352443"/>
              <a:gd name="connsiteX123" fmla="*/ 2132003 w 10678681"/>
              <a:gd name="connsiteY123" fmla="*/ 1139225 h 1352443"/>
              <a:gd name="connsiteX124" fmla="*/ 2041224 w 10678681"/>
              <a:gd name="connsiteY124" fmla="*/ 1147536 h 1352443"/>
              <a:gd name="connsiteX125" fmla="*/ 2010157 w 10678681"/>
              <a:gd name="connsiteY125" fmla="*/ 1152767 h 1352443"/>
              <a:gd name="connsiteX126" fmla="*/ 1859213 w 10678681"/>
              <a:gd name="connsiteY126" fmla="*/ 1199540 h 1352443"/>
              <a:gd name="connsiteX127" fmla="*/ 1735877 w 10678681"/>
              <a:gd name="connsiteY127" fmla="*/ 1246527 h 1352443"/>
              <a:gd name="connsiteX128" fmla="*/ 1705069 w 10678681"/>
              <a:gd name="connsiteY128" fmla="*/ 1251989 h 1352443"/>
              <a:gd name="connsiteX129" fmla="*/ 1307888 w 10678681"/>
              <a:gd name="connsiteY129" fmla="*/ 1283156 h 1352443"/>
              <a:gd name="connsiteX130" fmla="*/ 1220734 w 10678681"/>
              <a:gd name="connsiteY130" fmla="*/ 1257811 h 1352443"/>
              <a:gd name="connsiteX131" fmla="*/ 1021737 w 10678681"/>
              <a:gd name="connsiteY131" fmla="*/ 1238739 h 1352443"/>
              <a:gd name="connsiteX132" fmla="*/ 959820 w 10678681"/>
              <a:gd name="connsiteY132" fmla="*/ 1275863 h 1352443"/>
              <a:gd name="connsiteX133" fmla="*/ 929137 w 10678681"/>
              <a:gd name="connsiteY133" fmla="*/ 1273957 h 1352443"/>
              <a:gd name="connsiteX134" fmla="*/ 878849 w 10678681"/>
              <a:gd name="connsiteY134" fmla="*/ 1266740 h 1352443"/>
              <a:gd name="connsiteX135" fmla="*/ 800667 w 10678681"/>
              <a:gd name="connsiteY135" fmla="*/ 1282041 h 1352443"/>
              <a:gd name="connsiteX136" fmla="*/ 644906 w 10678681"/>
              <a:gd name="connsiteY136" fmla="*/ 1273685 h 1352443"/>
              <a:gd name="connsiteX137" fmla="*/ 379869 w 10678681"/>
              <a:gd name="connsiteY137" fmla="*/ 1339165 h 1352443"/>
              <a:gd name="connsiteX138" fmla="*/ 137696 w 10678681"/>
              <a:gd name="connsiteY138" fmla="*/ 1319217 h 1352443"/>
              <a:gd name="connsiteX139" fmla="*/ 54250 w 10678681"/>
              <a:gd name="connsiteY139" fmla="*/ 1315838 h 1352443"/>
              <a:gd name="connsiteX140" fmla="*/ 28042 w 10678681"/>
              <a:gd name="connsiteY140" fmla="*/ 1297822 h 1352443"/>
              <a:gd name="connsiteX141" fmla="*/ 0 w 10678681"/>
              <a:gd name="connsiteY141" fmla="*/ 1294612 h 1352443"/>
              <a:gd name="connsiteX142" fmla="*/ 0 w 10678681"/>
              <a:gd name="connsiteY142" fmla="*/ 0 h 1352443"/>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0605 w 10678681"/>
              <a:gd name="connsiteY4" fmla="*/ 30449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57996 w 10678681"/>
              <a:gd name="connsiteY8" fmla="*/ 50836 h 1342734"/>
              <a:gd name="connsiteX9" fmla="*/ 10306667 w 10678681"/>
              <a:gd name="connsiteY9" fmla="*/ 10973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10013265 w 10678681"/>
              <a:gd name="connsiteY13" fmla="*/ 284757 h 1342734"/>
              <a:gd name="connsiteX14" fmla="*/ 9862496 w 10678681"/>
              <a:gd name="connsiteY14" fmla="*/ 223033 h 1342734"/>
              <a:gd name="connsiteX15" fmla="*/ 9679638 w 10678681"/>
              <a:gd name="connsiteY15" fmla="*/ 277462 h 1342734"/>
              <a:gd name="connsiteX16" fmla="*/ 9498347 w 10678681"/>
              <a:gd name="connsiteY16" fmla="*/ 244723 h 1342734"/>
              <a:gd name="connsiteX17" fmla="*/ 9399702 w 10678681"/>
              <a:gd name="connsiteY17" fmla="*/ 276316 h 1342734"/>
              <a:gd name="connsiteX18" fmla="*/ 9378439 w 10678681"/>
              <a:gd name="connsiteY18" fmla="*/ 326244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7450 w 10678681"/>
              <a:gd name="connsiteY63" fmla="*/ 1101075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0605 w 10678681"/>
              <a:gd name="connsiteY4" fmla="*/ 30449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57996 w 10678681"/>
              <a:gd name="connsiteY8" fmla="*/ 50836 h 1342734"/>
              <a:gd name="connsiteX9" fmla="*/ 10306667 w 10678681"/>
              <a:gd name="connsiteY9" fmla="*/ 10973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10013265 w 10678681"/>
              <a:gd name="connsiteY13" fmla="*/ 284757 h 1342734"/>
              <a:gd name="connsiteX14" fmla="*/ 9862496 w 10678681"/>
              <a:gd name="connsiteY14" fmla="*/ 223033 h 1342734"/>
              <a:gd name="connsiteX15" fmla="*/ 9679638 w 10678681"/>
              <a:gd name="connsiteY15" fmla="*/ 277462 h 1342734"/>
              <a:gd name="connsiteX16" fmla="*/ 9498347 w 10678681"/>
              <a:gd name="connsiteY16" fmla="*/ 244723 h 1342734"/>
              <a:gd name="connsiteX17" fmla="*/ 9399702 w 10678681"/>
              <a:gd name="connsiteY17" fmla="*/ 276316 h 1342734"/>
              <a:gd name="connsiteX18" fmla="*/ 9378439 w 10678681"/>
              <a:gd name="connsiteY18" fmla="*/ 326244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7450 w 10678681"/>
              <a:gd name="connsiteY63" fmla="*/ 1101075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0605 w 10678681"/>
              <a:gd name="connsiteY4" fmla="*/ 30449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57996 w 10678681"/>
              <a:gd name="connsiteY8" fmla="*/ 50836 h 1342734"/>
              <a:gd name="connsiteX9" fmla="*/ 10306667 w 10678681"/>
              <a:gd name="connsiteY9" fmla="*/ 10973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10013265 w 10678681"/>
              <a:gd name="connsiteY13" fmla="*/ 284757 h 1342734"/>
              <a:gd name="connsiteX14" fmla="*/ 9862496 w 10678681"/>
              <a:gd name="connsiteY14" fmla="*/ 223033 h 1342734"/>
              <a:gd name="connsiteX15" fmla="*/ 9679638 w 10678681"/>
              <a:gd name="connsiteY15" fmla="*/ 277462 h 1342734"/>
              <a:gd name="connsiteX16" fmla="*/ 9498347 w 10678681"/>
              <a:gd name="connsiteY16" fmla="*/ 244723 h 1342734"/>
              <a:gd name="connsiteX17" fmla="*/ 9399702 w 10678681"/>
              <a:gd name="connsiteY17" fmla="*/ 276316 h 1342734"/>
              <a:gd name="connsiteX18" fmla="*/ 9378439 w 10678681"/>
              <a:gd name="connsiteY18" fmla="*/ 326244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7450 w 10678681"/>
              <a:gd name="connsiteY63" fmla="*/ 1101075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0605 w 10678681"/>
              <a:gd name="connsiteY4" fmla="*/ 30449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57996 w 10678681"/>
              <a:gd name="connsiteY8" fmla="*/ 50836 h 1342734"/>
              <a:gd name="connsiteX9" fmla="*/ 10306667 w 10678681"/>
              <a:gd name="connsiteY9" fmla="*/ 10973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10013265 w 10678681"/>
              <a:gd name="connsiteY13" fmla="*/ 284757 h 1342734"/>
              <a:gd name="connsiteX14" fmla="*/ 9862496 w 10678681"/>
              <a:gd name="connsiteY14" fmla="*/ 223033 h 1342734"/>
              <a:gd name="connsiteX15" fmla="*/ 9679638 w 10678681"/>
              <a:gd name="connsiteY15" fmla="*/ 277462 h 1342734"/>
              <a:gd name="connsiteX16" fmla="*/ 9498347 w 10678681"/>
              <a:gd name="connsiteY16" fmla="*/ 244723 h 1342734"/>
              <a:gd name="connsiteX17" fmla="*/ 9399702 w 10678681"/>
              <a:gd name="connsiteY17" fmla="*/ 276316 h 1342734"/>
              <a:gd name="connsiteX18" fmla="*/ 9378439 w 10678681"/>
              <a:gd name="connsiteY18" fmla="*/ 326244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7450 w 10678681"/>
              <a:gd name="connsiteY63" fmla="*/ 1101075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0605 w 10678681"/>
              <a:gd name="connsiteY4" fmla="*/ 30449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57996 w 10678681"/>
              <a:gd name="connsiteY8" fmla="*/ 50836 h 1342734"/>
              <a:gd name="connsiteX9" fmla="*/ 10306667 w 10678681"/>
              <a:gd name="connsiteY9" fmla="*/ 10973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10013265 w 10678681"/>
              <a:gd name="connsiteY13" fmla="*/ 284757 h 1342734"/>
              <a:gd name="connsiteX14" fmla="*/ 9862496 w 10678681"/>
              <a:gd name="connsiteY14" fmla="*/ 223033 h 1342734"/>
              <a:gd name="connsiteX15" fmla="*/ 9679638 w 10678681"/>
              <a:gd name="connsiteY15" fmla="*/ 277462 h 1342734"/>
              <a:gd name="connsiteX16" fmla="*/ 9498347 w 10678681"/>
              <a:gd name="connsiteY16" fmla="*/ 244723 h 1342734"/>
              <a:gd name="connsiteX17" fmla="*/ 9399702 w 10678681"/>
              <a:gd name="connsiteY17" fmla="*/ 276316 h 1342734"/>
              <a:gd name="connsiteX18" fmla="*/ 9378439 w 10678681"/>
              <a:gd name="connsiteY18" fmla="*/ 326244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7450 w 10678681"/>
              <a:gd name="connsiteY63" fmla="*/ 1101075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0605 w 10678681"/>
              <a:gd name="connsiteY4" fmla="*/ 30449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57996 w 10678681"/>
              <a:gd name="connsiteY8" fmla="*/ 50836 h 1342734"/>
              <a:gd name="connsiteX9" fmla="*/ 10306667 w 10678681"/>
              <a:gd name="connsiteY9" fmla="*/ 10973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10013265 w 10678681"/>
              <a:gd name="connsiteY13" fmla="*/ 284757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99702 w 10678681"/>
              <a:gd name="connsiteY17" fmla="*/ 276316 h 1342734"/>
              <a:gd name="connsiteX18" fmla="*/ 9378439 w 10678681"/>
              <a:gd name="connsiteY18" fmla="*/ 326244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7450 w 10678681"/>
              <a:gd name="connsiteY63" fmla="*/ 1101075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0605 w 10678681"/>
              <a:gd name="connsiteY4" fmla="*/ 30449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57996 w 10678681"/>
              <a:gd name="connsiteY8" fmla="*/ 50836 h 1342734"/>
              <a:gd name="connsiteX9" fmla="*/ 10306667 w 10678681"/>
              <a:gd name="connsiteY9" fmla="*/ 10973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99702 w 10678681"/>
              <a:gd name="connsiteY17" fmla="*/ 276316 h 1342734"/>
              <a:gd name="connsiteX18" fmla="*/ 9378439 w 10678681"/>
              <a:gd name="connsiteY18" fmla="*/ 326244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7450 w 10678681"/>
              <a:gd name="connsiteY63" fmla="*/ 1101075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0605 w 10678681"/>
              <a:gd name="connsiteY4" fmla="*/ 30449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57996 w 10678681"/>
              <a:gd name="connsiteY8" fmla="*/ 50836 h 1342734"/>
              <a:gd name="connsiteX9" fmla="*/ 10306667 w 10678681"/>
              <a:gd name="connsiteY9" fmla="*/ 10973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99702 w 10678681"/>
              <a:gd name="connsiteY17" fmla="*/ 276316 h 1342734"/>
              <a:gd name="connsiteX18" fmla="*/ 9378439 w 10678681"/>
              <a:gd name="connsiteY18" fmla="*/ 326244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7450 w 10678681"/>
              <a:gd name="connsiteY63" fmla="*/ 1101075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0605 w 10678681"/>
              <a:gd name="connsiteY4" fmla="*/ 30449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57996 w 10678681"/>
              <a:gd name="connsiteY8" fmla="*/ 50836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99702 w 10678681"/>
              <a:gd name="connsiteY17" fmla="*/ 276316 h 1342734"/>
              <a:gd name="connsiteX18" fmla="*/ 9378439 w 10678681"/>
              <a:gd name="connsiteY18" fmla="*/ 326244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7450 w 10678681"/>
              <a:gd name="connsiteY63" fmla="*/ 1101075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0605 w 10678681"/>
              <a:gd name="connsiteY4" fmla="*/ 30449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99702 w 10678681"/>
              <a:gd name="connsiteY17" fmla="*/ 276316 h 1342734"/>
              <a:gd name="connsiteX18" fmla="*/ 9378439 w 10678681"/>
              <a:gd name="connsiteY18" fmla="*/ 326244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7450 w 10678681"/>
              <a:gd name="connsiteY63" fmla="*/ 1101075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99702 w 10678681"/>
              <a:gd name="connsiteY17" fmla="*/ 276316 h 1342734"/>
              <a:gd name="connsiteX18" fmla="*/ 9378439 w 10678681"/>
              <a:gd name="connsiteY18" fmla="*/ 326244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7450 w 10678681"/>
              <a:gd name="connsiteY63" fmla="*/ 1101075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99702 w 10678681"/>
              <a:gd name="connsiteY17" fmla="*/ 276316 h 1342734"/>
              <a:gd name="connsiteX18" fmla="*/ 9378439 w 10678681"/>
              <a:gd name="connsiteY18" fmla="*/ 326244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7450 w 10678681"/>
              <a:gd name="connsiteY63" fmla="*/ 1101075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99702 w 10678681"/>
              <a:gd name="connsiteY17" fmla="*/ 276316 h 1342734"/>
              <a:gd name="connsiteX18" fmla="*/ 9322314 w 10678681"/>
              <a:gd name="connsiteY18" fmla="*/ 333814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7450 w 10678681"/>
              <a:gd name="connsiteY63" fmla="*/ 1101075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99702 w 10678681"/>
              <a:gd name="connsiteY17" fmla="*/ 276316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7450 w 10678681"/>
              <a:gd name="connsiteY63" fmla="*/ 1101075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99702 w 10678681"/>
              <a:gd name="connsiteY17" fmla="*/ 276316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7450 w 10678681"/>
              <a:gd name="connsiteY63" fmla="*/ 1101075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7450 w 10678681"/>
              <a:gd name="connsiteY63" fmla="*/ 1101075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7450 w 10678681"/>
              <a:gd name="connsiteY63" fmla="*/ 1101075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1838 w 10678681"/>
              <a:gd name="connsiteY63" fmla="*/ 1063226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1838 w 10678681"/>
              <a:gd name="connsiteY63" fmla="*/ 1063226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1838 w 10678681"/>
              <a:gd name="connsiteY63" fmla="*/ 1063226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58094 w 10678681"/>
              <a:gd name="connsiteY45" fmla="*/ 990679 h 1342734"/>
              <a:gd name="connsiteX46" fmla="*/ 7257893 w 10678681"/>
              <a:gd name="connsiteY46" fmla="*/ 991204 h 1342734"/>
              <a:gd name="connsiteX47" fmla="*/ 7247153 w 10678681"/>
              <a:gd name="connsiteY47" fmla="*/ 991550 h 1342734"/>
              <a:gd name="connsiteX48" fmla="*/ 7193612 w 10678681"/>
              <a:gd name="connsiteY48" fmla="*/ 987042 h 1342734"/>
              <a:gd name="connsiteX49" fmla="*/ 7132632 w 10678681"/>
              <a:gd name="connsiteY49" fmla="*/ 1042036 h 1342734"/>
              <a:gd name="connsiteX50" fmla="*/ 7105610 w 10678681"/>
              <a:gd name="connsiteY50" fmla="*/ 1053537 h 1342734"/>
              <a:gd name="connsiteX51" fmla="*/ 7069148 w 10678681"/>
              <a:gd name="connsiteY51" fmla="*/ 1047163 h 1342734"/>
              <a:gd name="connsiteX52" fmla="*/ 7039634 w 10678681"/>
              <a:gd name="connsiteY52" fmla="*/ 1059971 h 1342734"/>
              <a:gd name="connsiteX53" fmla="*/ 7033445 w 10678681"/>
              <a:gd name="connsiteY53" fmla="*/ 1063314 h 1342734"/>
              <a:gd name="connsiteX54" fmla="*/ 6999157 w 10678681"/>
              <a:gd name="connsiteY54" fmla="*/ 1055282 h 1342734"/>
              <a:gd name="connsiteX55" fmla="*/ 6981874 w 10678681"/>
              <a:gd name="connsiteY55" fmla="*/ 1053827 h 1342734"/>
              <a:gd name="connsiteX56" fmla="*/ 6976102 w 10678681"/>
              <a:gd name="connsiteY56" fmla="*/ 1047854 h 1342734"/>
              <a:gd name="connsiteX57" fmla="*/ 6951040 w 10678681"/>
              <a:gd name="connsiteY57" fmla="*/ 1048531 h 1342734"/>
              <a:gd name="connsiteX58" fmla="*/ 6948497 w 10678681"/>
              <a:gd name="connsiteY58" fmla="*/ 1050706 h 1342734"/>
              <a:gd name="connsiteX59" fmla="*/ 6926582 w 10678681"/>
              <a:gd name="connsiteY59" fmla="*/ 1043462 h 1342734"/>
              <a:gd name="connsiteX60" fmla="*/ 6833743 w 10678681"/>
              <a:gd name="connsiteY60" fmla="*/ 1027960 h 1342734"/>
              <a:gd name="connsiteX61" fmla="*/ 6687090 w 10678681"/>
              <a:gd name="connsiteY61" fmla="*/ 1063250 h 1342734"/>
              <a:gd name="connsiteX62" fmla="*/ 6431838 w 10678681"/>
              <a:gd name="connsiteY62" fmla="*/ 1063226 h 1342734"/>
              <a:gd name="connsiteX63" fmla="*/ 6327795 w 10678681"/>
              <a:gd name="connsiteY63" fmla="*/ 1088142 h 1342734"/>
              <a:gd name="connsiteX64" fmla="*/ 6136549 w 10678681"/>
              <a:gd name="connsiteY64" fmla="*/ 1100268 h 1342734"/>
              <a:gd name="connsiteX65" fmla="*/ 6004655 w 10678681"/>
              <a:gd name="connsiteY65" fmla="*/ 1114946 h 1342734"/>
              <a:gd name="connsiteX66" fmla="*/ 5936643 w 10678681"/>
              <a:gd name="connsiteY66" fmla="*/ 1095428 h 1342734"/>
              <a:gd name="connsiteX67" fmla="*/ 5912484 w 10678681"/>
              <a:gd name="connsiteY67" fmla="*/ 1112624 h 1342734"/>
              <a:gd name="connsiteX68" fmla="*/ 5908387 w 10678681"/>
              <a:gd name="connsiteY68" fmla="*/ 1116018 h 1342734"/>
              <a:gd name="connsiteX69" fmla="*/ 5890495 w 10678681"/>
              <a:gd name="connsiteY69" fmla="*/ 1120268 h 1342734"/>
              <a:gd name="connsiteX70" fmla="*/ 5887318 w 10678681"/>
              <a:gd name="connsiteY70" fmla="*/ 1133134 h 1342734"/>
              <a:gd name="connsiteX71" fmla="*/ 5861726 w 10678681"/>
              <a:gd name="connsiteY71" fmla="*/ 1147891 h 1342734"/>
              <a:gd name="connsiteX72" fmla="*/ 5805823 w 10678681"/>
              <a:gd name="connsiteY72" fmla="*/ 1152457 h 1342734"/>
              <a:gd name="connsiteX73" fmla="*/ 5689841 w 10678681"/>
              <a:gd name="connsiteY73" fmla="*/ 1176232 h 1342734"/>
              <a:gd name="connsiteX74" fmla="*/ 5605119 w 10678681"/>
              <a:gd name="connsiteY74" fmla="*/ 1190202 h 1342734"/>
              <a:gd name="connsiteX75" fmla="*/ 5488513 w 10678681"/>
              <a:gd name="connsiteY75" fmla="*/ 1205367 h 1342734"/>
              <a:gd name="connsiteX76" fmla="*/ 5402905 w 10678681"/>
              <a:gd name="connsiteY76" fmla="*/ 1241191 h 1342734"/>
              <a:gd name="connsiteX77" fmla="*/ 5285593 w 10678681"/>
              <a:gd name="connsiteY77" fmla="*/ 1273569 h 1342734"/>
              <a:gd name="connsiteX78" fmla="*/ 5192893 w 10678681"/>
              <a:gd name="connsiteY78" fmla="*/ 1247188 h 1342734"/>
              <a:gd name="connsiteX79" fmla="*/ 5186475 w 10678681"/>
              <a:gd name="connsiteY79" fmla="*/ 1257028 h 1342734"/>
              <a:gd name="connsiteX80" fmla="*/ 5126038 w 10678681"/>
              <a:gd name="connsiteY80" fmla="*/ 1263189 h 1342734"/>
              <a:gd name="connsiteX81" fmla="*/ 4894688 w 10678681"/>
              <a:gd name="connsiteY81" fmla="*/ 1247184 h 1342734"/>
              <a:gd name="connsiteX82" fmla="*/ 4788036 w 10678681"/>
              <a:gd name="connsiteY82" fmla="*/ 1238182 h 1342734"/>
              <a:gd name="connsiteX83" fmla="*/ 4747555 w 10678681"/>
              <a:gd name="connsiteY83" fmla="*/ 1252768 h 1342734"/>
              <a:gd name="connsiteX84" fmla="*/ 4679644 w 10678681"/>
              <a:gd name="connsiteY84" fmla="*/ 1276603 h 1342734"/>
              <a:gd name="connsiteX85" fmla="*/ 4632222 w 10678681"/>
              <a:gd name="connsiteY85" fmla="*/ 1318360 h 1342734"/>
              <a:gd name="connsiteX86" fmla="*/ 4617358 w 10678681"/>
              <a:gd name="connsiteY86" fmla="*/ 1327690 h 1342734"/>
              <a:gd name="connsiteX87" fmla="*/ 4589102 w 10678681"/>
              <a:gd name="connsiteY87" fmla="*/ 1321223 h 1342734"/>
              <a:gd name="connsiteX88" fmla="*/ 4578184 w 10678681"/>
              <a:gd name="connsiteY88" fmla="*/ 1326745 h 1342734"/>
              <a:gd name="connsiteX89" fmla="*/ 4574270 w 10678681"/>
              <a:gd name="connsiteY89" fmla="*/ 1325878 h 1342734"/>
              <a:gd name="connsiteX90" fmla="*/ 4564919 w 10678681"/>
              <a:gd name="connsiteY90" fmla="*/ 1325507 h 1342734"/>
              <a:gd name="connsiteX91" fmla="*/ 4566586 w 10678681"/>
              <a:gd name="connsiteY91" fmla="*/ 1316963 h 1342734"/>
              <a:gd name="connsiteX92" fmla="*/ 4556303 w 10678681"/>
              <a:gd name="connsiteY92" fmla="*/ 1300262 h 1342734"/>
              <a:gd name="connsiteX93" fmla="*/ 4502358 w 10678681"/>
              <a:gd name="connsiteY93" fmla="*/ 1302558 h 1342734"/>
              <a:gd name="connsiteX94" fmla="*/ 4498919 w 10678681"/>
              <a:gd name="connsiteY94" fmla="*/ 1312115 h 1342734"/>
              <a:gd name="connsiteX95" fmla="*/ 4492075 w 10678681"/>
              <a:gd name="connsiteY95" fmla="*/ 1313357 h 1342734"/>
              <a:gd name="connsiteX96" fmla="*/ 4487466 w 10678681"/>
              <a:gd name="connsiteY96" fmla="*/ 1304102 h 1342734"/>
              <a:gd name="connsiteX97" fmla="*/ 4398292 w 10678681"/>
              <a:gd name="connsiteY97" fmla="*/ 1278410 h 1342734"/>
              <a:gd name="connsiteX98" fmla="*/ 4306088 w 10678681"/>
              <a:gd name="connsiteY98" fmla="*/ 1282512 h 1342734"/>
              <a:gd name="connsiteX99" fmla="*/ 4188995 w 10678681"/>
              <a:gd name="connsiteY99" fmla="*/ 1296718 h 1342734"/>
              <a:gd name="connsiteX100" fmla="*/ 4136582 w 10678681"/>
              <a:gd name="connsiteY100" fmla="*/ 1287687 h 1342734"/>
              <a:gd name="connsiteX101" fmla="*/ 4064614 w 10678681"/>
              <a:gd name="connsiteY101" fmla="*/ 1296118 h 1342734"/>
              <a:gd name="connsiteX102" fmla="*/ 3900948 w 10678681"/>
              <a:gd name="connsiteY102" fmla="*/ 1322156 h 1342734"/>
              <a:gd name="connsiteX103" fmla="*/ 3787890 w 10678681"/>
              <a:gd name="connsiteY103" fmla="*/ 1322164 h 1342734"/>
              <a:gd name="connsiteX104" fmla="*/ 3745993 w 10678681"/>
              <a:gd name="connsiteY104" fmla="*/ 1342630 h 1342734"/>
              <a:gd name="connsiteX105" fmla="*/ 3675785 w 10678681"/>
              <a:gd name="connsiteY105" fmla="*/ 1326802 h 1342734"/>
              <a:gd name="connsiteX106" fmla="*/ 3623856 w 10678681"/>
              <a:gd name="connsiteY106" fmla="*/ 1290804 h 1342734"/>
              <a:gd name="connsiteX107" fmla="*/ 3564933 w 10678681"/>
              <a:gd name="connsiteY107" fmla="*/ 1287147 h 1342734"/>
              <a:gd name="connsiteX108" fmla="*/ 3550537 w 10678681"/>
              <a:gd name="connsiteY108" fmla="*/ 1317552 h 1342734"/>
              <a:gd name="connsiteX109" fmla="*/ 3487736 w 10678681"/>
              <a:gd name="connsiteY109" fmla="*/ 1303493 h 1342734"/>
              <a:gd name="connsiteX110" fmla="*/ 3392548 w 10678681"/>
              <a:gd name="connsiteY110" fmla="*/ 1278741 h 1342734"/>
              <a:gd name="connsiteX111" fmla="*/ 3337466 w 10678681"/>
              <a:gd name="connsiteY111" fmla="*/ 1272537 h 1342734"/>
              <a:gd name="connsiteX112" fmla="*/ 3175981 w 10678681"/>
              <a:gd name="connsiteY112" fmla="*/ 1208973 h 1342734"/>
              <a:gd name="connsiteX113" fmla="*/ 3036856 w 10678681"/>
              <a:gd name="connsiteY113" fmla="*/ 1214383 h 1342734"/>
              <a:gd name="connsiteX114" fmla="*/ 2824973 w 10678681"/>
              <a:gd name="connsiteY114" fmla="*/ 1134864 h 1342734"/>
              <a:gd name="connsiteX115" fmla="*/ 2804398 w 10678681"/>
              <a:gd name="connsiteY115" fmla="*/ 1125556 h 1342734"/>
              <a:gd name="connsiteX116" fmla="*/ 2736109 w 10678681"/>
              <a:gd name="connsiteY116" fmla="*/ 1137717 h 1342734"/>
              <a:gd name="connsiteX117" fmla="*/ 2659096 w 10678681"/>
              <a:gd name="connsiteY117" fmla="*/ 1150294 h 1342734"/>
              <a:gd name="connsiteX118" fmla="*/ 2567088 w 10678681"/>
              <a:gd name="connsiteY118" fmla="*/ 1181781 h 1342734"/>
              <a:gd name="connsiteX119" fmla="*/ 2454501 w 10678681"/>
              <a:gd name="connsiteY119" fmla="*/ 1155455 h 1342734"/>
              <a:gd name="connsiteX120" fmla="*/ 2385161 w 10678681"/>
              <a:gd name="connsiteY120" fmla="*/ 1161312 h 1342734"/>
              <a:gd name="connsiteX121" fmla="*/ 2273361 w 10678681"/>
              <a:gd name="connsiteY121" fmla="*/ 1134090 h 1342734"/>
              <a:gd name="connsiteX122" fmla="*/ 2132003 w 10678681"/>
              <a:gd name="connsiteY122" fmla="*/ 1139225 h 1342734"/>
              <a:gd name="connsiteX123" fmla="*/ 2041224 w 10678681"/>
              <a:gd name="connsiteY123" fmla="*/ 1147536 h 1342734"/>
              <a:gd name="connsiteX124" fmla="*/ 2010157 w 10678681"/>
              <a:gd name="connsiteY124" fmla="*/ 1152767 h 1342734"/>
              <a:gd name="connsiteX125" fmla="*/ 1859213 w 10678681"/>
              <a:gd name="connsiteY125" fmla="*/ 1199540 h 1342734"/>
              <a:gd name="connsiteX126" fmla="*/ 1735877 w 10678681"/>
              <a:gd name="connsiteY126" fmla="*/ 1246527 h 1342734"/>
              <a:gd name="connsiteX127" fmla="*/ 1705069 w 10678681"/>
              <a:gd name="connsiteY127" fmla="*/ 1251989 h 1342734"/>
              <a:gd name="connsiteX128" fmla="*/ 1307888 w 10678681"/>
              <a:gd name="connsiteY128" fmla="*/ 1283156 h 1342734"/>
              <a:gd name="connsiteX129" fmla="*/ 1220734 w 10678681"/>
              <a:gd name="connsiteY129" fmla="*/ 1257811 h 1342734"/>
              <a:gd name="connsiteX130" fmla="*/ 1021737 w 10678681"/>
              <a:gd name="connsiteY130" fmla="*/ 1238739 h 1342734"/>
              <a:gd name="connsiteX131" fmla="*/ 959820 w 10678681"/>
              <a:gd name="connsiteY131" fmla="*/ 1275863 h 1342734"/>
              <a:gd name="connsiteX132" fmla="*/ 929137 w 10678681"/>
              <a:gd name="connsiteY132" fmla="*/ 1273957 h 1342734"/>
              <a:gd name="connsiteX133" fmla="*/ 878849 w 10678681"/>
              <a:gd name="connsiteY133" fmla="*/ 1266740 h 1342734"/>
              <a:gd name="connsiteX134" fmla="*/ 800667 w 10678681"/>
              <a:gd name="connsiteY134" fmla="*/ 1282041 h 1342734"/>
              <a:gd name="connsiteX135" fmla="*/ 644906 w 10678681"/>
              <a:gd name="connsiteY135" fmla="*/ 1273685 h 1342734"/>
              <a:gd name="connsiteX136" fmla="*/ 379869 w 10678681"/>
              <a:gd name="connsiteY136" fmla="*/ 1339165 h 1342734"/>
              <a:gd name="connsiteX137" fmla="*/ 137696 w 10678681"/>
              <a:gd name="connsiteY137" fmla="*/ 1319217 h 1342734"/>
              <a:gd name="connsiteX138" fmla="*/ 54250 w 10678681"/>
              <a:gd name="connsiteY138" fmla="*/ 1315838 h 1342734"/>
              <a:gd name="connsiteX139" fmla="*/ 28042 w 10678681"/>
              <a:gd name="connsiteY139" fmla="*/ 1297822 h 1342734"/>
              <a:gd name="connsiteX140" fmla="*/ 0 w 10678681"/>
              <a:gd name="connsiteY140" fmla="*/ 1294612 h 1342734"/>
              <a:gd name="connsiteX141" fmla="*/ 0 w 10678681"/>
              <a:gd name="connsiteY141"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720084 w 10678681"/>
              <a:gd name="connsiteY39" fmla="*/ 760750 h 1342734"/>
              <a:gd name="connsiteX40" fmla="*/ 7652907 w 10678681"/>
              <a:gd name="connsiteY40" fmla="*/ 783273 h 1342734"/>
              <a:gd name="connsiteX41" fmla="*/ 7606008 w 10678681"/>
              <a:gd name="connsiteY41" fmla="*/ 800717 h 1342734"/>
              <a:gd name="connsiteX42" fmla="*/ 7480223 w 10678681"/>
              <a:gd name="connsiteY42" fmla="*/ 856821 h 1342734"/>
              <a:gd name="connsiteX43" fmla="*/ 7356005 w 10678681"/>
              <a:gd name="connsiteY43" fmla="*/ 919462 h 1342734"/>
              <a:gd name="connsiteX44" fmla="*/ 7305396 w 10678681"/>
              <a:gd name="connsiteY44" fmla="*/ 986228 h 1342734"/>
              <a:gd name="connsiteX45" fmla="*/ 7266251 w 10678681"/>
              <a:gd name="connsiteY45" fmla="*/ 967864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1838 w 10678681"/>
              <a:gd name="connsiteY63" fmla="*/ 1063226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086698 w 10678681"/>
              <a:gd name="connsiteY31" fmla="*/ 605185 h 1342734"/>
              <a:gd name="connsiteX32" fmla="*/ 7982378 w 10678681"/>
              <a:gd name="connsiteY32" fmla="*/ 629799 h 1342734"/>
              <a:gd name="connsiteX33" fmla="*/ 7947952 w 10678681"/>
              <a:gd name="connsiteY33" fmla="*/ 648003 h 1342734"/>
              <a:gd name="connsiteX34" fmla="*/ 7890112 w 10678681"/>
              <a:gd name="connsiteY34" fmla="*/ 677915 h 1342734"/>
              <a:gd name="connsiteX35" fmla="*/ 7853284 w 10678681"/>
              <a:gd name="connsiteY35" fmla="*/ 723588 h 1342734"/>
              <a:gd name="connsiteX36" fmla="*/ 7802383 w 10678681"/>
              <a:gd name="connsiteY36" fmla="*/ 739359 h 1342734"/>
              <a:gd name="connsiteX37" fmla="*/ 7730518 w 10678681"/>
              <a:gd name="connsiteY37" fmla="*/ 739526 h 1342734"/>
              <a:gd name="connsiteX38" fmla="*/ 7720084 w 10678681"/>
              <a:gd name="connsiteY38" fmla="*/ 760750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58094 w 10678681"/>
              <a:gd name="connsiteY45" fmla="*/ 990679 h 1342734"/>
              <a:gd name="connsiteX46" fmla="*/ 7257893 w 10678681"/>
              <a:gd name="connsiteY46" fmla="*/ 991204 h 1342734"/>
              <a:gd name="connsiteX47" fmla="*/ 7247153 w 10678681"/>
              <a:gd name="connsiteY47" fmla="*/ 991550 h 1342734"/>
              <a:gd name="connsiteX48" fmla="*/ 7193612 w 10678681"/>
              <a:gd name="connsiteY48" fmla="*/ 987042 h 1342734"/>
              <a:gd name="connsiteX49" fmla="*/ 7132632 w 10678681"/>
              <a:gd name="connsiteY49" fmla="*/ 1042036 h 1342734"/>
              <a:gd name="connsiteX50" fmla="*/ 7105610 w 10678681"/>
              <a:gd name="connsiteY50" fmla="*/ 1053537 h 1342734"/>
              <a:gd name="connsiteX51" fmla="*/ 7069148 w 10678681"/>
              <a:gd name="connsiteY51" fmla="*/ 1047163 h 1342734"/>
              <a:gd name="connsiteX52" fmla="*/ 7039634 w 10678681"/>
              <a:gd name="connsiteY52" fmla="*/ 1059971 h 1342734"/>
              <a:gd name="connsiteX53" fmla="*/ 7033445 w 10678681"/>
              <a:gd name="connsiteY53" fmla="*/ 1063314 h 1342734"/>
              <a:gd name="connsiteX54" fmla="*/ 6999157 w 10678681"/>
              <a:gd name="connsiteY54" fmla="*/ 1055282 h 1342734"/>
              <a:gd name="connsiteX55" fmla="*/ 6981874 w 10678681"/>
              <a:gd name="connsiteY55" fmla="*/ 1053827 h 1342734"/>
              <a:gd name="connsiteX56" fmla="*/ 6976102 w 10678681"/>
              <a:gd name="connsiteY56" fmla="*/ 1047854 h 1342734"/>
              <a:gd name="connsiteX57" fmla="*/ 6951040 w 10678681"/>
              <a:gd name="connsiteY57" fmla="*/ 1048531 h 1342734"/>
              <a:gd name="connsiteX58" fmla="*/ 6948497 w 10678681"/>
              <a:gd name="connsiteY58" fmla="*/ 1050706 h 1342734"/>
              <a:gd name="connsiteX59" fmla="*/ 6926582 w 10678681"/>
              <a:gd name="connsiteY59" fmla="*/ 1043462 h 1342734"/>
              <a:gd name="connsiteX60" fmla="*/ 6833743 w 10678681"/>
              <a:gd name="connsiteY60" fmla="*/ 1027960 h 1342734"/>
              <a:gd name="connsiteX61" fmla="*/ 6687090 w 10678681"/>
              <a:gd name="connsiteY61" fmla="*/ 1063250 h 1342734"/>
              <a:gd name="connsiteX62" fmla="*/ 6431838 w 10678681"/>
              <a:gd name="connsiteY62" fmla="*/ 1063226 h 1342734"/>
              <a:gd name="connsiteX63" fmla="*/ 6327795 w 10678681"/>
              <a:gd name="connsiteY63" fmla="*/ 1088142 h 1342734"/>
              <a:gd name="connsiteX64" fmla="*/ 6136549 w 10678681"/>
              <a:gd name="connsiteY64" fmla="*/ 1100268 h 1342734"/>
              <a:gd name="connsiteX65" fmla="*/ 6004655 w 10678681"/>
              <a:gd name="connsiteY65" fmla="*/ 1114946 h 1342734"/>
              <a:gd name="connsiteX66" fmla="*/ 5936643 w 10678681"/>
              <a:gd name="connsiteY66" fmla="*/ 1095428 h 1342734"/>
              <a:gd name="connsiteX67" fmla="*/ 5912484 w 10678681"/>
              <a:gd name="connsiteY67" fmla="*/ 1112624 h 1342734"/>
              <a:gd name="connsiteX68" fmla="*/ 5908387 w 10678681"/>
              <a:gd name="connsiteY68" fmla="*/ 1116018 h 1342734"/>
              <a:gd name="connsiteX69" fmla="*/ 5890495 w 10678681"/>
              <a:gd name="connsiteY69" fmla="*/ 1120268 h 1342734"/>
              <a:gd name="connsiteX70" fmla="*/ 5887318 w 10678681"/>
              <a:gd name="connsiteY70" fmla="*/ 1133134 h 1342734"/>
              <a:gd name="connsiteX71" fmla="*/ 5861726 w 10678681"/>
              <a:gd name="connsiteY71" fmla="*/ 1147891 h 1342734"/>
              <a:gd name="connsiteX72" fmla="*/ 5805823 w 10678681"/>
              <a:gd name="connsiteY72" fmla="*/ 1152457 h 1342734"/>
              <a:gd name="connsiteX73" fmla="*/ 5689841 w 10678681"/>
              <a:gd name="connsiteY73" fmla="*/ 1176232 h 1342734"/>
              <a:gd name="connsiteX74" fmla="*/ 5605119 w 10678681"/>
              <a:gd name="connsiteY74" fmla="*/ 1190202 h 1342734"/>
              <a:gd name="connsiteX75" fmla="*/ 5488513 w 10678681"/>
              <a:gd name="connsiteY75" fmla="*/ 1205367 h 1342734"/>
              <a:gd name="connsiteX76" fmla="*/ 5402905 w 10678681"/>
              <a:gd name="connsiteY76" fmla="*/ 1241191 h 1342734"/>
              <a:gd name="connsiteX77" fmla="*/ 5285593 w 10678681"/>
              <a:gd name="connsiteY77" fmla="*/ 1273569 h 1342734"/>
              <a:gd name="connsiteX78" fmla="*/ 5192893 w 10678681"/>
              <a:gd name="connsiteY78" fmla="*/ 1247188 h 1342734"/>
              <a:gd name="connsiteX79" fmla="*/ 5186475 w 10678681"/>
              <a:gd name="connsiteY79" fmla="*/ 1257028 h 1342734"/>
              <a:gd name="connsiteX80" fmla="*/ 5126038 w 10678681"/>
              <a:gd name="connsiteY80" fmla="*/ 1263189 h 1342734"/>
              <a:gd name="connsiteX81" fmla="*/ 4894688 w 10678681"/>
              <a:gd name="connsiteY81" fmla="*/ 1247184 h 1342734"/>
              <a:gd name="connsiteX82" fmla="*/ 4788036 w 10678681"/>
              <a:gd name="connsiteY82" fmla="*/ 1238182 h 1342734"/>
              <a:gd name="connsiteX83" fmla="*/ 4747555 w 10678681"/>
              <a:gd name="connsiteY83" fmla="*/ 1252768 h 1342734"/>
              <a:gd name="connsiteX84" fmla="*/ 4679644 w 10678681"/>
              <a:gd name="connsiteY84" fmla="*/ 1276603 h 1342734"/>
              <a:gd name="connsiteX85" fmla="*/ 4632222 w 10678681"/>
              <a:gd name="connsiteY85" fmla="*/ 1318360 h 1342734"/>
              <a:gd name="connsiteX86" fmla="*/ 4617358 w 10678681"/>
              <a:gd name="connsiteY86" fmla="*/ 1327690 h 1342734"/>
              <a:gd name="connsiteX87" fmla="*/ 4589102 w 10678681"/>
              <a:gd name="connsiteY87" fmla="*/ 1321223 h 1342734"/>
              <a:gd name="connsiteX88" fmla="*/ 4578184 w 10678681"/>
              <a:gd name="connsiteY88" fmla="*/ 1326745 h 1342734"/>
              <a:gd name="connsiteX89" fmla="*/ 4574270 w 10678681"/>
              <a:gd name="connsiteY89" fmla="*/ 1325878 h 1342734"/>
              <a:gd name="connsiteX90" fmla="*/ 4564919 w 10678681"/>
              <a:gd name="connsiteY90" fmla="*/ 1325507 h 1342734"/>
              <a:gd name="connsiteX91" fmla="*/ 4566586 w 10678681"/>
              <a:gd name="connsiteY91" fmla="*/ 1316963 h 1342734"/>
              <a:gd name="connsiteX92" fmla="*/ 4556303 w 10678681"/>
              <a:gd name="connsiteY92" fmla="*/ 1300262 h 1342734"/>
              <a:gd name="connsiteX93" fmla="*/ 4502358 w 10678681"/>
              <a:gd name="connsiteY93" fmla="*/ 1302558 h 1342734"/>
              <a:gd name="connsiteX94" fmla="*/ 4498919 w 10678681"/>
              <a:gd name="connsiteY94" fmla="*/ 1312115 h 1342734"/>
              <a:gd name="connsiteX95" fmla="*/ 4492075 w 10678681"/>
              <a:gd name="connsiteY95" fmla="*/ 1313357 h 1342734"/>
              <a:gd name="connsiteX96" fmla="*/ 4487466 w 10678681"/>
              <a:gd name="connsiteY96" fmla="*/ 1304102 h 1342734"/>
              <a:gd name="connsiteX97" fmla="*/ 4398292 w 10678681"/>
              <a:gd name="connsiteY97" fmla="*/ 1278410 h 1342734"/>
              <a:gd name="connsiteX98" fmla="*/ 4306088 w 10678681"/>
              <a:gd name="connsiteY98" fmla="*/ 1282512 h 1342734"/>
              <a:gd name="connsiteX99" fmla="*/ 4188995 w 10678681"/>
              <a:gd name="connsiteY99" fmla="*/ 1296718 h 1342734"/>
              <a:gd name="connsiteX100" fmla="*/ 4136582 w 10678681"/>
              <a:gd name="connsiteY100" fmla="*/ 1287687 h 1342734"/>
              <a:gd name="connsiteX101" fmla="*/ 4064614 w 10678681"/>
              <a:gd name="connsiteY101" fmla="*/ 1296118 h 1342734"/>
              <a:gd name="connsiteX102" fmla="*/ 3900948 w 10678681"/>
              <a:gd name="connsiteY102" fmla="*/ 1322156 h 1342734"/>
              <a:gd name="connsiteX103" fmla="*/ 3787890 w 10678681"/>
              <a:gd name="connsiteY103" fmla="*/ 1322164 h 1342734"/>
              <a:gd name="connsiteX104" fmla="*/ 3745993 w 10678681"/>
              <a:gd name="connsiteY104" fmla="*/ 1342630 h 1342734"/>
              <a:gd name="connsiteX105" fmla="*/ 3675785 w 10678681"/>
              <a:gd name="connsiteY105" fmla="*/ 1326802 h 1342734"/>
              <a:gd name="connsiteX106" fmla="*/ 3623856 w 10678681"/>
              <a:gd name="connsiteY106" fmla="*/ 1290804 h 1342734"/>
              <a:gd name="connsiteX107" fmla="*/ 3564933 w 10678681"/>
              <a:gd name="connsiteY107" fmla="*/ 1287147 h 1342734"/>
              <a:gd name="connsiteX108" fmla="*/ 3550537 w 10678681"/>
              <a:gd name="connsiteY108" fmla="*/ 1317552 h 1342734"/>
              <a:gd name="connsiteX109" fmla="*/ 3487736 w 10678681"/>
              <a:gd name="connsiteY109" fmla="*/ 1303493 h 1342734"/>
              <a:gd name="connsiteX110" fmla="*/ 3392548 w 10678681"/>
              <a:gd name="connsiteY110" fmla="*/ 1278741 h 1342734"/>
              <a:gd name="connsiteX111" fmla="*/ 3337466 w 10678681"/>
              <a:gd name="connsiteY111" fmla="*/ 1272537 h 1342734"/>
              <a:gd name="connsiteX112" fmla="*/ 3175981 w 10678681"/>
              <a:gd name="connsiteY112" fmla="*/ 1208973 h 1342734"/>
              <a:gd name="connsiteX113" fmla="*/ 3036856 w 10678681"/>
              <a:gd name="connsiteY113" fmla="*/ 1214383 h 1342734"/>
              <a:gd name="connsiteX114" fmla="*/ 2824973 w 10678681"/>
              <a:gd name="connsiteY114" fmla="*/ 1134864 h 1342734"/>
              <a:gd name="connsiteX115" fmla="*/ 2804398 w 10678681"/>
              <a:gd name="connsiteY115" fmla="*/ 1125556 h 1342734"/>
              <a:gd name="connsiteX116" fmla="*/ 2736109 w 10678681"/>
              <a:gd name="connsiteY116" fmla="*/ 1137717 h 1342734"/>
              <a:gd name="connsiteX117" fmla="*/ 2659096 w 10678681"/>
              <a:gd name="connsiteY117" fmla="*/ 1150294 h 1342734"/>
              <a:gd name="connsiteX118" fmla="*/ 2567088 w 10678681"/>
              <a:gd name="connsiteY118" fmla="*/ 1181781 h 1342734"/>
              <a:gd name="connsiteX119" fmla="*/ 2454501 w 10678681"/>
              <a:gd name="connsiteY119" fmla="*/ 1155455 h 1342734"/>
              <a:gd name="connsiteX120" fmla="*/ 2385161 w 10678681"/>
              <a:gd name="connsiteY120" fmla="*/ 1161312 h 1342734"/>
              <a:gd name="connsiteX121" fmla="*/ 2273361 w 10678681"/>
              <a:gd name="connsiteY121" fmla="*/ 1134090 h 1342734"/>
              <a:gd name="connsiteX122" fmla="*/ 2132003 w 10678681"/>
              <a:gd name="connsiteY122" fmla="*/ 1139225 h 1342734"/>
              <a:gd name="connsiteX123" fmla="*/ 2041224 w 10678681"/>
              <a:gd name="connsiteY123" fmla="*/ 1147536 h 1342734"/>
              <a:gd name="connsiteX124" fmla="*/ 2010157 w 10678681"/>
              <a:gd name="connsiteY124" fmla="*/ 1152767 h 1342734"/>
              <a:gd name="connsiteX125" fmla="*/ 1859213 w 10678681"/>
              <a:gd name="connsiteY125" fmla="*/ 1199540 h 1342734"/>
              <a:gd name="connsiteX126" fmla="*/ 1735877 w 10678681"/>
              <a:gd name="connsiteY126" fmla="*/ 1246527 h 1342734"/>
              <a:gd name="connsiteX127" fmla="*/ 1705069 w 10678681"/>
              <a:gd name="connsiteY127" fmla="*/ 1251989 h 1342734"/>
              <a:gd name="connsiteX128" fmla="*/ 1307888 w 10678681"/>
              <a:gd name="connsiteY128" fmla="*/ 1283156 h 1342734"/>
              <a:gd name="connsiteX129" fmla="*/ 1220734 w 10678681"/>
              <a:gd name="connsiteY129" fmla="*/ 1257811 h 1342734"/>
              <a:gd name="connsiteX130" fmla="*/ 1021737 w 10678681"/>
              <a:gd name="connsiteY130" fmla="*/ 1238739 h 1342734"/>
              <a:gd name="connsiteX131" fmla="*/ 959820 w 10678681"/>
              <a:gd name="connsiteY131" fmla="*/ 1275863 h 1342734"/>
              <a:gd name="connsiteX132" fmla="*/ 929137 w 10678681"/>
              <a:gd name="connsiteY132" fmla="*/ 1273957 h 1342734"/>
              <a:gd name="connsiteX133" fmla="*/ 878849 w 10678681"/>
              <a:gd name="connsiteY133" fmla="*/ 1266740 h 1342734"/>
              <a:gd name="connsiteX134" fmla="*/ 800667 w 10678681"/>
              <a:gd name="connsiteY134" fmla="*/ 1282041 h 1342734"/>
              <a:gd name="connsiteX135" fmla="*/ 644906 w 10678681"/>
              <a:gd name="connsiteY135" fmla="*/ 1273685 h 1342734"/>
              <a:gd name="connsiteX136" fmla="*/ 379869 w 10678681"/>
              <a:gd name="connsiteY136" fmla="*/ 1339165 h 1342734"/>
              <a:gd name="connsiteX137" fmla="*/ 137696 w 10678681"/>
              <a:gd name="connsiteY137" fmla="*/ 1319217 h 1342734"/>
              <a:gd name="connsiteX138" fmla="*/ 54250 w 10678681"/>
              <a:gd name="connsiteY138" fmla="*/ 1315838 h 1342734"/>
              <a:gd name="connsiteX139" fmla="*/ 28042 w 10678681"/>
              <a:gd name="connsiteY139" fmla="*/ 1297822 h 1342734"/>
              <a:gd name="connsiteX140" fmla="*/ 0 w 10678681"/>
              <a:gd name="connsiteY140" fmla="*/ 1294612 h 1342734"/>
              <a:gd name="connsiteX141" fmla="*/ 0 w 10678681"/>
              <a:gd name="connsiteY141"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276883 w 10678681"/>
              <a:gd name="connsiteY30" fmla="*/ 588214 h 1342734"/>
              <a:gd name="connsiteX31" fmla="*/ 8086698 w 10678681"/>
              <a:gd name="connsiteY31" fmla="*/ 605185 h 1342734"/>
              <a:gd name="connsiteX32" fmla="*/ 7982378 w 10678681"/>
              <a:gd name="connsiteY32" fmla="*/ 629799 h 1342734"/>
              <a:gd name="connsiteX33" fmla="*/ 7947952 w 10678681"/>
              <a:gd name="connsiteY33" fmla="*/ 648003 h 1342734"/>
              <a:gd name="connsiteX34" fmla="*/ 7890112 w 10678681"/>
              <a:gd name="connsiteY34" fmla="*/ 677915 h 1342734"/>
              <a:gd name="connsiteX35" fmla="*/ 7853284 w 10678681"/>
              <a:gd name="connsiteY35" fmla="*/ 723588 h 1342734"/>
              <a:gd name="connsiteX36" fmla="*/ 7802383 w 10678681"/>
              <a:gd name="connsiteY36" fmla="*/ 739359 h 1342734"/>
              <a:gd name="connsiteX37" fmla="*/ 7730518 w 10678681"/>
              <a:gd name="connsiteY37" fmla="*/ 739526 h 1342734"/>
              <a:gd name="connsiteX38" fmla="*/ 7720084 w 10678681"/>
              <a:gd name="connsiteY38" fmla="*/ 760750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58094 w 10678681"/>
              <a:gd name="connsiteY45" fmla="*/ 990679 h 1342734"/>
              <a:gd name="connsiteX46" fmla="*/ 7257893 w 10678681"/>
              <a:gd name="connsiteY46" fmla="*/ 991204 h 1342734"/>
              <a:gd name="connsiteX47" fmla="*/ 7247153 w 10678681"/>
              <a:gd name="connsiteY47" fmla="*/ 991550 h 1342734"/>
              <a:gd name="connsiteX48" fmla="*/ 7193612 w 10678681"/>
              <a:gd name="connsiteY48" fmla="*/ 987042 h 1342734"/>
              <a:gd name="connsiteX49" fmla="*/ 7132632 w 10678681"/>
              <a:gd name="connsiteY49" fmla="*/ 1042036 h 1342734"/>
              <a:gd name="connsiteX50" fmla="*/ 7105610 w 10678681"/>
              <a:gd name="connsiteY50" fmla="*/ 1053537 h 1342734"/>
              <a:gd name="connsiteX51" fmla="*/ 7069148 w 10678681"/>
              <a:gd name="connsiteY51" fmla="*/ 1047163 h 1342734"/>
              <a:gd name="connsiteX52" fmla="*/ 7039634 w 10678681"/>
              <a:gd name="connsiteY52" fmla="*/ 1059971 h 1342734"/>
              <a:gd name="connsiteX53" fmla="*/ 7033445 w 10678681"/>
              <a:gd name="connsiteY53" fmla="*/ 1063314 h 1342734"/>
              <a:gd name="connsiteX54" fmla="*/ 6999157 w 10678681"/>
              <a:gd name="connsiteY54" fmla="*/ 1055282 h 1342734"/>
              <a:gd name="connsiteX55" fmla="*/ 6981874 w 10678681"/>
              <a:gd name="connsiteY55" fmla="*/ 1053827 h 1342734"/>
              <a:gd name="connsiteX56" fmla="*/ 6976102 w 10678681"/>
              <a:gd name="connsiteY56" fmla="*/ 1047854 h 1342734"/>
              <a:gd name="connsiteX57" fmla="*/ 6951040 w 10678681"/>
              <a:gd name="connsiteY57" fmla="*/ 1048531 h 1342734"/>
              <a:gd name="connsiteX58" fmla="*/ 6948497 w 10678681"/>
              <a:gd name="connsiteY58" fmla="*/ 1050706 h 1342734"/>
              <a:gd name="connsiteX59" fmla="*/ 6926582 w 10678681"/>
              <a:gd name="connsiteY59" fmla="*/ 1043462 h 1342734"/>
              <a:gd name="connsiteX60" fmla="*/ 6833743 w 10678681"/>
              <a:gd name="connsiteY60" fmla="*/ 1027960 h 1342734"/>
              <a:gd name="connsiteX61" fmla="*/ 6687090 w 10678681"/>
              <a:gd name="connsiteY61" fmla="*/ 1063250 h 1342734"/>
              <a:gd name="connsiteX62" fmla="*/ 6431838 w 10678681"/>
              <a:gd name="connsiteY62" fmla="*/ 1063226 h 1342734"/>
              <a:gd name="connsiteX63" fmla="*/ 6327795 w 10678681"/>
              <a:gd name="connsiteY63" fmla="*/ 1088142 h 1342734"/>
              <a:gd name="connsiteX64" fmla="*/ 6136549 w 10678681"/>
              <a:gd name="connsiteY64" fmla="*/ 1100268 h 1342734"/>
              <a:gd name="connsiteX65" fmla="*/ 6004655 w 10678681"/>
              <a:gd name="connsiteY65" fmla="*/ 1114946 h 1342734"/>
              <a:gd name="connsiteX66" fmla="*/ 5936643 w 10678681"/>
              <a:gd name="connsiteY66" fmla="*/ 1095428 h 1342734"/>
              <a:gd name="connsiteX67" fmla="*/ 5912484 w 10678681"/>
              <a:gd name="connsiteY67" fmla="*/ 1112624 h 1342734"/>
              <a:gd name="connsiteX68" fmla="*/ 5908387 w 10678681"/>
              <a:gd name="connsiteY68" fmla="*/ 1116018 h 1342734"/>
              <a:gd name="connsiteX69" fmla="*/ 5890495 w 10678681"/>
              <a:gd name="connsiteY69" fmla="*/ 1120268 h 1342734"/>
              <a:gd name="connsiteX70" fmla="*/ 5887318 w 10678681"/>
              <a:gd name="connsiteY70" fmla="*/ 1133134 h 1342734"/>
              <a:gd name="connsiteX71" fmla="*/ 5861726 w 10678681"/>
              <a:gd name="connsiteY71" fmla="*/ 1147891 h 1342734"/>
              <a:gd name="connsiteX72" fmla="*/ 5805823 w 10678681"/>
              <a:gd name="connsiteY72" fmla="*/ 1152457 h 1342734"/>
              <a:gd name="connsiteX73" fmla="*/ 5689841 w 10678681"/>
              <a:gd name="connsiteY73" fmla="*/ 1176232 h 1342734"/>
              <a:gd name="connsiteX74" fmla="*/ 5605119 w 10678681"/>
              <a:gd name="connsiteY74" fmla="*/ 1190202 h 1342734"/>
              <a:gd name="connsiteX75" fmla="*/ 5488513 w 10678681"/>
              <a:gd name="connsiteY75" fmla="*/ 1205367 h 1342734"/>
              <a:gd name="connsiteX76" fmla="*/ 5402905 w 10678681"/>
              <a:gd name="connsiteY76" fmla="*/ 1241191 h 1342734"/>
              <a:gd name="connsiteX77" fmla="*/ 5285593 w 10678681"/>
              <a:gd name="connsiteY77" fmla="*/ 1273569 h 1342734"/>
              <a:gd name="connsiteX78" fmla="*/ 5192893 w 10678681"/>
              <a:gd name="connsiteY78" fmla="*/ 1247188 h 1342734"/>
              <a:gd name="connsiteX79" fmla="*/ 5186475 w 10678681"/>
              <a:gd name="connsiteY79" fmla="*/ 1257028 h 1342734"/>
              <a:gd name="connsiteX80" fmla="*/ 5126038 w 10678681"/>
              <a:gd name="connsiteY80" fmla="*/ 1263189 h 1342734"/>
              <a:gd name="connsiteX81" fmla="*/ 4894688 w 10678681"/>
              <a:gd name="connsiteY81" fmla="*/ 1247184 h 1342734"/>
              <a:gd name="connsiteX82" fmla="*/ 4788036 w 10678681"/>
              <a:gd name="connsiteY82" fmla="*/ 1238182 h 1342734"/>
              <a:gd name="connsiteX83" fmla="*/ 4747555 w 10678681"/>
              <a:gd name="connsiteY83" fmla="*/ 1252768 h 1342734"/>
              <a:gd name="connsiteX84" fmla="*/ 4679644 w 10678681"/>
              <a:gd name="connsiteY84" fmla="*/ 1276603 h 1342734"/>
              <a:gd name="connsiteX85" fmla="*/ 4632222 w 10678681"/>
              <a:gd name="connsiteY85" fmla="*/ 1318360 h 1342734"/>
              <a:gd name="connsiteX86" fmla="*/ 4617358 w 10678681"/>
              <a:gd name="connsiteY86" fmla="*/ 1327690 h 1342734"/>
              <a:gd name="connsiteX87" fmla="*/ 4589102 w 10678681"/>
              <a:gd name="connsiteY87" fmla="*/ 1321223 h 1342734"/>
              <a:gd name="connsiteX88" fmla="*/ 4578184 w 10678681"/>
              <a:gd name="connsiteY88" fmla="*/ 1326745 h 1342734"/>
              <a:gd name="connsiteX89" fmla="*/ 4574270 w 10678681"/>
              <a:gd name="connsiteY89" fmla="*/ 1325878 h 1342734"/>
              <a:gd name="connsiteX90" fmla="*/ 4564919 w 10678681"/>
              <a:gd name="connsiteY90" fmla="*/ 1325507 h 1342734"/>
              <a:gd name="connsiteX91" fmla="*/ 4566586 w 10678681"/>
              <a:gd name="connsiteY91" fmla="*/ 1316963 h 1342734"/>
              <a:gd name="connsiteX92" fmla="*/ 4556303 w 10678681"/>
              <a:gd name="connsiteY92" fmla="*/ 1300262 h 1342734"/>
              <a:gd name="connsiteX93" fmla="*/ 4502358 w 10678681"/>
              <a:gd name="connsiteY93" fmla="*/ 1302558 h 1342734"/>
              <a:gd name="connsiteX94" fmla="*/ 4498919 w 10678681"/>
              <a:gd name="connsiteY94" fmla="*/ 1312115 h 1342734"/>
              <a:gd name="connsiteX95" fmla="*/ 4492075 w 10678681"/>
              <a:gd name="connsiteY95" fmla="*/ 1313357 h 1342734"/>
              <a:gd name="connsiteX96" fmla="*/ 4487466 w 10678681"/>
              <a:gd name="connsiteY96" fmla="*/ 1304102 h 1342734"/>
              <a:gd name="connsiteX97" fmla="*/ 4398292 w 10678681"/>
              <a:gd name="connsiteY97" fmla="*/ 1278410 h 1342734"/>
              <a:gd name="connsiteX98" fmla="*/ 4306088 w 10678681"/>
              <a:gd name="connsiteY98" fmla="*/ 1282512 h 1342734"/>
              <a:gd name="connsiteX99" fmla="*/ 4188995 w 10678681"/>
              <a:gd name="connsiteY99" fmla="*/ 1296718 h 1342734"/>
              <a:gd name="connsiteX100" fmla="*/ 4136582 w 10678681"/>
              <a:gd name="connsiteY100" fmla="*/ 1287687 h 1342734"/>
              <a:gd name="connsiteX101" fmla="*/ 4064614 w 10678681"/>
              <a:gd name="connsiteY101" fmla="*/ 1296118 h 1342734"/>
              <a:gd name="connsiteX102" fmla="*/ 3900948 w 10678681"/>
              <a:gd name="connsiteY102" fmla="*/ 1322156 h 1342734"/>
              <a:gd name="connsiteX103" fmla="*/ 3787890 w 10678681"/>
              <a:gd name="connsiteY103" fmla="*/ 1322164 h 1342734"/>
              <a:gd name="connsiteX104" fmla="*/ 3745993 w 10678681"/>
              <a:gd name="connsiteY104" fmla="*/ 1342630 h 1342734"/>
              <a:gd name="connsiteX105" fmla="*/ 3675785 w 10678681"/>
              <a:gd name="connsiteY105" fmla="*/ 1326802 h 1342734"/>
              <a:gd name="connsiteX106" fmla="*/ 3623856 w 10678681"/>
              <a:gd name="connsiteY106" fmla="*/ 1290804 h 1342734"/>
              <a:gd name="connsiteX107" fmla="*/ 3564933 w 10678681"/>
              <a:gd name="connsiteY107" fmla="*/ 1287147 h 1342734"/>
              <a:gd name="connsiteX108" fmla="*/ 3550537 w 10678681"/>
              <a:gd name="connsiteY108" fmla="*/ 1317552 h 1342734"/>
              <a:gd name="connsiteX109" fmla="*/ 3487736 w 10678681"/>
              <a:gd name="connsiteY109" fmla="*/ 1303493 h 1342734"/>
              <a:gd name="connsiteX110" fmla="*/ 3392548 w 10678681"/>
              <a:gd name="connsiteY110" fmla="*/ 1278741 h 1342734"/>
              <a:gd name="connsiteX111" fmla="*/ 3337466 w 10678681"/>
              <a:gd name="connsiteY111" fmla="*/ 1272537 h 1342734"/>
              <a:gd name="connsiteX112" fmla="*/ 3175981 w 10678681"/>
              <a:gd name="connsiteY112" fmla="*/ 1208973 h 1342734"/>
              <a:gd name="connsiteX113" fmla="*/ 3036856 w 10678681"/>
              <a:gd name="connsiteY113" fmla="*/ 1214383 h 1342734"/>
              <a:gd name="connsiteX114" fmla="*/ 2824973 w 10678681"/>
              <a:gd name="connsiteY114" fmla="*/ 1134864 h 1342734"/>
              <a:gd name="connsiteX115" fmla="*/ 2804398 w 10678681"/>
              <a:gd name="connsiteY115" fmla="*/ 1125556 h 1342734"/>
              <a:gd name="connsiteX116" fmla="*/ 2736109 w 10678681"/>
              <a:gd name="connsiteY116" fmla="*/ 1137717 h 1342734"/>
              <a:gd name="connsiteX117" fmla="*/ 2659096 w 10678681"/>
              <a:gd name="connsiteY117" fmla="*/ 1150294 h 1342734"/>
              <a:gd name="connsiteX118" fmla="*/ 2567088 w 10678681"/>
              <a:gd name="connsiteY118" fmla="*/ 1181781 h 1342734"/>
              <a:gd name="connsiteX119" fmla="*/ 2454501 w 10678681"/>
              <a:gd name="connsiteY119" fmla="*/ 1155455 h 1342734"/>
              <a:gd name="connsiteX120" fmla="*/ 2385161 w 10678681"/>
              <a:gd name="connsiteY120" fmla="*/ 1161312 h 1342734"/>
              <a:gd name="connsiteX121" fmla="*/ 2273361 w 10678681"/>
              <a:gd name="connsiteY121" fmla="*/ 1134090 h 1342734"/>
              <a:gd name="connsiteX122" fmla="*/ 2132003 w 10678681"/>
              <a:gd name="connsiteY122" fmla="*/ 1139225 h 1342734"/>
              <a:gd name="connsiteX123" fmla="*/ 2041224 w 10678681"/>
              <a:gd name="connsiteY123" fmla="*/ 1147536 h 1342734"/>
              <a:gd name="connsiteX124" fmla="*/ 2010157 w 10678681"/>
              <a:gd name="connsiteY124" fmla="*/ 1152767 h 1342734"/>
              <a:gd name="connsiteX125" fmla="*/ 1859213 w 10678681"/>
              <a:gd name="connsiteY125" fmla="*/ 1199540 h 1342734"/>
              <a:gd name="connsiteX126" fmla="*/ 1735877 w 10678681"/>
              <a:gd name="connsiteY126" fmla="*/ 1246527 h 1342734"/>
              <a:gd name="connsiteX127" fmla="*/ 1705069 w 10678681"/>
              <a:gd name="connsiteY127" fmla="*/ 1251989 h 1342734"/>
              <a:gd name="connsiteX128" fmla="*/ 1307888 w 10678681"/>
              <a:gd name="connsiteY128" fmla="*/ 1283156 h 1342734"/>
              <a:gd name="connsiteX129" fmla="*/ 1220734 w 10678681"/>
              <a:gd name="connsiteY129" fmla="*/ 1257811 h 1342734"/>
              <a:gd name="connsiteX130" fmla="*/ 1021737 w 10678681"/>
              <a:gd name="connsiteY130" fmla="*/ 1238739 h 1342734"/>
              <a:gd name="connsiteX131" fmla="*/ 959820 w 10678681"/>
              <a:gd name="connsiteY131" fmla="*/ 1275863 h 1342734"/>
              <a:gd name="connsiteX132" fmla="*/ 929137 w 10678681"/>
              <a:gd name="connsiteY132" fmla="*/ 1273957 h 1342734"/>
              <a:gd name="connsiteX133" fmla="*/ 878849 w 10678681"/>
              <a:gd name="connsiteY133" fmla="*/ 1266740 h 1342734"/>
              <a:gd name="connsiteX134" fmla="*/ 800667 w 10678681"/>
              <a:gd name="connsiteY134" fmla="*/ 1282041 h 1342734"/>
              <a:gd name="connsiteX135" fmla="*/ 644906 w 10678681"/>
              <a:gd name="connsiteY135" fmla="*/ 1273685 h 1342734"/>
              <a:gd name="connsiteX136" fmla="*/ 379869 w 10678681"/>
              <a:gd name="connsiteY136" fmla="*/ 1339165 h 1342734"/>
              <a:gd name="connsiteX137" fmla="*/ 137696 w 10678681"/>
              <a:gd name="connsiteY137" fmla="*/ 1319217 h 1342734"/>
              <a:gd name="connsiteX138" fmla="*/ 54250 w 10678681"/>
              <a:gd name="connsiteY138" fmla="*/ 1315838 h 1342734"/>
              <a:gd name="connsiteX139" fmla="*/ 28042 w 10678681"/>
              <a:gd name="connsiteY139" fmla="*/ 1297822 h 1342734"/>
              <a:gd name="connsiteX140" fmla="*/ 0 w 10678681"/>
              <a:gd name="connsiteY140" fmla="*/ 1294612 h 1342734"/>
              <a:gd name="connsiteX141" fmla="*/ 0 w 10678681"/>
              <a:gd name="connsiteY141"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09062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276883 w 10678681"/>
              <a:gd name="connsiteY30" fmla="*/ 588214 h 1342734"/>
              <a:gd name="connsiteX31" fmla="*/ 8086698 w 10678681"/>
              <a:gd name="connsiteY31" fmla="*/ 605185 h 1342734"/>
              <a:gd name="connsiteX32" fmla="*/ 7982378 w 10678681"/>
              <a:gd name="connsiteY32" fmla="*/ 629799 h 1342734"/>
              <a:gd name="connsiteX33" fmla="*/ 7947952 w 10678681"/>
              <a:gd name="connsiteY33" fmla="*/ 648003 h 1342734"/>
              <a:gd name="connsiteX34" fmla="*/ 7890112 w 10678681"/>
              <a:gd name="connsiteY34" fmla="*/ 677915 h 1342734"/>
              <a:gd name="connsiteX35" fmla="*/ 7853284 w 10678681"/>
              <a:gd name="connsiteY35" fmla="*/ 723588 h 1342734"/>
              <a:gd name="connsiteX36" fmla="*/ 7802383 w 10678681"/>
              <a:gd name="connsiteY36" fmla="*/ 739359 h 1342734"/>
              <a:gd name="connsiteX37" fmla="*/ 7730518 w 10678681"/>
              <a:gd name="connsiteY37" fmla="*/ 739526 h 1342734"/>
              <a:gd name="connsiteX38" fmla="*/ 7720084 w 10678681"/>
              <a:gd name="connsiteY38" fmla="*/ 760750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58094 w 10678681"/>
              <a:gd name="connsiteY45" fmla="*/ 990679 h 1342734"/>
              <a:gd name="connsiteX46" fmla="*/ 7257893 w 10678681"/>
              <a:gd name="connsiteY46" fmla="*/ 991204 h 1342734"/>
              <a:gd name="connsiteX47" fmla="*/ 7247153 w 10678681"/>
              <a:gd name="connsiteY47" fmla="*/ 991550 h 1342734"/>
              <a:gd name="connsiteX48" fmla="*/ 7193612 w 10678681"/>
              <a:gd name="connsiteY48" fmla="*/ 987042 h 1342734"/>
              <a:gd name="connsiteX49" fmla="*/ 7132632 w 10678681"/>
              <a:gd name="connsiteY49" fmla="*/ 1042036 h 1342734"/>
              <a:gd name="connsiteX50" fmla="*/ 7105610 w 10678681"/>
              <a:gd name="connsiteY50" fmla="*/ 1053537 h 1342734"/>
              <a:gd name="connsiteX51" fmla="*/ 7069148 w 10678681"/>
              <a:gd name="connsiteY51" fmla="*/ 1047163 h 1342734"/>
              <a:gd name="connsiteX52" fmla="*/ 7039634 w 10678681"/>
              <a:gd name="connsiteY52" fmla="*/ 1059971 h 1342734"/>
              <a:gd name="connsiteX53" fmla="*/ 7033445 w 10678681"/>
              <a:gd name="connsiteY53" fmla="*/ 1063314 h 1342734"/>
              <a:gd name="connsiteX54" fmla="*/ 6999157 w 10678681"/>
              <a:gd name="connsiteY54" fmla="*/ 1055282 h 1342734"/>
              <a:gd name="connsiteX55" fmla="*/ 6981874 w 10678681"/>
              <a:gd name="connsiteY55" fmla="*/ 1053827 h 1342734"/>
              <a:gd name="connsiteX56" fmla="*/ 6976102 w 10678681"/>
              <a:gd name="connsiteY56" fmla="*/ 1047854 h 1342734"/>
              <a:gd name="connsiteX57" fmla="*/ 6951040 w 10678681"/>
              <a:gd name="connsiteY57" fmla="*/ 1048531 h 1342734"/>
              <a:gd name="connsiteX58" fmla="*/ 6948497 w 10678681"/>
              <a:gd name="connsiteY58" fmla="*/ 1050706 h 1342734"/>
              <a:gd name="connsiteX59" fmla="*/ 6926582 w 10678681"/>
              <a:gd name="connsiteY59" fmla="*/ 1043462 h 1342734"/>
              <a:gd name="connsiteX60" fmla="*/ 6833743 w 10678681"/>
              <a:gd name="connsiteY60" fmla="*/ 1027960 h 1342734"/>
              <a:gd name="connsiteX61" fmla="*/ 6687090 w 10678681"/>
              <a:gd name="connsiteY61" fmla="*/ 1063250 h 1342734"/>
              <a:gd name="connsiteX62" fmla="*/ 6431838 w 10678681"/>
              <a:gd name="connsiteY62" fmla="*/ 1063226 h 1342734"/>
              <a:gd name="connsiteX63" fmla="*/ 6327795 w 10678681"/>
              <a:gd name="connsiteY63" fmla="*/ 1088142 h 1342734"/>
              <a:gd name="connsiteX64" fmla="*/ 6136549 w 10678681"/>
              <a:gd name="connsiteY64" fmla="*/ 1100268 h 1342734"/>
              <a:gd name="connsiteX65" fmla="*/ 6004655 w 10678681"/>
              <a:gd name="connsiteY65" fmla="*/ 1114946 h 1342734"/>
              <a:gd name="connsiteX66" fmla="*/ 5936643 w 10678681"/>
              <a:gd name="connsiteY66" fmla="*/ 1095428 h 1342734"/>
              <a:gd name="connsiteX67" fmla="*/ 5912484 w 10678681"/>
              <a:gd name="connsiteY67" fmla="*/ 1112624 h 1342734"/>
              <a:gd name="connsiteX68" fmla="*/ 5908387 w 10678681"/>
              <a:gd name="connsiteY68" fmla="*/ 1116018 h 1342734"/>
              <a:gd name="connsiteX69" fmla="*/ 5890495 w 10678681"/>
              <a:gd name="connsiteY69" fmla="*/ 1120268 h 1342734"/>
              <a:gd name="connsiteX70" fmla="*/ 5887318 w 10678681"/>
              <a:gd name="connsiteY70" fmla="*/ 1133134 h 1342734"/>
              <a:gd name="connsiteX71" fmla="*/ 5861726 w 10678681"/>
              <a:gd name="connsiteY71" fmla="*/ 1147891 h 1342734"/>
              <a:gd name="connsiteX72" fmla="*/ 5805823 w 10678681"/>
              <a:gd name="connsiteY72" fmla="*/ 1152457 h 1342734"/>
              <a:gd name="connsiteX73" fmla="*/ 5689841 w 10678681"/>
              <a:gd name="connsiteY73" fmla="*/ 1176232 h 1342734"/>
              <a:gd name="connsiteX74" fmla="*/ 5605119 w 10678681"/>
              <a:gd name="connsiteY74" fmla="*/ 1190202 h 1342734"/>
              <a:gd name="connsiteX75" fmla="*/ 5488513 w 10678681"/>
              <a:gd name="connsiteY75" fmla="*/ 1205367 h 1342734"/>
              <a:gd name="connsiteX76" fmla="*/ 5402905 w 10678681"/>
              <a:gd name="connsiteY76" fmla="*/ 1241191 h 1342734"/>
              <a:gd name="connsiteX77" fmla="*/ 5285593 w 10678681"/>
              <a:gd name="connsiteY77" fmla="*/ 1273569 h 1342734"/>
              <a:gd name="connsiteX78" fmla="*/ 5192893 w 10678681"/>
              <a:gd name="connsiteY78" fmla="*/ 1247188 h 1342734"/>
              <a:gd name="connsiteX79" fmla="*/ 5186475 w 10678681"/>
              <a:gd name="connsiteY79" fmla="*/ 1257028 h 1342734"/>
              <a:gd name="connsiteX80" fmla="*/ 5126038 w 10678681"/>
              <a:gd name="connsiteY80" fmla="*/ 1263189 h 1342734"/>
              <a:gd name="connsiteX81" fmla="*/ 4894688 w 10678681"/>
              <a:gd name="connsiteY81" fmla="*/ 1247184 h 1342734"/>
              <a:gd name="connsiteX82" fmla="*/ 4788036 w 10678681"/>
              <a:gd name="connsiteY82" fmla="*/ 1238182 h 1342734"/>
              <a:gd name="connsiteX83" fmla="*/ 4747555 w 10678681"/>
              <a:gd name="connsiteY83" fmla="*/ 1252768 h 1342734"/>
              <a:gd name="connsiteX84" fmla="*/ 4679644 w 10678681"/>
              <a:gd name="connsiteY84" fmla="*/ 1276603 h 1342734"/>
              <a:gd name="connsiteX85" fmla="*/ 4632222 w 10678681"/>
              <a:gd name="connsiteY85" fmla="*/ 1318360 h 1342734"/>
              <a:gd name="connsiteX86" fmla="*/ 4617358 w 10678681"/>
              <a:gd name="connsiteY86" fmla="*/ 1327690 h 1342734"/>
              <a:gd name="connsiteX87" fmla="*/ 4589102 w 10678681"/>
              <a:gd name="connsiteY87" fmla="*/ 1321223 h 1342734"/>
              <a:gd name="connsiteX88" fmla="*/ 4578184 w 10678681"/>
              <a:gd name="connsiteY88" fmla="*/ 1326745 h 1342734"/>
              <a:gd name="connsiteX89" fmla="*/ 4574270 w 10678681"/>
              <a:gd name="connsiteY89" fmla="*/ 1325878 h 1342734"/>
              <a:gd name="connsiteX90" fmla="*/ 4564919 w 10678681"/>
              <a:gd name="connsiteY90" fmla="*/ 1325507 h 1342734"/>
              <a:gd name="connsiteX91" fmla="*/ 4566586 w 10678681"/>
              <a:gd name="connsiteY91" fmla="*/ 1316963 h 1342734"/>
              <a:gd name="connsiteX92" fmla="*/ 4556303 w 10678681"/>
              <a:gd name="connsiteY92" fmla="*/ 1300262 h 1342734"/>
              <a:gd name="connsiteX93" fmla="*/ 4502358 w 10678681"/>
              <a:gd name="connsiteY93" fmla="*/ 1302558 h 1342734"/>
              <a:gd name="connsiteX94" fmla="*/ 4498919 w 10678681"/>
              <a:gd name="connsiteY94" fmla="*/ 1312115 h 1342734"/>
              <a:gd name="connsiteX95" fmla="*/ 4492075 w 10678681"/>
              <a:gd name="connsiteY95" fmla="*/ 1313357 h 1342734"/>
              <a:gd name="connsiteX96" fmla="*/ 4487466 w 10678681"/>
              <a:gd name="connsiteY96" fmla="*/ 1304102 h 1342734"/>
              <a:gd name="connsiteX97" fmla="*/ 4398292 w 10678681"/>
              <a:gd name="connsiteY97" fmla="*/ 1278410 h 1342734"/>
              <a:gd name="connsiteX98" fmla="*/ 4306088 w 10678681"/>
              <a:gd name="connsiteY98" fmla="*/ 1282512 h 1342734"/>
              <a:gd name="connsiteX99" fmla="*/ 4188995 w 10678681"/>
              <a:gd name="connsiteY99" fmla="*/ 1296718 h 1342734"/>
              <a:gd name="connsiteX100" fmla="*/ 4136582 w 10678681"/>
              <a:gd name="connsiteY100" fmla="*/ 1287687 h 1342734"/>
              <a:gd name="connsiteX101" fmla="*/ 4064614 w 10678681"/>
              <a:gd name="connsiteY101" fmla="*/ 1296118 h 1342734"/>
              <a:gd name="connsiteX102" fmla="*/ 3900948 w 10678681"/>
              <a:gd name="connsiteY102" fmla="*/ 1322156 h 1342734"/>
              <a:gd name="connsiteX103" fmla="*/ 3787890 w 10678681"/>
              <a:gd name="connsiteY103" fmla="*/ 1322164 h 1342734"/>
              <a:gd name="connsiteX104" fmla="*/ 3745993 w 10678681"/>
              <a:gd name="connsiteY104" fmla="*/ 1342630 h 1342734"/>
              <a:gd name="connsiteX105" fmla="*/ 3675785 w 10678681"/>
              <a:gd name="connsiteY105" fmla="*/ 1326802 h 1342734"/>
              <a:gd name="connsiteX106" fmla="*/ 3623856 w 10678681"/>
              <a:gd name="connsiteY106" fmla="*/ 1290804 h 1342734"/>
              <a:gd name="connsiteX107" fmla="*/ 3564933 w 10678681"/>
              <a:gd name="connsiteY107" fmla="*/ 1287147 h 1342734"/>
              <a:gd name="connsiteX108" fmla="*/ 3550537 w 10678681"/>
              <a:gd name="connsiteY108" fmla="*/ 1317552 h 1342734"/>
              <a:gd name="connsiteX109" fmla="*/ 3487736 w 10678681"/>
              <a:gd name="connsiteY109" fmla="*/ 1303493 h 1342734"/>
              <a:gd name="connsiteX110" fmla="*/ 3392548 w 10678681"/>
              <a:gd name="connsiteY110" fmla="*/ 1278741 h 1342734"/>
              <a:gd name="connsiteX111" fmla="*/ 3337466 w 10678681"/>
              <a:gd name="connsiteY111" fmla="*/ 1272537 h 1342734"/>
              <a:gd name="connsiteX112" fmla="*/ 3175981 w 10678681"/>
              <a:gd name="connsiteY112" fmla="*/ 1208973 h 1342734"/>
              <a:gd name="connsiteX113" fmla="*/ 3036856 w 10678681"/>
              <a:gd name="connsiteY113" fmla="*/ 1214383 h 1342734"/>
              <a:gd name="connsiteX114" fmla="*/ 2824973 w 10678681"/>
              <a:gd name="connsiteY114" fmla="*/ 1134864 h 1342734"/>
              <a:gd name="connsiteX115" fmla="*/ 2804398 w 10678681"/>
              <a:gd name="connsiteY115" fmla="*/ 1125556 h 1342734"/>
              <a:gd name="connsiteX116" fmla="*/ 2736109 w 10678681"/>
              <a:gd name="connsiteY116" fmla="*/ 1137717 h 1342734"/>
              <a:gd name="connsiteX117" fmla="*/ 2659096 w 10678681"/>
              <a:gd name="connsiteY117" fmla="*/ 1150294 h 1342734"/>
              <a:gd name="connsiteX118" fmla="*/ 2567088 w 10678681"/>
              <a:gd name="connsiteY118" fmla="*/ 1181781 h 1342734"/>
              <a:gd name="connsiteX119" fmla="*/ 2454501 w 10678681"/>
              <a:gd name="connsiteY119" fmla="*/ 1155455 h 1342734"/>
              <a:gd name="connsiteX120" fmla="*/ 2385161 w 10678681"/>
              <a:gd name="connsiteY120" fmla="*/ 1161312 h 1342734"/>
              <a:gd name="connsiteX121" fmla="*/ 2273361 w 10678681"/>
              <a:gd name="connsiteY121" fmla="*/ 1134090 h 1342734"/>
              <a:gd name="connsiteX122" fmla="*/ 2132003 w 10678681"/>
              <a:gd name="connsiteY122" fmla="*/ 1139225 h 1342734"/>
              <a:gd name="connsiteX123" fmla="*/ 2041224 w 10678681"/>
              <a:gd name="connsiteY123" fmla="*/ 1147536 h 1342734"/>
              <a:gd name="connsiteX124" fmla="*/ 2010157 w 10678681"/>
              <a:gd name="connsiteY124" fmla="*/ 1152767 h 1342734"/>
              <a:gd name="connsiteX125" fmla="*/ 1859213 w 10678681"/>
              <a:gd name="connsiteY125" fmla="*/ 1199540 h 1342734"/>
              <a:gd name="connsiteX126" fmla="*/ 1735877 w 10678681"/>
              <a:gd name="connsiteY126" fmla="*/ 1246527 h 1342734"/>
              <a:gd name="connsiteX127" fmla="*/ 1705069 w 10678681"/>
              <a:gd name="connsiteY127" fmla="*/ 1251989 h 1342734"/>
              <a:gd name="connsiteX128" fmla="*/ 1307888 w 10678681"/>
              <a:gd name="connsiteY128" fmla="*/ 1283156 h 1342734"/>
              <a:gd name="connsiteX129" fmla="*/ 1220734 w 10678681"/>
              <a:gd name="connsiteY129" fmla="*/ 1257811 h 1342734"/>
              <a:gd name="connsiteX130" fmla="*/ 1021737 w 10678681"/>
              <a:gd name="connsiteY130" fmla="*/ 1238739 h 1342734"/>
              <a:gd name="connsiteX131" fmla="*/ 959820 w 10678681"/>
              <a:gd name="connsiteY131" fmla="*/ 1275863 h 1342734"/>
              <a:gd name="connsiteX132" fmla="*/ 929137 w 10678681"/>
              <a:gd name="connsiteY132" fmla="*/ 1273957 h 1342734"/>
              <a:gd name="connsiteX133" fmla="*/ 878849 w 10678681"/>
              <a:gd name="connsiteY133" fmla="*/ 1266740 h 1342734"/>
              <a:gd name="connsiteX134" fmla="*/ 800667 w 10678681"/>
              <a:gd name="connsiteY134" fmla="*/ 1282041 h 1342734"/>
              <a:gd name="connsiteX135" fmla="*/ 644906 w 10678681"/>
              <a:gd name="connsiteY135" fmla="*/ 1273685 h 1342734"/>
              <a:gd name="connsiteX136" fmla="*/ 379869 w 10678681"/>
              <a:gd name="connsiteY136" fmla="*/ 1339165 h 1342734"/>
              <a:gd name="connsiteX137" fmla="*/ 137696 w 10678681"/>
              <a:gd name="connsiteY137" fmla="*/ 1319217 h 1342734"/>
              <a:gd name="connsiteX138" fmla="*/ 54250 w 10678681"/>
              <a:gd name="connsiteY138" fmla="*/ 1315838 h 1342734"/>
              <a:gd name="connsiteX139" fmla="*/ 28042 w 10678681"/>
              <a:gd name="connsiteY139" fmla="*/ 1297822 h 1342734"/>
              <a:gd name="connsiteX140" fmla="*/ 0 w 10678681"/>
              <a:gd name="connsiteY140" fmla="*/ 1294612 h 1342734"/>
              <a:gd name="connsiteX141" fmla="*/ 0 w 10678681"/>
              <a:gd name="connsiteY141"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09062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276883 w 10678681"/>
              <a:gd name="connsiteY30" fmla="*/ 588214 h 1342734"/>
              <a:gd name="connsiteX31" fmla="*/ 8086698 w 10678681"/>
              <a:gd name="connsiteY31" fmla="*/ 605185 h 1342734"/>
              <a:gd name="connsiteX32" fmla="*/ 7982378 w 10678681"/>
              <a:gd name="connsiteY32" fmla="*/ 629799 h 1342734"/>
              <a:gd name="connsiteX33" fmla="*/ 7947952 w 10678681"/>
              <a:gd name="connsiteY33" fmla="*/ 648003 h 1342734"/>
              <a:gd name="connsiteX34" fmla="*/ 7890112 w 10678681"/>
              <a:gd name="connsiteY34" fmla="*/ 677915 h 1342734"/>
              <a:gd name="connsiteX35" fmla="*/ 7853284 w 10678681"/>
              <a:gd name="connsiteY35" fmla="*/ 723588 h 1342734"/>
              <a:gd name="connsiteX36" fmla="*/ 7802383 w 10678681"/>
              <a:gd name="connsiteY36" fmla="*/ 739359 h 1342734"/>
              <a:gd name="connsiteX37" fmla="*/ 7730518 w 10678681"/>
              <a:gd name="connsiteY37" fmla="*/ 739526 h 1342734"/>
              <a:gd name="connsiteX38" fmla="*/ 7720084 w 10678681"/>
              <a:gd name="connsiteY38" fmla="*/ 760750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58094 w 10678681"/>
              <a:gd name="connsiteY45" fmla="*/ 990679 h 1342734"/>
              <a:gd name="connsiteX46" fmla="*/ 7257893 w 10678681"/>
              <a:gd name="connsiteY46" fmla="*/ 991204 h 1342734"/>
              <a:gd name="connsiteX47" fmla="*/ 7247153 w 10678681"/>
              <a:gd name="connsiteY47" fmla="*/ 991550 h 1342734"/>
              <a:gd name="connsiteX48" fmla="*/ 7193612 w 10678681"/>
              <a:gd name="connsiteY48" fmla="*/ 987042 h 1342734"/>
              <a:gd name="connsiteX49" fmla="*/ 7132632 w 10678681"/>
              <a:gd name="connsiteY49" fmla="*/ 1042036 h 1342734"/>
              <a:gd name="connsiteX50" fmla="*/ 7105610 w 10678681"/>
              <a:gd name="connsiteY50" fmla="*/ 1053537 h 1342734"/>
              <a:gd name="connsiteX51" fmla="*/ 7069148 w 10678681"/>
              <a:gd name="connsiteY51" fmla="*/ 1047163 h 1342734"/>
              <a:gd name="connsiteX52" fmla="*/ 7039634 w 10678681"/>
              <a:gd name="connsiteY52" fmla="*/ 1059971 h 1342734"/>
              <a:gd name="connsiteX53" fmla="*/ 7033445 w 10678681"/>
              <a:gd name="connsiteY53" fmla="*/ 1063314 h 1342734"/>
              <a:gd name="connsiteX54" fmla="*/ 6999157 w 10678681"/>
              <a:gd name="connsiteY54" fmla="*/ 1055282 h 1342734"/>
              <a:gd name="connsiteX55" fmla="*/ 6981874 w 10678681"/>
              <a:gd name="connsiteY55" fmla="*/ 1053827 h 1342734"/>
              <a:gd name="connsiteX56" fmla="*/ 6976102 w 10678681"/>
              <a:gd name="connsiteY56" fmla="*/ 1047854 h 1342734"/>
              <a:gd name="connsiteX57" fmla="*/ 6951040 w 10678681"/>
              <a:gd name="connsiteY57" fmla="*/ 1048531 h 1342734"/>
              <a:gd name="connsiteX58" fmla="*/ 6948497 w 10678681"/>
              <a:gd name="connsiteY58" fmla="*/ 1050706 h 1342734"/>
              <a:gd name="connsiteX59" fmla="*/ 6926582 w 10678681"/>
              <a:gd name="connsiteY59" fmla="*/ 1043462 h 1342734"/>
              <a:gd name="connsiteX60" fmla="*/ 6833743 w 10678681"/>
              <a:gd name="connsiteY60" fmla="*/ 1027960 h 1342734"/>
              <a:gd name="connsiteX61" fmla="*/ 6687090 w 10678681"/>
              <a:gd name="connsiteY61" fmla="*/ 1063250 h 1342734"/>
              <a:gd name="connsiteX62" fmla="*/ 6431838 w 10678681"/>
              <a:gd name="connsiteY62" fmla="*/ 1063226 h 1342734"/>
              <a:gd name="connsiteX63" fmla="*/ 6327795 w 10678681"/>
              <a:gd name="connsiteY63" fmla="*/ 1088142 h 1342734"/>
              <a:gd name="connsiteX64" fmla="*/ 6136549 w 10678681"/>
              <a:gd name="connsiteY64" fmla="*/ 1100268 h 1342734"/>
              <a:gd name="connsiteX65" fmla="*/ 6004655 w 10678681"/>
              <a:gd name="connsiteY65" fmla="*/ 1114946 h 1342734"/>
              <a:gd name="connsiteX66" fmla="*/ 5936643 w 10678681"/>
              <a:gd name="connsiteY66" fmla="*/ 1095428 h 1342734"/>
              <a:gd name="connsiteX67" fmla="*/ 5912484 w 10678681"/>
              <a:gd name="connsiteY67" fmla="*/ 1112624 h 1342734"/>
              <a:gd name="connsiteX68" fmla="*/ 5908387 w 10678681"/>
              <a:gd name="connsiteY68" fmla="*/ 1116018 h 1342734"/>
              <a:gd name="connsiteX69" fmla="*/ 5890495 w 10678681"/>
              <a:gd name="connsiteY69" fmla="*/ 1120268 h 1342734"/>
              <a:gd name="connsiteX70" fmla="*/ 5887318 w 10678681"/>
              <a:gd name="connsiteY70" fmla="*/ 1133134 h 1342734"/>
              <a:gd name="connsiteX71" fmla="*/ 5861726 w 10678681"/>
              <a:gd name="connsiteY71" fmla="*/ 1147891 h 1342734"/>
              <a:gd name="connsiteX72" fmla="*/ 5805823 w 10678681"/>
              <a:gd name="connsiteY72" fmla="*/ 1152457 h 1342734"/>
              <a:gd name="connsiteX73" fmla="*/ 5689841 w 10678681"/>
              <a:gd name="connsiteY73" fmla="*/ 1176232 h 1342734"/>
              <a:gd name="connsiteX74" fmla="*/ 5605119 w 10678681"/>
              <a:gd name="connsiteY74" fmla="*/ 1190202 h 1342734"/>
              <a:gd name="connsiteX75" fmla="*/ 5488513 w 10678681"/>
              <a:gd name="connsiteY75" fmla="*/ 1205367 h 1342734"/>
              <a:gd name="connsiteX76" fmla="*/ 5402905 w 10678681"/>
              <a:gd name="connsiteY76" fmla="*/ 1241191 h 1342734"/>
              <a:gd name="connsiteX77" fmla="*/ 5285593 w 10678681"/>
              <a:gd name="connsiteY77" fmla="*/ 1273569 h 1342734"/>
              <a:gd name="connsiteX78" fmla="*/ 5192893 w 10678681"/>
              <a:gd name="connsiteY78" fmla="*/ 1247188 h 1342734"/>
              <a:gd name="connsiteX79" fmla="*/ 5186475 w 10678681"/>
              <a:gd name="connsiteY79" fmla="*/ 1257028 h 1342734"/>
              <a:gd name="connsiteX80" fmla="*/ 5126038 w 10678681"/>
              <a:gd name="connsiteY80" fmla="*/ 1263189 h 1342734"/>
              <a:gd name="connsiteX81" fmla="*/ 4894688 w 10678681"/>
              <a:gd name="connsiteY81" fmla="*/ 1247184 h 1342734"/>
              <a:gd name="connsiteX82" fmla="*/ 4788036 w 10678681"/>
              <a:gd name="connsiteY82" fmla="*/ 1238182 h 1342734"/>
              <a:gd name="connsiteX83" fmla="*/ 4747555 w 10678681"/>
              <a:gd name="connsiteY83" fmla="*/ 1252768 h 1342734"/>
              <a:gd name="connsiteX84" fmla="*/ 4679644 w 10678681"/>
              <a:gd name="connsiteY84" fmla="*/ 1276603 h 1342734"/>
              <a:gd name="connsiteX85" fmla="*/ 4632222 w 10678681"/>
              <a:gd name="connsiteY85" fmla="*/ 1318360 h 1342734"/>
              <a:gd name="connsiteX86" fmla="*/ 4617358 w 10678681"/>
              <a:gd name="connsiteY86" fmla="*/ 1327690 h 1342734"/>
              <a:gd name="connsiteX87" fmla="*/ 4589102 w 10678681"/>
              <a:gd name="connsiteY87" fmla="*/ 1321223 h 1342734"/>
              <a:gd name="connsiteX88" fmla="*/ 4578184 w 10678681"/>
              <a:gd name="connsiteY88" fmla="*/ 1326745 h 1342734"/>
              <a:gd name="connsiteX89" fmla="*/ 4574270 w 10678681"/>
              <a:gd name="connsiteY89" fmla="*/ 1325878 h 1342734"/>
              <a:gd name="connsiteX90" fmla="*/ 4564919 w 10678681"/>
              <a:gd name="connsiteY90" fmla="*/ 1325507 h 1342734"/>
              <a:gd name="connsiteX91" fmla="*/ 4566586 w 10678681"/>
              <a:gd name="connsiteY91" fmla="*/ 1316963 h 1342734"/>
              <a:gd name="connsiteX92" fmla="*/ 4556303 w 10678681"/>
              <a:gd name="connsiteY92" fmla="*/ 1300262 h 1342734"/>
              <a:gd name="connsiteX93" fmla="*/ 4502358 w 10678681"/>
              <a:gd name="connsiteY93" fmla="*/ 1302558 h 1342734"/>
              <a:gd name="connsiteX94" fmla="*/ 4498919 w 10678681"/>
              <a:gd name="connsiteY94" fmla="*/ 1312115 h 1342734"/>
              <a:gd name="connsiteX95" fmla="*/ 4492075 w 10678681"/>
              <a:gd name="connsiteY95" fmla="*/ 1313357 h 1342734"/>
              <a:gd name="connsiteX96" fmla="*/ 4487466 w 10678681"/>
              <a:gd name="connsiteY96" fmla="*/ 1304102 h 1342734"/>
              <a:gd name="connsiteX97" fmla="*/ 4398292 w 10678681"/>
              <a:gd name="connsiteY97" fmla="*/ 1278410 h 1342734"/>
              <a:gd name="connsiteX98" fmla="*/ 4306088 w 10678681"/>
              <a:gd name="connsiteY98" fmla="*/ 1282512 h 1342734"/>
              <a:gd name="connsiteX99" fmla="*/ 4188995 w 10678681"/>
              <a:gd name="connsiteY99" fmla="*/ 1296718 h 1342734"/>
              <a:gd name="connsiteX100" fmla="*/ 4136582 w 10678681"/>
              <a:gd name="connsiteY100" fmla="*/ 1287687 h 1342734"/>
              <a:gd name="connsiteX101" fmla="*/ 4064614 w 10678681"/>
              <a:gd name="connsiteY101" fmla="*/ 1296118 h 1342734"/>
              <a:gd name="connsiteX102" fmla="*/ 3900948 w 10678681"/>
              <a:gd name="connsiteY102" fmla="*/ 1322156 h 1342734"/>
              <a:gd name="connsiteX103" fmla="*/ 3787890 w 10678681"/>
              <a:gd name="connsiteY103" fmla="*/ 1322164 h 1342734"/>
              <a:gd name="connsiteX104" fmla="*/ 3745993 w 10678681"/>
              <a:gd name="connsiteY104" fmla="*/ 1342630 h 1342734"/>
              <a:gd name="connsiteX105" fmla="*/ 3675785 w 10678681"/>
              <a:gd name="connsiteY105" fmla="*/ 1326802 h 1342734"/>
              <a:gd name="connsiteX106" fmla="*/ 3623856 w 10678681"/>
              <a:gd name="connsiteY106" fmla="*/ 1290804 h 1342734"/>
              <a:gd name="connsiteX107" fmla="*/ 3564933 w 10678681"/>
              <a:gd name="connsiteY107" fmla="*/ 1287147 h 1342734"/>
              <a:gd name="connsiteX108" fmla="*/ 3550537 w 10678681"/>
              <a:gd name="connsiteY108" fmla="*/ 1317552 h 1342734"/>
              <a:gd name="connsiteX109" fmla="*/ 3487736 w 10678681"/>
              <a:gd name="connsiteY109" fmla="*/ 1303493 h 1342734"/>
              <a:gd name="connsiteX110" fmla="*/ 3392548 w 10678681"/>
              <a:gd name="connsiteY110" fmla="*/ 1278741 h 1342734"/>
              <a:gd name="connsiteX111" fmla="*/ 3337466 w 10678681"/>
              <a:gd name="connsiteY111" fmla="*/ 1272537 h 1342734"/>
              <a:gd name="connsiteX112" fmla="*/ 3175981 w 10678681"/>
              <a:gd name="connsiteY112" fmla="*/ 1208973 h 1342734"/>
              <a:gd name="connsiteX113" fmla="*/ 3036856 w 10678681"/>
              <a:gd name="connsiteY113" fmla="*/ 1214383 h 1342734"/>
              <a:gd name="connsiteX114" fmla="*/ 2824973 w 10678681"/>
              <a:gd name="connsiteY114" fmla="*/ 1134864 h 1342734"/>
              <a:gd name="connsiteX115" fmla="*/ 2804398 w 10678681"/>
              <a:gd name="connsiteY115" fmla="*/ 1125556 h 1342734"/>
              <a:gd name="connsiteX116" fmla="*/ 2736109 w 10678681"/>
              <a:gd name="connsiteY116" fmla="*/ 1137717 h 1342734"/>
              <a:gd name="connsiteX117" fmla="*/ 2659096 w 10678681"/>
              <a:gd name="connsiteY117" fmla="*/ 1150294 h 1342734"/>
              <a:gd name="connsiteX118" fmla="*/ 2567088 w 10678681"/>
              <a:gd name="connsiteY118" fmla="*/ 1181781 h 1342734"/>
              <a:gd name="connsiteX119" fmla="*/ 2454501 w 10678681"/>
              <a:gd name="connsiteY119" fmla="*/ 1155455 h 1342734"/>
              <a:gd name="connsiteX120" fmla="*/ 2385161 w 10678681"/>
              <a:gd name="connsiteY120" fmla="*/ 1161312 h 1342734"/>
              <a:gd name="connsiteX121" fmla="*/ 2273361 w 10678681"/>
              <a:gd name="connsiteY121" fmla="*/ 1134090 h 1342734"/>
              <a:gd name="connsiteX122" fmla="*/ 2132003 w 10678681"/>
              <a:gd name="connsiteY122" fmla="*/ 1139225 h 1342734"/>
              <a:gd name="connsiteX123" fmla="*/ 2041224 w 10678681"/>
              <a:gd name="connsiteY123" fmla="*/ 1147536 h 1342734"/>
              <a:gd name="connsiteX124" fmla="*/ 2010157 w 10678681"/>
              <a:gd name="connsiteY124" fmla="*/ 1152767 h 1342734"/>
              <a:gd name="connsiteX125" fmla="*/ 1859213 w 10678681"/>
              <a:gd name="connsiteY125" fmla="*/ 1199540 h 1342734"/>
              <a:gd name="connsiteX126" fmla="*/ 1735877 w 10678681"/>
              <a:gd name="connsiteY126" fmla="*/ 1246527 h 1342734"/>
              <a:gd name="connsiteX127" fmla="*/ 1705069 w 10678681"/>
              <a:gd name="connsiteY127" fmla="*/ 1251989 h 1342734"/>
              <a:gd name="connsiteX128" fmla="*/ 1307888 w 10678681"/>
              <a:gd name="connsiteY128" fmla="*/ 1283156 h 1342734"/>
              <a:gd name="connsiteX129" fmla="*/ 1220734 w 10678681"/>
              <a:gd name="connsiteY129" fmla="*/ 1257811 h 1342734"/>
              <a:gd name="connsiteX130" fmla="*/ 1021737 w 10678681"/>
              <a:gd name="connsiteY130" fmla="*/ 1238739 h 1342734"/>
              <a:gd name="connsiteX131" fmla="*/ 959820 w 10678681"/>
              <a:gd name="connsiteY131" fmla="*/ 1275863 h 1342734"/>
              <a:gd name="connsiteX132" fmla="*/ 929137 w 10678681"/>
              <a:gd name="connsiteY132" fmla="*/ 1273957 h 1342734"/>
              <a:gd name="connsiteX133" fmla="*/ 878849 w 10678681"/>
              <a:gd name="connsiteY133" fmla="*/ 1266740 h 1342734"/>
              <a:gd name="connsiteX134" fmla="*/ 800667 w 10678681"/>
              <a:gd name="connsiteY134" fmla="*/ 1282041 h 1342734"/>
              <a:gd name="connsiteX135" fmla="*/ 644906 w 10678681"/>
              <a:gd name="connsiteY135" fmla="*/ 1273685 h 1342734"/>
              <a:gd name="connsiteX136" fmla="*/ 379869 w 10678681"/>
              <a:gd name="connsiteY136" fmla="*/ 1339165 h 1342734"/>
              <a:gd name="connsiteX137" fmla="*/ 137696 w 10678681"/>
              <a:gd name="connsiteY137" fmla="*/ 1319217 h 1342734"/>
              <a:gd name="connsiteX138" fmla="*/ 54250 w 10678681"/>
              <a:gd name="connsiteY138" fmla="*/ 1315838 h 1342734"/>
              <a:gd name="connsiteX139" fmla="*/ 28042 w 10678681"/>
              <a:gd name="connsiteY139" fmla="*/ 1297822 h 1342734"/>
              <a:gd name="connsiteX140" fmla="*/ 0 w 10678681"/>
              <a:gd name="connsiteY140" fmla="*/ 1294612 h 1342734"/>
              <a:gd name="connsiteX141" fmla="*/ 0 w 10678681"/>
              <a:gd name="connsiteY141"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09062 h 1342734"/>
              <a:gd name="connsiteX14" fmla="*/ 9840045 w 10678681"/>
              <a:gd name="connsiteY14" fmla="*/ 223033 h 1342734"/>
              <a:gd name="connsiteX15" fmla="*/ 9679639 w 10678681"/>
              <a:gd name="connsiteY15" fmla="*/ 24718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276883 w 10678681"/>
              <a:gd name="connsiteY30" fmla="*/ 588214 h 1342734"/>
              <a:gd name="connsiteX31" fmla="*/ 8086698 w 10678681"/>
              <a:gd name="connsiteY31" fmla="*/ 605185 h 1342734"/>
              <a:gd name="connsiteX32" fmla="*/ 7982378 w 10678681"/>
              <a:gd name="connsiteY32" fmla="*/ 629799 h 1342734"/>
              <a:gd name="connsiteX33" fmla="*/ 7947952 w 10678681"/>
              <a:gd name="connsiteY33" fmla="*/ 648003 h 1342734"/>
              <a:gd name="connsiteX34" fmla="*/ 7890112 w 10678681"/>
              <a:gd name="connsiteY34" fmla="*/ 677915 h 1342734"/>
              <a:gd name="connsiteX35" fmla="*/ 7853284 w 10678681"/>
              <a:gd name="connsiteY35" fmla="*/ 723588 h 1342734"/>
              <a:gd name="connsiteX36" fmla="*/ 7802383 w 10678681"/>
              <a:gd name="connsiteY36" fmla="*/ 739359 h 1342734"/>
              <a:gd name="connsiteX37" fmla="*/ 7730518 w 10678681"/>
              <a:gd name="connsiteY37" fmla="*/ 739526 h 1342734"/>
              <a:gd name="connsiteX38" fmla="*/ 7720084 w 10678681"/>
              <a:gd name="connsiteY38" fmla="*/ 760750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58094 w 10678681"/>
              <a:gd name="connsiteY45" fmla="*/ 990679 h 1342734"/>
              <a:gd name="connsiteX46" fmla="*/ 7257893 w 10678681"/>
              <a:gd name="connsiteY46" fmla="*/ 991204 h 1342734"/>
              <a:gd name="connsiteX47" fmla="*/ 7247153 w 10678681"/>
              <a:gd name="connsiteY47" fmla="*/ 991550 h 1342734"/>
              <a:gd name="connsiteX48" fmla="*/ 7193612 w 10678681"/>
              <a:gd name="connsiteY48" fmla="*/ 987042 h 1342734"/>
              <a:gd name="connsiteX49" fmla="*/ 7132632 w 10678681"/>
              <a:gd name="connsiteY49" fmla="*/ 1042036 h 1342734"/>
              <a:gd name="connsiteX50" fmla="*/ 7105610 w 10678681"/>
              <a:gd name="connsiteY50" fmla="*/ 1053537 h 1342734"/>
              <a:gd name="connsiteX51" fmla="*/ 7069148 w 10678681"/>
              <a:gd name="connsiteY51" fmla="*/ 1047163 h 1342734"/>
              <a:gd name="connsiteX52" fmla="*/ 7039634 w 10678681"/>
              <a:gd name="connsiteY52" fmla="*/ 1059971 h 1342734"/>
              <a:gd name="connsiteX53" fmla="*/ 7033445 w 10678681"/>
              <a:gd name="connsiteY53" fmla="*/ 1063314 h 1342734"/>
              <a:gd name="connsiteX54" fmla="*/ 6999157 w 10678681"/>
              <a:gd name="connsiteY54" fmla="*/ 1055282 h 1342734"/>
              <a:gd name="connsiteX55" fmla="*/ 6981874 w 10678681"/>
              <a:gd name="connsiteY55" fmla="*/ 1053827 h 1342734"/>
              <a:gd name="connsiteX56" fmla="*/ 6976102 w 10678681"/>
              <a:gd name="connsiteY56" fmla="*/ 1047854 h 1342734"/>
              <a:gd name="connsiteX57" fmla="*/ 6951040 w 10678681"/>
              <a:gd name="connsiteY57" fmla="*/ 1048531 h 1342734"/>
              <a:gd name="connsiteX58" fmla="*/ 6948497 w 10678681"/>
              <a:gd name="connsiteY58" fmla="*/ 1050706 h 1342734"/>
              <a:gd name="connsiteX59" fmla="*/ 6926582 w 10678681"/>
              <a:gd name="connsiteY59" fmla="*/ 1043462 h 1342734"/>
              <a:gd name="connsiteX60" fmla="*/ 6833743 w 10678681"/>
              <a:gd name="connsiteY60" fmla="*/ 1027960 h 1342734"/>
              <a:gd name="connsiteX61" fmla="*/ 6687090 w 10678681"/>
              <a:gd name="connsiteY61" fmla="*/ 1063250 h 1342734"/>
              <a:gd name="connsiteX62" fmla="*/ 6431838 w 10678681"/>
              <a:gd name="connsiteY62" fmla="*/ 1063226 h 1342734"/>
              <a:gd name="connsiteX63" fmla="*/ 6327795 w 10678681"/>
              <a:gd name="connsiteY63" fmla="*/ 1088142 h 1342734"/>
              <a:gd name="connsiteX64" fmla="*/ 6136549 w 10678681"/>
              <a:gd name="connsiteY64" fmla="*/ 1100268 h 1342734"/>
              <a:gd name="connsiteX65" fmla="*/ 6004655 w 10678681"/>
              <a:gd name="connsiteY65" fmla="*/ 1114946 h 1342734"/>
              <a:gd name="connsiteX66" fmla="*/ 5936643 w 10678681"/>
              <a:gd name="connsiteY66" fmla="*/ 1095428 h 1342734"/>
              <a:gd name="connsiteX67" fmla="*/ 5912484 w 10678681"/>
              <a:gd name="connsiteY67" fmla="*/ 1112624 h 1342734"/>
              <a:gd name="connsiteX68" fmla="*/ 5908387 w 10678681"/>
              <a:gd name="connsiteY68" fmla="*/ 1116018 h 1342734"/>
              <a:gd name="connsiteX69" fmla="*/ 5890495 w 10678681"/>
              <a:gd name="connsiteY69" fmla="*/ 1120268 h 1342734"/>
              <a:gd name="connsiteX70" fmla="*/ 5887318 w 10678681"/>
              <a:gd name="connsiteY70" fmla="*/ 1133134 h 1342734"/>
              <a:gd name="connsiteX71" fmla="*/ 5861726 w 10678681"/>
              <a:gd name="connsiteY71" fmla="*/ 1147891 h 1342734"/>
              <a:gd name="connsiteX72" fmla="*/ 5805823 w 10678681"/>
              <a:gd name="connsiteY72" fmla="*/ 1152457 h 1342734"/>
              <a:gd name="connsiteX73" fmla="*/ 5689841 w 10678681"/>
              <a:gd name="connsiteY73" fmla="*/ 1176232 h 1342734"/>
              <a:gd name="connsiteX74" fmla="*/ 5605119 w 10678681"/>
              <a:gd name="connsiteY74" fmla="*/ 1190202 h 1342734"/>
              <a:gd name="connsiteX75" fmla="*/ 5488513 w 10678681"/>
              <a:gd name="connsiteY75" fmla="*/ 1205367 h 1342734"/>
              <a:gd name="connsiteX76" fmla="*/ 5402905 w 10678681"/>
              <a:gd name="connsiteY76" fmla="*/ 1241191 h 1342734"/>
              <a:gd name="connsiteX77" fmla="*/ 5285593 w 10678681"/>
              <a:gd name="connsiteY77" fmla="*/ 1273569 h 1342734"/>
              <a:gd name="connsiteX78" fmla="*/ 5192893 w 10678681"/>
              <a:gd name="connsiteY78" fmla="*/ 1247188 h 1342734"/>
              <a:gd name="connsiteX79" fmla="*/ 5186475 w 10678681"/>
              <a:gd name="connsiteY79" fmla="*/ 1257028 h 1342734"/>
              <a:gd name="connsiteX80" fmla="*/ 5126038 w 10678681"/>
              <a:gd name="connsiteY80" fmla="*/ 1263189 h 1342734"/>
              <a:gd name="connsiteX81" fmla="*/ 4894688 w 10678681"/>
              <a:gd name="connsiteY81" fmla="*/ 1247184 h 1342734"/>
              <a:gd name="connsiteX82" fmla="*/ 4788036 w 10678681"/>
              <a:gd name="connsiteY82" fmla="*/ 1238182 h 1342734"/>
              <a:gd name="connsiteX83" fmla="*/ 4747555 w 10678681"/>
              <a:gd name="connsiteY83" fmla="*/ 1252768 h 1342734"/>
              <a:gd name="connsiteX84" fmla="*/ 4679644 w 10678681"/>
              <a:gd name="connsiteY84" fmla="*/ 1276603 h 1342734"/>
              <a:gd name="connsiteX85" fmla="*/ 4632222 w 10678681"/>
              <a:gd name="connsiteY85" fmla="*/ 1318360 h 1342734"/>
              <a:gd name="connsiteX86" fmla="*/ 4617358 w 10678681"/>
              <a:gd name="connsiteY86" fmla="*/ 1327690 h 1342734"/>
              <a:gd name="connsiteX87" fmla="*/ 4589102 w 10678681"/>
              <a:gd name="connsiteY87" fmla="*/ 1321223 h 1342734"/>
              <a:gd name="connsiteX88" fmla="*/ 4578184 w 10678681"/>
              <a:gd name="connsiteY88" fmla="*/ 1326745 h 1342734"/>
              <a:gd name="connsiteX89" fmla="*/ 4574270 w 10678681"/>
              <a:gd name="connsiteY89" fmla="*/ 1325878 h 1342734"/>
              <a:gd name="connsiteX90" fmla="*/ 4564919 w 10678681"/>
              <a:gd name="connsiteY90" fmla="*/ 1325507 h 1342734"/>
              <a:gd name="connsiteX91" fmla="*/ 4566586 w 10678681"/>
              <a:gd name="connsiteY91" fmla="*/ 1316963 h 1342734"/>
              <a:gd name="connsiteX92" fmla="*/ 4556303 w 10678681"/>
              <a:gd name="connsiteY92" fmla="*/ 1300262 h 1342734"/>
              <a:gd name="connsiteX93" fmla="*/ 4502358 w 10678681"/>
              <a:gd name="connsiteY93" fmla="*/ 1302558 h 1342734"/>
              <a:gd name="connsiteX94" fmla="*/ 4498919 w 10678681"/>
              <a:gd name="connsiteY94" fmla="*/ 1312115 h 1342734"/>
              <a:gd name="connsiteX95" fmla="*/ 4492075 w 10678681"/>
              <a:gd name="connsiteY95" fmla="*/ 1313357 h 1342734"/>
              <a:gd name="connsiteX96" fmla="*/ 4487466 w 10678681"/>
              <a:gd name="connsiteY96" fmla="*/ 1304102 h 1342734"/>
              <a:gd name="connsiteX97" fmla="*/ 4398292 w 10678681"/>
              <a:gd name="connsiteY97" fmla="*/ 1278410 h 1342734"/>
              <a:gd name="connsiteX98" fmla="*/ 4306088 w 10678681"/>
              <a:gd name="connsiteY98" fmla="*/ 1282512 h 1342734"/>
              <a:gd name="connsiteX99" fmla="*/ 4188995 w 10678681"/>
              <a:gd name="connsiteY99" fmla="*/ 1296718 h 1342734"/>
              <a:gd name="connsiteX100" fmla="*/ 4136582 w 10678681"/>
              <a:gd name="connsiteY100" fmla="*/ 1287687 h 1342734"/>
              <a:gd name="connsiteX101" fmla="*/ 4064614 w 10678681"/>
              <a:gd name="connsiteY101" fmla="*/ 1296118 h 1342734"/>
              <a:gd name="connsiteX102" fmla="*/ 3900948 w 10678681"/>
              <a:gd name="connsiteY102" fmla="*/ 1322156 h 1342734"/>
              <a:gd name="connsiteX103" fmla="*/ 3787890 w 10678681"/>
              <a:gd name="connsiteY103" fmla="*/ 1322164 h 1342734"/>
              <a:gd name="connsiteX104" fmla="*/ 3745993 w 10678681"/>
              <a:gd name="connsiteY104" fmla="*/ 1342630 h 1342734"/>
              <a:gd name="connsiteX105" fmla="*/ 3675785 w 10678681"/>
              <a:gd name="connsiteY105" fmla="*/ 1326802 h 1342734"/>
              <a:gd name="connsiteX106" fmla="*/ 3623856 w 10678681"/>
              <a:gd name="connsiteY106" fmla="*/ 1290804 h 1342734"/>
              <a:gd name="connsiteX107" fmla="*/ 3564933 w 10678681"/>
              <a:gd name="connsiteY107" fmla="*/ 1287147 h 1342734"/>
              <a:gd name="connsiteX108" fmla="*/ 3550537 w 10678681"/>
              <a:gd name="connsiteY108" fmla="*/ 1317552 h 1342734"/>
              <a:gd name="connsiteX109" fmla="*/ 3487736 w 10678681"/>
              <a:gd name="connsiteY109" fmla="*/ 1303493 h 1342734"/>
              <a:gd name="connsiteX110" fmla="*/ 3392548 w 10678681"/>
              <a:gd name="connsiteY110" fmla="*/ 1278741 h 1342734"/>
              <a:gd name="connsiteX111" fmla="*/ 3337466 w 10678681"/>
              <a:gd name="connsiteY111" fmla="*/ 1272537 h 1342734"/>
              <a:gd name="connsiteX112" fmla="*/ 3175981 w 10678681"/>
              <a:gd name="connsiteY112" fmla="*/ 1208973 h 1342734"/>
              <a:gd name="connsiteX113" fmla="*/ 3036856 w 10678681"/>
              <a:gd name="connsiteY113" fmla="*/ 1214383 h 1342734"/>
              <a:gd name="connsiteX114" fmla="*/ 2824973 w 10678681"/>
              <a:gd name="connsiteY114" fmla="*/ 1134864 h 1342734"/>
              <a:gd name="connsiteX115" fmla="*/ 2804398 w 10678681"/>
              <a:gd name="connsiteY115" fmla="*/ 1125556 h 1342734"/>
              <a:gd name="connsiteX116" fmla="*/ 2736109 w 10678681"/>
              <a:gd name="connsiteY116" fmla="*/ 1137717 h 1342734"/>
              <a:gd name="connsiteX117" fmla="*/ 2659096 w 10678681"/>
              <a:gd name="connsiteY117" fmla="*/ 1150294 h 1342734"/>
              <a:gd name="connsiteX118" fmla="*/ 2567088 w 10678681"/>
              <a:gd name="connsiteY118" fmla="*/ 1181781 h 1342734"/>
              <a:gd name="connsiteX119" fmla="*/ 2454501 w 10678681"/>
              <a:gd name="connsiteY119" fmla="*/ 1155455 h 1342734"/>
              <a:gd name="connsiteX120" fmla="*/ 2385161 w 10678681"/>
              <a:gd name="connsiteY120" fmla="*/ 1161312 h 1342734"/>
              <a:gd name="connsiteX121" fmla="*/ 2273361 w 10678681"/>
              <a:gd name="connsiteY121" fmla="*/ 1134090 h 1342734"/>
              <a:gd name="connsiteX122" fmla="*/ 2132003 w 10678681"/>
              <a:gd name="connsiteY122" fmla="*/ 1139225 h 1342734"/>
              <a:gd name="connsiteX123" fmla="*/ 2041224 w 10678681"/>
              <a:gd name="connsiteY123" fmla="*/ 1147536 h 1342734"/>
              <a:gd name="connsiteX124" fmla="*/ 2010157 w 10678681"/>
              <a:gd name="connsiteY124" fmla="*/ 1152767 h 1342734"/>
              <a:gd name="connsiteX125" fmla="*/ 1859213 w 10678681"/>
              <a:gd name="connsiteY125" fmla="*/ 1199540 h 1342734"/>
              <a:gd name="connsiteX126" fmla="*/ 1735877 w 10678681"/>
              <a:gd name="connsiteY126" fmla="*/ 1246527 h 1342734"/>
              <a:gd name="connsiteX127" fmla="*/ 1705069 w 10678681"/>
              <a:gd name="connsiteY127" fmla="*/ 1251989 h 1342734"/>
              <a:gd name="connsiteX128" fmla="*/ 1307888 w 10678681"/>
              <a:gd name="connsiteY128" fmla="*/ 1283156 h 1342734"/>
              <a:gd name="connsiteX129" fmla="*/ 1220734 w 10678681"/>
              <a:gd name="connsiteY129" fmla="*/ 1257811 h 1342734"/>
              <a:gd name="connsiteX130" fmla="*/ 1021737 w 10678681"/>
              <a:gd name="connsiteY130" fmla="*/ 1238739 h 1342734"/>
              <a:gd name="connsiteX131" fmla="*/ 959820 w 10678681"/>
              <a:gd name="connsiteY131" fmla="*/ 1275863 h 1342734"/>
              <a:gd name="connsiteX132" fmla="*/ 929137 w 10678681"/>
              <a:gd name="connsiteY132" fmla="*/ 1273957 h 1342734"/>
              <a:gd name="connsiteX133" fmla="*/ 878849 w 10678681"/>
              <a:gd name="connsiteY133" fmla="*/ 1266740 h 1342734"/>
              <a:gd name="connsiteX134" fmla="*/ 800667 w 10678681"/>
              <a:gd name="connsiteY134" fmla="*/ 1282041 h 1342734"/>
              <a:gd name="connsiteX135" fmla="*/ 644906 w 10678681"/>
              <a:gd name="connsiteY135" fmla="*/ 1273685 h 1342734"/>
              <a:gd name="connsiteX136" fmla="*/ 379869 w 10678681"/>
              <a:gd name="connsiteY136" fmla="*/ 1339165 h 1342734"/>
              <a:gd name="connsiteX137" fmla="*/ 137696 w 10678681"/>
              <a:gd name="connsiteY137" fmla="*/ 1319217 h 1342734"/>
              <a:gd name="connsiteX138" fmla="*/ 54250 w 10678681"/>
              <a:gd name="connsiteY138" fmla="*/ 1315838 h 1342734"/>
              <a:gd name="connsiteX139" fmla="*/ 28042 w 10678681"/>
              <a:gd name="connsiteY139" fmla="*/ 1297822 h 1342734"/>
              <a:gd name="connsiteX140" fmla="*/ 0 w 10678681"/>
              <a:gd name="connsiteY140" fmla="*/ 1294612 h 1342734"/>
              <a:gd name="connsiteX141" fmla="*/ 0 w 10678681"/>
              <a:gd name="connsiteY141"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09062 h 1342734"/>
              <a:gd name="connsiteX14" fmla="*/ 9840045 w 10678681"/>
              <a:gd name="connsiteY14" fmla="*/ 223033 h 1342734"/>
              <a:gd name="connsiteX15" fmla="*/ 9679639 w 10678681"/>
              <a:gd name="connsiteY15" fmla="*/ 24718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276883 w 10678681"/>
              <a:gd name="connsiteY30" fmla="*/ 588214 h 1342734"/>
              <a:gd name="connsiteX31" fmla="*/ 8086698 w 10678681"/>
              <a:gd name="connsiteY31" fmla="*/ 605185 h 1342734"/>
              <a:gd name="connsiteX32" fmla="*/ 7982378 w 10678681"/>
              <a:gd name="connsiteY32" fmla="*/ 629799 h 1342734"/>
              <a:gd name="connsiteX33" fmla="*/ 7947952 w 10678681"/>
              <a:gd name="connsiteY33" fmla="*/ 648003 h 1342734"/>
              <a:gd name="connsiteX34" fmla="*/ 7890112 w 10678681"/>
              <a:gd name="connsiteY34" fmla="*/ 677915 h 1342734"/>
              <a:gd name="connsiteX35" fmla="*/ 7853284 w 10678681"/>
              <a:gd name="connsiteY35" fmla="*/ 723588 h 1342734"/>
              <a:gd name="connsiteX36" fmla="*/ 7802383 w 10678681"/>
              <a:gd name="connsiteY36" fmla="*/ 739359 h 1342734"/>
              <a:gd name="connsiteX37" fmla="*/ 7730518 w 10678681"/>
              <a:gd name="connsiteY37" fmla="*/ 739526 h 1342734"/>
              <a:gd name="connsiteX38" fmla="*/ 7720084 w 10678681"/>
              <a:gd name="connsiteY38" fmla="*/ 760750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58094 w 10678681"/>
              <a:gd name="connsiteY45" fmla="*/ 990679 h 1342734"/>
              <a:gd name="connsiteX46" fmla="*/ 7257893 w 10678681"/>
              <a:gd name="connsiteY46" fmla="*/ 991204 h 1342734"/>
              <a:gd name="connsiteX47" fmla="*/ 7247153 w 10678681"/>
              <a:gd name="connsiteY47" fmla="*/ 991550 h 1342734"/>
              <a:gd name="connsiteX48" fmla="*/ 7193612 w 10678681"/>
              <a:gd name="connsiteY48" fmla="*/ 987042 h 1342734"/>
              <a:gd name="connsiteX49" fmla="*/ 7132632 w 10678681"/>
              <a:gd name="connsiteY49" fmla="*/ 1042036 h 1342734"/>
              <a:gd name="connsiteX50" fmla="*/ 7105610 w 10678681"/>
              <a:gd name="connsiteY50" fmla="*/ 1053537 h 1342734"/>
              <a:gd name="connsiteX51" fmla="*/ 7069148 w 10678681"/>
              <a:gd name="connsiteY51" fmla="*/ 1047163 h 1342734"/>
              <a:gd name="connsiteX52" fmla="*/ 7039634 w 10678681"/>
              <a:gd name="connsiteY52" fmla="*/ 1059971 h 1342734"/>
              <a:gd name="connsiteX53" fmla="*/ 7033445 w 10678681"/>
              <a:gd name="connsiteY53" fmla="*/ 1063314 h 1342734"/>
              <a:gd name="connsiteX54" fmla="*/ 6999157 w 10678681"/>
              <a:gd name="connsiteY54" fmla="*/ 1055282 h 1342734"/>
              <a:gd name="connsiteX55" fmla="*/ 6981874 w 10678681"/>
              <a:gd name="connsiteY55" fmla="*/ 1053827 h 1342734"/>
              <a:gd name="connsiteX56" fmla="*/ 6976102 w 10678681"/>
              <a:gd name="connsiteY56" fmla="*/ 1047854 h 1342734"/>
              <a:gd name="connsiteX57" fmla="*/ 6951040 w 10678681"/>
              <a:gd name="connsiteY57" fmla="*/ 1048531 h 1342734"/>
              <a:gd name="connsiteX58" fmla="*/ 6948497 w 10678681"/>
              <a:gd name="connsiteY58" fmla="*/ 1050706 h 1342734"/>
              <a:gd name="connsiteX59" fmla="*/ 6926582 w 10678681"/>
              <a:gd name="connsiteY59" fmla="*/ 1043462 h 1342734"/>
              <a:gd name="connsiteX60" fmla="*/ 6833743 w 10678681"/>
              <a:gd name="connsiteY60" fmla="*/ 1027960 h 1342734"/>
              <a:gd name="connsiteX61" fmla="*/ 6687090 w 10678681"/>
              <a:gd name="connsiteY61" fmla="*/ 1063250 h 1342734"/>
              <a:gd name="connsiteX62" fmla="*/ 6431838 w 10678681"/>
              <a:gd name="connsiteY62" fmla="*/ 1063226 h 1342734"/>
              <a:gd name="connsiteX63" fmla="*/ 6327795 w 10678681"/>
              <a:gd name="connsiteY63" fmla="*/ 1088142 h 1342734"/>
              <a:gd name="connsiteX64" fmla="*/ 6136549 w 10678681"/>
              <a:gd name="connsiteY64" fmla="*/ 1100268 h 1342734"/>
              <a:gd name="connsiteX65" fmla="*/ 6004655 w 10678681"/>
              <a:gd name="connsiteY65" fmla="*/ 1114946 h 1342734"/>
              <a:gd name="connsiteX66" fmla="*/ 5936643 w 10678681"/>
              <a:gd name="connsiteY66" fmla="*/ 1095428 h 1342734"/>
              <a:gd name="connsiteX67" fmla="*/ 5912484 w 10678681"/>
              <a:gd name="connsiteY67" fmla="*/ 1112624 h 1342734"/>
              <a:gd name="connsiteX68" fmla="*/ 5908387 w 10678681"/>
              <a:gd name="connsiteY68" fmla="*/ 1116018 h 1342734"/>
              <a:gd name="connsiteX69" fmla="*/ 5890495 w 10678681"/>
              <a:gd name="connsiteY69" fmla="*/ 1120268 h 1342734"/>
              <a:gd name="connsiteX70" fmla="*/ 5887318 w 10678681"/>
              <a:gd name="connsiteY70" fmla="*/ 1133134 h 1342734"/>
              <a:gd name="connsiteX71" fmla="*/ 5861726 w 10678681"/>
              <a:gd name="connsiteY71" fmla="*/ 1147891 h 1342734"/>
              <a:gd name="connsiteX72" fmla="*/ 5805823 w 10678681"/>
              <a:gd name="connsiteY72" fmla="*/ 1152457 h 1342734"/>
              <a:gd name="connsiteX73" fmla="*/ 5689841 w 10678681"/>
              <a:gd name="connsiteY73" fmla="*/ 1176232 h 1342734"/>
              <a:gd name="connsiteX74" fmla="*/ 5605119 w 10678681"/>
              <a:gd name="connsiteY74" fmla="*/ 1190202 h 1342734"/>
              <a:gd name="connsiteX75" fmla="*/ 5488513 w 10678681"/>
              <a:gd name="connsiteY75" fmla="*/ 1205367 h 1342734"/>
              <a:gd name="connsiteX76" fmla="*/ 5402905 w 10678681"/>
              <a:gd name="connsiteY76" fmla="*/ 1241191 h 1342734"/>
              <a:gd name="connsiteX77" fmla="*/ 5285593 w 10678681"/>
              <a:gd name="connsiteY77" fmla="*/ 1273569 h 1342734"/>
              <a:gd name="connsiteX78" fmla="*/ 5192893 w 10678681"/>
              <a:gd name="connsiteY78" fmla="*/ 1247188 h 1342734"/>
              <a:gd name="connsiteX79" fmla="*/ 5186475 w 10678681"/>
              <a:gd name="connsiteY79" fmla="*/ 1257028 h 1342734"/>
              <a:gd name="connsiteX80" fmla="*/ 5126038 w 10678681"/>
              <a:gd name="connsiteY80" fmla="*/ 1263189 h 1342734"/>
              <a:gd name="connsiteX81" fmla="*/ 4894688 w 10678681"/>
              <a:gd name="connsiteY81" fmla="*/ 1247184 h 1342734"/>
              <a:gd name="connsiteX82" fmla="*/ 4788036 w 10678681"/>
              <a:gd name="connsiteY82" fmla="*/ 1238182 h 1342734"/>
              <a:gd name="connsiteX83" fmla="*/ 4747555 w 10678681"/>
              <a:gd name="connsiteY83" fmla="*/ 1252768 h 1342734"/>
              <a:gd name="connsiteX84" fmla="*/ 4679644 w 10678681"/>
              <a:gd name="connsiteY84" fmla="*/ 1276603 h 1342734"/>
              <a:gd name="connsiteX85" fmla="*/ 4632222 w 10678681"/>
              <a:gd name="connsiteY85" fmla="*/ 1318360 h 1342734"/>
              <a:gd name="connsiteX86" fmla="*/ 4617358 w 10678681"/>
              <a:gd name="connsiteY86" fmla="*/ 1327690 h 1342734"/>
              <a:gd name="connsiteX87" fmla="*/ 4589102 w 10678681"/>
              <a:gd name="connsiteY87" fmla="*/ 1321223 h 1342734"/>
              <a:gd name="connsiteX88" fmla="*/ 4578184 w 10678681"/>
              <a:gd name="connsiteY88" fmla="*/ 1326745 h 1342734"/>
              <a:gd name="connsiteX89" fmla="*/ 4564919 w 10678681"/>
              <a:gd name="connsiteY89" fmla="*/ 1325507 h 1342734"/>
              <a:gd name="connsiteX90" fmla="*/ 4566586 w 10678681"/>
              <a:gd name="connsiteY90" fmla="*/ 1316963 h 1342734"/>
              <a:gd name="connsiteX91" fmla="*/ 4556303 w 10678681"/>
              <a:gd name="connsiteY91" fmla="*/ 1300262 h 1342734"/>
              <a:gd name="connsiteX92" fmla="*/ 4502358 w 10678681"/>
              <a:gd name="connsiteY92" fmla="*/ 1302558 h 1342734"/>
              <a:gd name="connsiteX93" fmla="*/ 4498919 w 10678681"/>
              <a:gd name="connsiteY93" fmla="*/ 1312115 h 1342734"/>
              <a:gd name="connsiteX94" fmla="*/ 4492075 w 10678681"/>
              <a:gd name="connsiteY94" fmla="*/ 1313357 h 1342734"/>
              <a:gd name="connsiteX95" fmla="*/ 4487466 w 10678681"/>
              <a:gd name="connsiteY95" fmla="*/ 1304102 h 1342734"/>
              <a:gd name="connsiteX96" fmla="*/ 4398292 w 10678681"/>
              <a:gd name="connsiteY96" fmla="*/ 1278410 h 1342734"/>
              <a:gd name="connsiteX97" fmla="*/ 4306088 w 10678681"/>
              <a:gd name="connsiteY97" fmla="*/ 1282512 h 1342734"/>
              <a:gd name="connsiteX98" fmla="*/ 4188995 w 10678681"/>
              <a:gd name="connsiteY98" fmla="*/ 1296718 h 1342734"/>
              <a:gd name="connsiteX99" fmla="*/ 4136582 w 10678681"/>
              <a:gd name="connsiteY99" fmla="*/ 1287687 h 1342734"/>
              <a:gd name="connsiteX100" fmla="*/ 4064614 w 10678681"/>
              <a:gd name="connsiteY100" fmla="*/ 1296118 h 1342734"/>
              <a:gd name="connsiteX101" fmla="*/ 3900948 w 10678681"/>
              <a:gd name="connsiteY101" fmla="*/ 1322156 h 1342734"/>
              <a:gd name="connsiteX102" fmla="*/ 3787890 w 10678681"/>
              <a:gd name="connsiteY102" fmla="*/ 1322164 h 1342734"/>
              <a:gd name="connsiteX103" fmla="*/ 3745993 w 10678681"/>
              <a:gd name="connsiteY103" fmla="*/ 1342630 h 1342734"/>
              <a:gd name="connsiteX104" fmla="*/ 3675785 w 10678681"/>
              <a:gd name="connsiteY104" fmla="*/ 1326802 h 1342734"/>
              <a:gd name="connsiteX105" fmla="*/ 3623856 w 10678681"/>
              <a:gd name="connsiteY105" fmla="*/ 1290804 h 1342734"/>
              <a:gd name="connsiteX106" fmla="*/ 3564933 w 10678681"/>
              <a:gd name="connsiteY106" fmla="*/ 1287147 h 1342734"/>
              <a:gd name="connsiteX107" fmla="*/ 3550537 w 10678681"/>
              <a:gd name="connsiteY107" fmla="*/ 1317552 h 1342734"/>
              <a:gd name="connsiteX108" fmla="*/ 3487736 w 10678681"/>
              <a:gd name="connsiteY108" fmla="*/ 1303493 h 1342734"/>
              <a:gd name="connsiteX109" fmla="*/ 3392548 w 10678681"/>
              <a:gd name="connsiteY109" fmla="*/ 1278741 h 1342734"/>
              <a:gd name="connsiteX110" fmla="*/ 3337466 w 10678681"/>
              <a:gd name="connsiteY110" fmla="*/ 1272537 h 1342734"/>
              <a:gd name="connsiteX111" fmla="*/ 3175981 w 10678681"/>
              <a:gd name="connsiteY111" fmla="*/ 1208973 h 1342734"/>
              <a:gd name="connsiteX112" fmla="*/ 3036856 w 10678681"/>
              <a:gd name="connsiteY112" fmla="*/ 1214383 h 1342734"/>
              <a:gd name="connsiteX113" fmla="*/ 2824973 w 10678681"/>
              <a:gd name="connsiteY113" fmla="*/ 1134864 h 1342734"/>
              <a:gd name="connsiteX114" fmla="*/ 2804398 w 10678681"/>
              <a:gd name="connsiteY114" fmla="*/ 1125556 h 1342734"/>
              <a:gd name="connsiteX115" fmla="*/ 2736109 w 10678681"/>
              <a:gd name="connsiteY115" fmla="*/ 1137717 h 1342734"/>
              <a:gd name="connsiteX116" fmla="*/ 2659096 w 10678681"/>
              <a:gd name="connsiteY116" fmla="*/ 1150294 h 1342734"/>
              <a:gd name="connsiteX117" fmla="*/ 2567088 w 10678681"/>
              <a:gd name="connsiteY117" fmla="*/ 1181781 h 1342734"/>
              <a:gd name="connsiteX118" fmla="*/ 2454501 w 10678681"/>
              <a:gd name="connsiteY118" fmla="*/ 1155455 h 1342734"/>
              <a:gd name="connsiteX119" fmla="*/ 2385161 w 10678681"/>
              <a:gd name="connsiteY119" fmla="*/ 1161312 h 1342734"/>
              <a:gd name="connsiteX120" fmla="*/ 2273361 w 10678681"/>
              <a:gd name="connsiteY120" fmla="*/ 1134090 h 1342734"/>
              <a:gd name="connsiteX121" fmla="*/ 2132003 w 10678681"/>
              <a:gd name="connsiteY121" fmla="*/ 1139225 h 1342734"/>
              <a:gd name="connsiteX122" fmla="*/ 2041224 w 10678681"/>
              <a:gd name="connsiteY122" fmla="*/ 1147536 h 1342734"/>
              <a:gd name="connsiteX123" fmla="*/ 2010157 w 10678681"/>
              <a:gd name="connsiteY123" fmla="*/ 1152767 h 1342734"/>
              <a:gd name="connsiteX124" fmla="*/ 1859213 w 10678681"/>
              <a:gd name="connsiteY124" fmla="*/ 1199540 h 1342734"/>
              <a:gd name="connsiteX125" fmla="*/ 1735877 w 10678681"/>
              <a:gd name="connsiteY125" fmla="*/ 1246527 h 1342734"/>
              <a:gd name="connsiteX126" fmla="*/ 1705069 w 10678681"/>
              <a:gd name="connsiteY126" fmla="*/ 1251989 h 1342734"/>
              <a:gd name="connsiteX127" fmla="*/ 1307888 w 10678681"/>
              <a:gd name="connsiteY127" fmla="*/ 1283156 h 1342734"/>
              <a:gd name="connsiteX128" fmla="*/ 1220734 w 10678681"/>
              <a:gd name="connsiteY128" fmla="*/ 1257811 h 1342734"/>
              <a:gd name="connsiteX129" fmla="*/ 1021737 w 10678681"/>
              <a:gd name="connsiteY129" fmla="*/ 1238739 h 1342734"/>
              <a:gd name="connsiteX130" fmla="*/ 959820 w 10678681"/>
              <a:gd name="connsiteY130" fmla="*/ 1275863 h 1342734"/>
              <a:gd name="connsiteX131" fmla="*/ 929137 w 10678681"/>
              <a:gd name="connsiteY131" fmla="*/ 1273957 h 1342734"/>
              <a:gd name="connsiteX132" fmla="*/ 878849 w 10678681"/>
              <a:gd name="connsiteY132" fmla="*/ 1266740 h 1342734"/>
              <a:gd name="connsiteX133" fmla="*/ 800667 w 10678681"/>
              <a:gd name="connsiteY133" fmla="*/ 1282041 h 1342734"/>
              <a:gd name="connsiteX134" fmla="*/ 644906 w 10678681"/>
              <a:gd name="connsiteY134" fmla="*/ 1273685 h 1342734"/>
              <a:gd name="connsiteX135" fmla="*/ 379869 w 10678681"/>
              <a:gd name="connsiteY135" fmla="*/ 1339165 h 1342734"/>
              <a:gd name="connsiteX136" fmla="*/ 137696 w 10678681"/>
              <a:gd name="connsiteY136" fmla="*/ 1319217 h 1342734"/>
              <a:gd name="connsiteX137" fmla="*/ 54250 w 10678681"/>
              <a:gd name="connsiteY137" fmla="*/ 1315838 h 1342734"/>
              <a:gd name="connsiteX138" fmla="*/ 28042 w 10678681"/>
              <a:gd name="connsiteY138" fmla="*/ 1297822 h 1342734"/>
              <a:gd name="connsiteX139" fmla="*/ 0 w 10678681"/>
              <a:gd name="connsiteY139" fmla="*/ 1294612 h 1342734"/>
              <a:gd name="connsiteX140" fmla="*/ 0 w 10678681"/>
              <a:gd name="connsiteY140"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09062 h 1342734"/>
              <a:gd name="connsiteX14" fmla="*/ 9840045 w 10678681"/>
              <a:gd name="connsiteY14" fmla="*/ 223033 h 1342734"/>
              <a:gd name="connsiteX15" fmla="*/ 9679639 w 10678681"/>
              <a:gd name="connsiteY15" fmla="*/ 24718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276883 w 10678681"/>
              <a:gd name="connsiteY30" fmla="*/ 588214 h 1342734"/>
              <a:gd name="connsiteX31" fmla="*/ 8086698 w 10678681"/>
              <a:gd name="connsiteY31" fmla="*/ 605185 h 1342734"/>
              <a:gd name="connsiteX32" fmla="*/ 7982378 w 10678681"/>
              <a:gd name="connsiteY32" fmla="*/ 629799 h 1342734"/>
              <a:gd name="connsiteX33" fmla="*/ 7947952 w 10678681"/>
              <a:gd name="connsiteY33" fmla="*/ 648003 h 1342734"/>
              <a:gd name="connsiteX34" fmla="*/ 7890112 w 10678681"/>
              <a:gd name="connsiteY34" fmla="*/ 677915 h 1342734"/>
              <a:gd name="connsiteX35" fmla="*/ 7853284 w 10678681"/>
              <a:gd name="connsiteY35" fmla="*/ 723588 h 1342734"/>
              <a:gd name="connsiteX36" fmla="*/ 7802383 w 10678681"/>
              <a:gd name="connsiteY36" fmla="*/ 739359 h 1342734"/>
              <a:gd name="connsiteX37" fmla="*/ 7730518 w 10678681"/>
              <a:gd name="connsiteY37" fmla="*/ 739526 h 1342734"/>
              <a:gd name="connsiteX38" fmla="*/ 7720084 w 10678681"/>
              <a:gd name="connsiteY38" fmla="*/ 760750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58094 w 10678681"/>
              <a:gd name="connsiteY45" fmla="*/ 990679 h 1342734"/>
              <a:gd name="connsiteX46" fmla="*/ 7257893 w 10678681"/>
              <a:gd name="connsiteY46" fmla="*/ 991204 h 1342734"/>
              <a:gd name="connsiteX47" fmla="*/ 7247153 w 10678681"/>
              <a:gd name="connsiteY47" fmla="*/ 991550 h 1342734"/>
              <a:gd name="connsiteX48" fmla="*/ 7193612 w 10678681"/>
              <a:gd name="connsiteY48" fmla="*/ 987042 h 1342734"/>
              <a:gd name="connsiteX49" fmla="*/ 7132632 w 10678681"/>
              <a:gd name="connsiteY49" fmla="*/ 1042036 h 1342734"/>
              <a:gd name="connsiteX50" fmla="*/ 7105610 w 10678681"/>
              <a:gd name="connsiteY50" fmla="*/ 1053537 h 1342734"/>
              <a:gd name="connsiteX51" fmla="*/ 7069148 w 10678681"/>
              <a:gd name="connsiteY51" fmla="*/ 1047163 h 1342734"/>
              <a:gd name="connsiteX52" fmla="*/ 7039634 w 10678681"/>
              <a:gd name="connsiteY52" fmla="*/ 1059971 h 1342734"/>
              <a:gd name="connsiteX53" fmla="*/ 7033445 w 10678681"/>
              <a:gd name="connsiteY53" fmla="*/ 1063314 h 1342734"/>
              <a:gd name="connsiteX54" fmla="*/ 6999157 w 10678681"/>
              <a:gd name="connsiteY54" fmla="*/ 1055282 h 1342734"/>
              <a:gd name="connsiteX55" fmla="*/ 6981874 w 10678681"/>
              <a:gd name="connsiteY55" fmla="*/ 1053827 h 1342734"/>
              <a:gd name="connsiteX56" fmla="*/ 6976102 w 10678681"/>
              <a:gd name="connsiteY56" fmla="*/ 1047854 h 1342734"/>
              <a:gd name="connsiteX57" fmla="*/ 6951040 w 10678681"/>
              <a:gd name="connsiteY57" fmla="*/ 1048531 h 1342734"/>
              <a:gd name="connsiteX58" fmla="*/ 6948497 w 10678681"/>
              <a:gd name="connsiteY58" fmla="*/ 1050706 h 1342734"/>
              <a:gd name="connsiteX59" fmla="*/ 6926582 w 10678681"/>
              <a:gd name="connsiteY59" fmla="*/ 1043462 h 1342734"/>
              <a:gd name="connsiteX60" fmla="*/ 6833743 w 10678681"/>
              <a:gd name="connsiteY60" fmla="*/ 1027960 h 1342734"/>
              <a:gd name="connsiteX61" fmla="*/ 6687090 w 10678681"/>
              <a:gd name="connsiteY61" fmla="*/ 1063250 h 1342734"/>
              <a:gd name="connsiteX62" fmla="*/ 6431838 w 10678681"/>
              <a:gd name="connsiteY62" fmla="*/ 1063226 h 1342734"/>
              <a:gd name="connsiteX63" fmla="*/ 6327795 w 10678681"/>
              <a:gd name="connsiteY63" fmla="*/ 1088142 h 1342734"/>
              <a:gd name="connsiteX64" fmla="*/ 6136549 w 10678681"/>
              <a:gd name="connsiteY64" fmla="*/ 1100268 h 1342734"/>
              <a:gd name="connsiteX65" fmla="*/ 6004655 w 10678681"/>
              <a:gd name="connsiteY65" fmla="*/ 1114946 h 1342734"/>
              <a:gd name="connsiteX66" fmla="*/ 5936643 w 10678681"/>
              <a:gd name="connsiteY66" fmla="*/ 1095428 h 1342734"/>
              <a:gd name="connsiteX67" fmla="*/ 5912484 w 10678681"/>
              <a:gd name="connsiteY67" fmla="*/ 1112624 h 1342734"/>
              <a:gd name="connsiteX68" fmla="*/ 5908387 w 10678681"/>
              <a:gd name="connsiteY68" fmla="*/ 1116018 h 1342734"/>
              <a:gd name="connsiteX69" fmla="*/ 5890495 w 10678681"/>
              <a:gd name="connsiteY69" fmla="*/ 1120268 h 1342734"/>
              <a:gd name="connsiteX70" fmla="*/ 5887318 w 10678681"/>
              <a:gd name="connsiteY70" fmla="*/ 1133134 h 1342734"/>
              <a:gd name="connsiteX71" fmla="*/ 5861726 w 10678681"/>
              <a:gd name="connsiteY71" fmla="*/ 1147891 h 1342734"/>
              <a:gd name="connsiteX72" fmla="*/ 5805823 w 10678681"/>
              <a:gd name="connsiteY72" fmla="*/ 1152457 h 1342734"/>
              <a:gd name="connsiteX73" fmla="*/ 5689841 w 10678681"/>
              <a:gd name="connsiteY73" fmla="*/ 1176232 h 1342734"/>
              <a:gd name="connsiteX74" fmla="*/ 5605119 w 10678681"/>
              <a:gd name="connsiteY74" fmla="*/ 1190202 h 1342734"/>
              <a:gd name="connsiteX75" fmla="*/ 5488513 w 10678681"/>
              <a:gd name="connsiteY75" fmla="*/ 1205367 h 1342734"/>
              <a:gd name="connsiteX76" fmla="*/ 5402905 w 10678681"/>
              <a:gd name="connsiteY76" fmla="*/ 1241191 h 1342734"/>
              <a:gd name="connsiteX77" fmla="*/ 5285593 w 10678681"/>
              <a:gd name="connsiteY77" fmla="*/ 1273569 h 1342734"/>
              <a:gd name="connsiteX78" fmla="*/ 5192893 w 10678681"/>
              <a:gd name="connsiteY78" fmla="*/ 1247188 h 1342734"/>
              <a:gd name="connsiteX79" fmla="*/ 5186475 w 10678681"/>
              <a:gd name="connsiteY79" fmla="*/ 1257028 h 1342734"/>
              <a:gd name="connsiteX80" fmla="*/ 5126038 w 10678681"/>
              <a:gd name="connsiteY80" fmla="*/ 1263189 h 1342734"/>
              <a:gd name="connsiteX81" fmla="*/ 4894688 w 10678681"/>
              <a:gd name="connsiteY81" fmla="*/ 1247184 h 1342734"/>
              <a:gd name="connsiteX82" fmla="*/ 4788036 w 10678681"/>
              <a:gd name="connsiteY82" fmla="*/ 1238182 h 1342734"/>
              <a:gd name="connsiteX83" fmla="*/ 4747555 w 10678681"/>
              <a:gd name="connsiteY83" fmla="*/ 1252768 h 1342734"/>
              <a:gd name="connsiteX84" fmla="*/ 4679644 w 10678681"/>
              <a:gd name="connsiteY84" fmla="*/ 1276603 h 1342734"/>
              <a:gd name="connsiteX85" fmla="*/ 4632222 w 10678681"/>
              <a:gd name="connsiteY85" fmla="*/ 1318360 h 1342734"/>
              <a:gd name="connsiteX86" fmla="*/ 4617358 w 10678681"/>
              <a:gd name="connsiteY86" fmla="*/ 1327690 h 1342734"/>
              <a:gd name="connsiteX87" fmla="*/ 4578184 w 10678681"/>
              <a:gd name="connsiteY87" fmla="*/ 1326745 h 1342734"/>
              <a:gd name="connsiteX88" fmla="*/ 4564919 w 10678681"/>
              <a:gd name="connsiteY88" fmla="*/ 1325507 h 1342734"/>
              <a:gd name="connsiteX89" fmla="*/ 4566586 w 10678681"/>
              <a:gd name="connsiteY89" fmla="*/ 1316963 h 1342734"/>
              <a:gd name="connsiteX90" fmla="*/ 4556303 w 10678681"/>
              <a:gd name="connsiteY90" fmla="*/ 1300262 h 1342734"/>
              <a:gd name="connsiteX91" fmla="*/ 4502358 w 10678681"/>
              <a:gd name="connsiteY91" fmla="*/ 1302558 h 1342734"/>
              <a:gd name="connsiteX92" fmla="*/ 4498919 w 10678681"/>
              <a:gd name="connsiteY92" fmla="*/ 1312115 h 1342734"/>
              <a:gd name="connsiteX93" fmla="*/ 4492075 w 10678681"/>
              <a:gd name="connsiteY93" fmla="*/ 1313357 h 1342734"/>
              <a:gd name="connsiteX94" fmla="*/ 4487466 w 10678681"/>
              <a:gd name="connsiteY94" fmla="*/ 1304102 h 1342734"/>
              <a:gd name="connsiteX95" fmla="*/ 4398292 w 10678681"/>
              <a:gd name="connsiteY95" fmla="*/ 1278410 h 1342734"/>
              <a:gd name="connsiteX96" fmla="*/ 4306088 w 10678681"/>
              <a:gd name="connsiteY96" fmla="*/ 1282512 h 1342734"/>
              <a:gd name="connsiteX97" fmla="*/ 4188995 w 10678681"/>
              <a:gd name="connsiteY97" fmla="*/ 1296718 h 1342734"/>
              <a:gd name="connsiteX98" fmla="*/ 4136582 w 10678681"/>
              <a:gd name="connsiteY98" fmla="*/ 1287687 h 1342734"/>
              <a:gd name="connsiteX99" fmla="*/ 4064614 w 10678681"/>
              <a:gd name="connsiteY99" fmla="*/ 1296118 h 1342734"/>
              <a:gd name="connsiteX100" fmla="*/ 3900948 w 10678681"/>
              <a:gd name="connsiteY100" fmla="*/ 1322156 h 1342734"/>
              <a:gd name="connsiteX101" fmla="*/ 3787890 w 10678681"/>
              <a:gd name="connsiteY101" fmla="*/ 1322164 h 1342734"/>
              <a:gd name="connsiteX102" fmla="*/ 3745993 w 10678681"/>
              <a:gd name="connsiteY102" fmla="*/ 1342630 h 1342734"/>
              <a:gd name="connsiteX103" fmla="*/ 3675785 w 10678681"/>
              <a:gd name="connsiteY103" fmla="*/ 1326802 h 1342734"/>
              <a:gd name="connsiteX104" fmla="*/ 3623856 w 10678681"/>
              <a:gd name="connsiteY104" fmla="*/ 1290804 h 1342734"/>
              <a:gd name="connsiteX105" fmla="*/ 3564933 w 10678681"/>
              <a:gd name="connsiteY105" fmla="*/ 1287147 h 1342734"/>
              <a:gd name="connsiteX106" fmla="*/ 3550537 w 10678681"/>
              <a:gd name="connsiteY106" fmla="*/ 1317552 h 1342734"/>
              <a:gd name="connsiteX107" fmla="*/ 3487736 w 10678681"/>
              <a:gd name="connsiteY107" fmla="*/ 1303493 h 1342734"/>
              <a:gd name="connsiteX108" fmla="*/ 3392548 w 10678681"/>
              <a:gd name="connsiteY108" fmla="*/ 1278741 h 1342734"/>
              <a:gd name="connsiteX109" fmla="*/ 3337466 w 10678681"/>
              <a:gd name="connsiteY109" fmla="*/ 1272537 h 1342734"/>
              <a:gd name="connsiteX110" fmla="*/ 3175981 w 10678681"/>
              <a:gd name="connsiteY110" fmla="*/ 1208973 h 1342734"/>
              <a:gd name="connsiteX111" fmla="*/ 3036856 w 10678681"/>
              <a:gd name="connsiteY111" fmla="*/ 1214383 h 1342734"/>
              <a:gd name="connsiteX112" fmla="*/ 2824973 w 10678681"/>
              <a:gd name="connsiteY112" fmla="*/ 1134864 h 1342734"/>
              <a:gd name="connsiteX113" fmla="*/ 2804398 w 10678681"/>
              <a:gd name="connsiteY113" fmla="*/ 1125556 h 1342734"/>
              <a:gd name="connsiteX114" fmla="*/ 2736109 w 10678681"/>
              <a:gd name="connsiteY114" fmla="*/ 1137717 h 1342734"/>
              <a:gd name="connsiteX115" fmla="*/ 2659096 w 10678681"/>
              <a:gd name="connsiteY115" fmla="*/ 1150294 h 1342734"/>
              <a:gd name="connsiteX116" fmla="*/ 2567088 w 10678681"/>
              <a:gd name="connsiteY116" fmla="*/ 1181781 h 1342734"/>
              <a:gd name="connsiteX117" fmla="*/ 2454501 w 10678681"/>
              <a:gd name="connsiteY117" fmla="*/ 1155455 h 1342734"/>
              <a:gd name="connsiteX118" fmla="*/ 2385161 w 10678681"/>
              <a:gd name="connsiteY118" fmla="*/ 1161312 h 1342734"/>
              <a:gd name="connsiteX119" fmla="*/ 2273361 w 10678681"/>
              <a:gd name="connsiteY119" fmla="*/ 1134090 h 1342734"/>
              <a:gd name="connsiteX120" fmla="*/ 2132003 w 10678681"/>
              <a:gd name="connsiteY120" fmla="*/ 1139225 h 1342734"/>
              <a:gd name="connsiteX121" fmla="*/ 2041224 w 10678681"/>
              <a:gd name="connsiteY121" fmla="*/ 1147536 h 1342734"/>
              <a:gd name="connsiteX122" fmla="*/ 2010157 w 10678681"/>
              <a:gd name="connsiteY122" fmla="*/ 1152767 h 1342734"/>
              <a:gd name="connsiteX123" fmla="*/ 1859213 w 10678681"/>
              <a:gd name="connsiteY123" fmla="*/ 1199540 h 1342734"/>
              <a:gd name="connsiteX124" fmla="*/ 1735877 w 10678681"/>
              <a:gd name="connsiteY124" fmla="*/ 1246527 h 1342734"/>
              <a:gd name="connsiteX125" fmla="*/ 1705069 w 10678681"/>
              <a:gd name="connsiteY125" fmla="*/ 1251989 h 1342734"/>
              <a:gd name="connsiteX126" fmla="*/ 1307888 w 10678681"/>
              <a:gd name="connsiteY126" fmla="*/ 1283156 h 1342734"/>
              <a:gd name="connsiteX127" fmla="*/ 1220734 w 10678681"/>
              <a:gd name="connsiteY127" fmla="*/ 1257811 h 1342734"/>
              <a:gd name="connsiteX128" fmla="*/ 1021737 w 10678681"/>
              <a:gd name="connsiteY128" fmla="*/ 1238739 h 1342734"/>
              <a:gd name="connsiteX129" fmla="*/ 959820 w 10678681"/>
              <a:gd name="connsiteY129" fmla="*/ 1275863 h 1342734"/>
              <a:gd name="connsiteX130" fmla="*/ 929137 w 10678681"/>
              <a:gd name="connsiteY130" fmla="*/ 1273957 h 1342734"/>
              <a:gd name="connsiteX131" fmla="*/ 878849 w 10678681"/>
              <a:gd name="connsiteY131" fmla="*/ 1266740 h 1342734"/>
              <a:gd name="connsiteX132" fmla="*/ 800667 w 10678681"/>
              <a:gd name="connsiteY132" fmla="*/ 1282041 h 1342734"/>
              <a:gd name="connsiteX133" fmla="*/ 644906 w 10678681"/>
              <a:gd name="connsiteY133" fmla="*/ 1273685 h 1342734"/>
              <a:gd name="connsiteX134" fmla="*/ 379869 w 10678681"/>
              <a:gd name="connsiteY134" fmla="*/ 1339165 h 1342734"/>
              <a:gd name="connsiteX135" fmla="*/ 137696 w 10678681"/>
              <a:gd name="connsiteY135" fmla="*/ 1319217 h 1342734"/>
              <a:gd name="connsiteX136" fmla="*/ 54250 w 10678681"/>
              <a:gd name="connsiteY136" fmla="*/ 1315838 h 1342734"/>
              <a:gd name="connsiteX137" fmla="*/ 28042 w 10678681"/>
              <a:gd name="connsiteY137" fmla="*/ 1297822 h 1342734"/>
              <a:gd name="connsiteX138" fmla="*/ 0 w 10678681"/>
              <a:gd name="connsiteY138" fmla="*/ 1294612 h 1342734"/>
              <a:gd name="connsiteX139" fmla="*/ 0 w 10678681"/>
              <a:gd name="connsiteY139"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09062 h 1342734"/>
              <a:gd name="connsiteX14" fmla="*/ 9840045 w 10678681"/>
              <a:gd name="connsiteY14" fmla="*/ 223033 h 1342734"/>
              <a:gd name="connsiteX15" fmla="*/ 9679639 w 10678681"/>
              <a:gd name="connsiteY15" fmla="*/ 24718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276883 w 10678681"/>
              <a:gd name="connsiteY30" fmla="*/ 588214 h 1342734"/>
              <a:gd name="connsiteX31" fmla="*/ 8086698 w 10678681"/>
              <a:gd name="connsiteY31" fmla="*/ 605185 h 1342734"/>
              <a:gd name="connsiteX32" fmla="*/ 7982378 w 10678681"/>
              <a:gd name="connsiteY32" fmla="*/ 629799 h 1342734"/>
              <a:gd name="connsiteX33" fmla="*/ 7947952 w 10678681"/>
              <a:gd name="connsiteY33" fmla="*/ 648003 h 1342734"/>
              <a:gd name="connsiteX34" fmla="*/ 7890112 w 10678681"/>
              <a:gd name="connsiteY34" fmla="*/ 677915 h 1342734"/>
              <a:gd name="connsiteX35" fmla="*/ 7853284 w 10678681"/>
              <a:gd name="connsiteY35" fmla="*/ 723588 h 1342734"/>
              <a:gd name="connsiteX36" fmla="*/ 7802383 w 10678681"/>
              <a:gd name="connsiteY36" fmla="*/ 739359 h 1342734"/>
              <a:gd name="connsiteX37" fmla="*/ 7730518 w 10678681"/>
              <a:gd name="connsiteY37" fmla="*/ 739526 h 1342734"/>
              <a:gd name="connsiteX38" fmla="*/ 7720084 w 10678681"/>
              <a:gd name="connsiteY38" fmla="*/ 760750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58094 w 10678681"/>
              <a:gd name="connsiteY45" fmla="*/ 990679 h 1342734"/>
              <a:gd name="connsiteX46" fmla="*/ 7257893 w 10678681"/>
              <a:gd name="connsiteY46" fmla="*/ 991204 h 1342734"/>
              <a:gd name="connsiteX47" fmla="*/ 7247153 w 10678681"/>
              <a:gd name="connsiteY47" fmla="*/ 991550 h 1342734"/>
              <a:gd name="connsiteX48" fmla="*/ 7193612 w 10678681"/>
              <a:gd name="connsiteY48" fmla="*/ 987042 h 1342734"/>
              <a:gd name="connsiteX49" fmla="*/ 7132632 w 10678681"/>
              <a:gd name="connsiteY49" fmla="*/ 1042036 h 1342734"/>
              <a:gd name="connsiteX50" fmla="*/ 7105610 w 10678681"/>
              <a:gd name="connsiteY50" fmla="*/ 1053537 h 1342734"/>
              <a:gd name="connsiteX51" fmla="*/ 7069148 w 10678681"/>
              <a:gd name="connsiteY51" fmla="*/ 1047163 h 1342734"/>
              <a:gd name="connsiteX52" fmla="*/ 7039634 w 10678681"/>
              <a:gd name="connsiteY52" fmla="*/ 1059971 h 1342734"/>
              <a:gd name="connsiteX53" fmla="*/ 7033445 w 10678681"/>
              <a:gd name="connsiteY53" fmla="*/ 1063314 h 1342734"/>
              <a:gd name="connsiteX54" fmla="*/ 6999157 w 10678681"/>
              <a:gd name="connsiteY54" fmla="*/ 1055282 h 1342734"/>
              <a:gd name="connsiteX55" fmla="*/ 6981874 w 10678681"/>
              <a:gd name="connsiteY55" fmla="*/ 1053827 h 1342734"/>
              <a:gd name="connsiteX56" fmla="*/ 6976102 w 10678681"/>
              <a:gd name="connsiteY56" fmla="*/ 1047854 h 1342734"/>
              <a:gd name="connsiteX57" fmla="*/ 6951040 w 10678681"/>
              <a:gd name="connsiteY57" fmla="*/ 1048531 h 1342734"/>
              <a:gd name="connsiteX58" fmla="*/ 6948497 w 10678681"/>
              <a:gd name="connsiteY58" fmla="*/ 1050706 h 1342734"/>
              <a:gd name="connsiteX59" fmla="*/ 6926582 w 10678681"/>
              <a:gd name="connsiteY59" fmla="*/ 1043462 h 1342734"/>
              <a:gd name="connsiteX60" fmla="*/ 6833743 w 10678681"/>
              <a:gd name="connsiteY60" fmla="*/ 1027960 h 1342734"/>
              <a:gd name="connsiteX61" fmla="*/ 6687090 w 10678681"/>
              <a:gd name="connsiteY61" fmla="*/ 1063250 h 1342734"/>
              <a:gd name="connsiteX62" fmla="*/ 6431838 w 10678681"/>
              <a:gd name="connsiteY62" fmla="*/ 1063226 h 1342734"/>
              <a:gd name="connsiteX63" fmla="*/ 6327795 w 10678681"/>
              <a:gd name="connsiteY63" fmla="*/ 1088142 h 1342734"/>
              <a:gd name="connsiteX64" fmla="*/ 6136549 w 10678681"/>
              <a:gd name="connsiteY64" fmla="*/ 1100268 h 1342734"/>
              <a:gd name="connsiteX65" fmla="*/ 6004655 w 10678681"/>
              <a:gd name="connsiteY65" fmla="*/ 1114946 h 1342734"/>
              <a:gd name="connsiteX66" fmla="*/ 5936643 w 10678681"/>
              <a:gd name="connsiteY66" fmla="*/ 1095428 h 1342734"/>
              <a:gd name="connsiteX67" fmla="*/ 5912484 w 10678681"/>
              <a:gd name="connsiteY67" fmla="*/ 1112624 h 1342734"/>
              <a:gd name="connsiteX68" fmla="*/ 5908387 w 10678681"/>
              <a:gd name="connsiteY68" fmla="*/ 1116018 h 1342734"/>
              <a:gd name="connsiteX69" fmla="*/ 5890495 w 10678681"/>
              <a:gd name="connsiteY69" fmla="*/ 1120268 h 1342734"/>
              <a:gd name="connsiteX70" fmla="*/ 5887318 w 10678681"/>
              <a:gd name="connsiteY70" fmla="*/ 1133134 h 1342734"/>
              <a:gd name="connsiteX71" fmla="*/ 5861726 w 10678681"/>
              <a:gd name="connsiteY71" fmla="*/ 1147891 h 1342734"/>
              <a:gd name="connsiteX72" fmla="*/ 5805823 w 10678681"/>
              <a:gd name="connsiteY72" fmla="*/ 1152457 h 1342734"/>
              <a:gd name="connsiteX73" fmla="*/ 5689841 w 10678681"/>
              <a:gd name="connsiteY73" fmla="*/ 1176232 h 1342734"/>
              <a:gd name="connsiteX74" fmla="*/ 5605119 w 10678681"/>
              <a:gd name="connsiteY74" fmla="*/ 1190202 h 1342734"/>
              <a:gd name="connsiteX75" fmla="*/ 5488513 w 10678681"/>
              <a:gd name="connsiteY75" fmla="*/ 1205367 h 1342734"/>
              <a:gd name="connsiteX76" fmla="*/ 5402905 w 10678681"/>
              <a:gd name="connsiteY76" fmla="*/ 1241191 h 1342734"/>
              <a:gd name="connsiteX77" fmla="*/ 5285593 w 10678681"/>
              <a:gd name="connsiteY77" fmla="*/ 1273569 h 1342734"/>
              <a:gd name="connsiteX78" fmla="*/ 5192893 w 10678681"/>
              <a:gd name="connsiteY78" fmla="*/ 1247188 h 1342734"/>
              <a:gd name="connsiteX79" fmla="*/ 5186475 w 10678681"/>
              <a:gd name="connsiteY79" fmla="*/ 1257028 h 1342734"/>
              <a:gd name="connsiteX80" fmla="*/ 5126038 w 10678681"/>
              <a:gd name="connsiteY80" fmla="*/ 1263189 h 1342734"/>
              <a:gd name="connsiteX81" fmla="*/ 4894688 w 10678681"/>
              <a:gd name="connsiteY81" fmla="*/ 1247184 h 1342734"/>
              <a:gd name="connsiteX82" fmla="*/ 4788036 w 10678681"/>
              <a:gd name="connsiteY82" fmla="*/ 1238182 h 1342734"/>
              <a:gd name="connsiteX83" fmla="*/ 4747555 w 10678681"/>
              <a:gd name="connsiteY83" fmla="*/ 1252768 h 1342734"/>
              <a:gd name="connsiteX84" fmla="*/ 4679644 w 10678681"/>
              <a:gd name="connsiteY84" fmla="*/ 1276603 h 1342734"/>
              <a:gd name="connsiteX85" fmla="*/ 4632222 w 10678681"/>
              <a:gd name="connsiteY85" fmla="*/ 1318360 h 1342734"/>
              <a:gd name="connsiteX86" fmla="*/ 4578184 w 10678681"/>
              <a:gd name="connsiteY86" fmla="*/ 1326745 h 1342734"/>
              <a:gd name="connsiteX87" fmla="*/ 4564919 w 10678681"/>
              <a:gd name="connsiteY87" fmla="*/ 1325507 h 1342734"/>
              <a:gd name="connsiteX88" fmla="*/ 4566586 w 10678681"/>
              <a:gd name="connsiteY88" fmla="*/ 1316963 h 1342734"/>
              <a:gd name="connsiteX89" fmla="*/ 4556303 w 10678681"/>
              <a:gd name="connsiteY89" fmla="*/ 1300262 h 1342734"/>
              <a:gd name="connsiteX90" fmla="*/ 4502358 w 10678681"/>
              <a:gd name="connsiteY90" fmla="*/ 1302558 h 1342734"/>
              <a:gd name="connsiteX91" fmla="*/ 4498919 w 10678681"/>
              <a:gd name="connsiteY91" fmla="*/ 1312115 h 1342734"/>
              <a:gd name="connsiteX92" fmla="*/ 4492075 w 10678681"/>
              <a:gd name="connsiteY92" fmla="*/ 1313357 h 1342734"/>
              <a:gd name="connsiteX93" fmla="*/ 4487466 w 10678681"/>
              <a:gd name="connsiteY93" fmla="*/ 1304102 h 1342734"/>
              <a:gd name="connsiteX94" fmla="*/ 4398292 w 10678681"/>
              <a:gd name="connsiteY94" fmla="*/ 1278410 h 1342734"/>
              <a:gd name="connsiteX95" fmla="*/ 4306088 w 10678681"/>
              <a:gd name="connsiteY95" fmla="*/ 1282512 h 1342734"/>
              <a:gd name="connsiteX96" fmla="*/ 4188995 w 10678681"/>
              <a:gd name="connsiteY96" fmla="*/ 1296718 h 1342734"/>
              <a:gd name="connsiteX97" fmla="*/ 4136582 w 10678681"/>
              <a:gd name="connsiteY97" fmla="*/ 1287687 h 1342734"/>
              <a:gd name="connsiteX98" fmla="*/ 4064614 w 10678681"/>
              <a:gd name="connsiteY98" fmla="*/ 1296118 h 1342734"/>
              <a:gd name="connsiteX99" fmla="*/ 3900948 w 10678681"/>
              <a:gd name="connsiteY99" fmla="*/ 1322156 h 1342734"/>
              <a:gd name="connsiteX100" fmla="*/ 3787890 w 10678681"/>
              <a:gd name="connsiteY100" fmla="*/ 1322164 h 1342734"/>
              <a:gd name="connsiteX101" fmla="*/ 3745993 w 10678681"/>
              <a:gd name="connsiteY101" fmla="*/ 1342630 h 1342734"/>
              <a:gd name="connsiteX102" fmla="*/ 3675785 w 10678681"/>
              <a:gd name="connsiteY102" fmla="*/ 1326802 h 1342734"/>
              <a:gd name="connsiteX103" fmla="*/ 3623856 w 10678681"/>
              <a:gd name="connsiteY103" fmla="*/ 1290804 h 1342734"/>
              <a:gd name="connsiteX104" fmla="*/ 3564933 w 10678681"/>
              <a:gd name="connsiteY104" fmla="*/ 1287147 h 1342734"/>
              <a:gd name="connsiteX105" fmla="*/ 3550537 w 10678681"/>
              <a:gd name="connsiteY105" fmla="*/ 1317552 h 1342734"/>
              <a:gd name="connsiteX106" fmla="*/ 3487736 w 10678681"/>
              <a:gd name="connsiteY106" fmla="*/ 1303493 h 1342734"/>
              <a:gd name="connsiteX107" fmla="*/ 3392548 w 10678681"/>
              <a:gd name="connsiteY107" fmla="*/ 1278741 h 1342734"/>
              <a:gd name="connsiteX108" fmla="*/ 3337466 w 10678681"/>
              <a:gd name="connsiteY108" fmla="*/ 1272537 h 1342734"/>
              <a:gd name="connsiteX109" fmla="*/ 3175981 w 10678681"/>
              <a:gd name="connsiteY109" fmla="*/ 1208973 h 1342734"/>
              <a:gd name="connsiteX110" fmla="*/ 3036856 w 10678681"/>
              <a:gd name="connsiteY110" fmla="*/ 1214383 h 1342734"/>
              <a:gd name="connsiteX111" fmla="*/ 2824973 w 10678681"/>
              <a:gd name="connsiteY111" fmla="*/ 1134864 h 1342734"/>
              <a:gd name="connsiteX112" fmla="*/ 2804398 w 10678681"/>
              <a:gd name="connsiteY112" fmla="*/ 1125556 h 1342734"/>
              <a:gd name="connsiteX113" fmla="*/ 2736109 w 10678681"/>
              <a:gd name="connsiteY113" fmla="*/ 1137717 h 1342734"/>
              <a:gd name="connsiteX114" fmla="*/ 2659096 w 10678681"/>
              <a:gd name="connsiteY114" fmla="*/ 1150294 h 1342734"/>
              <a:gd name="connsiteX115" fmla="*/ 2567088 w 10678681"/>
              <a:gd name="connsiteY115" fmla="*/ 1181781 h 1342734"/>
              <a:gd name="connsiteX116" fmla="*/ 2454501 w 10678681"/>
              <a:gd name="connsiteY116" fmla="*/ 1155455 h 1342734"/>
              <a:gd name="connsiteX117" fmla="*/ 2385161 w 10678681"/>
              <a:gd name="connsiteY117" fmla="*/ 1161312 h 1342734"/>
              <a:gd name="connsiteX118" fmla="*/ 2273361 w 10678681"/>
              <a:gd name="connsiteY118" fmla="*/ 1134090 h 1342734"/>
              <a:gd name="connsiteX119" fmla="*/ 2132003 w 10678681"/>
              <a:gd name="connsiteY119" fmla="*/ 1139225 h 1342734"/>
              <a:gd name="connsiteX120" fmla="*/ 2041224 w 10678681"/>
              <a:gd name="connsiteY120" fmla="*/ 1147536 h 1342734"/>
              <a:gd name="connsiteX121" fmla="*/ 2010157 w 10678681"/>
              <a:gd name="connsiteY121" fmla="*/ 1152767 h 1342734"/>
              <a:gd name="connsiteX122" fmla="*/ 1859213 w 10678681"/>
              <a:gd name="connsiteY122" fmla="*/ 1199540 h 1342734"/>
              <a:gd name="connsiteX123" fmla="*/ 1735877 w 10678681"/>
              <a:gd name="connsiteY123" fmla="*/ 1246527 h 1342734"/>
              <a:gd name="connsiteX124" fmla="*/ 1705069 w 10678681"/>
              <a:gd name="connsiteY124" fmla="*/ 1251989 h 1342734"/>
              <a:gd name="connsiteX125" fmla="*/ 1307888 w 10678681"/>
              <a:gd name="connsiteY125" fmla="*/ 1283156 h 1342734"/>
              <a:gd name="connsiteX126" fmla="*/ 1220734 w 10678681"/>
              <a:gd name="connsiteY126" fmla="*/ 1257811 h 1342734"/>
              <a:gd name="connsiteX127" fmla="*/ 1021737 w 10678681"/>
              <a:gd name="connsiteY127" fmla="*/ 1238739 h 1342734"/>
              <a:gd name="connsiteX128" fmla="*/ 959820 w 10678681"/>
              <a:gd name="connsiteY128" fmla="*/ 1275863 h 1342734"/>
              <a:gd name="connsiteX129" fmla="*/ 929137 w 10678681"/>
              <a:gd name="connsiteY129" fmla="*/ 1273957 h 1342734"/>
              <a:gd name="connsiteX130" fmla="*/ 878849 w 10678681"/>
              <a:gd name="connsiteY130" fmla="*/ 1266740 h 1342734"/>
              <a:gd name="connsiteX131" fmla="*/ 800667 w 10678681"/>
              <a:gd name="connsiteY131" fmla="*/ 1282041 h 1342734"/>
              <a:gd name="connsiteX132" fmla="*/ 644906 w 10678681"/>
              <a:gd name="connsiteY132" fmla="*/ 1273685 h 1342734"/>
              <a:gd name="connsiteX133" fmla="*/ 379869 w 10678681"/>
              <a:gd name="connsiteY133" fmla="*/ 1339165 h 1342734"/>
              <a:gd name="connsiteX134" fmla="*/ 137696 w 10678681"/>
              <a:gd name="connsiteY134" fmla="*/ 1319217 h 1342734"/>
              <a:gd name="connsiteX135" fmla="*/ 54250 w 10678681"/>
              <a:gd name="connsiteY135" fmla="*/ 1315838 h 1342734"/>
              <a:gd name="connsiteX136" fmla="*/ 28042 w 10678681"/>
              <a:gd name="connsiteY136" fmla="*/ 1297822 h 1342734"/>
              <a:gd name="connsiteX137" fmla="*/ 0 w 10678681"/>
              <a:gd name="connsiteY137" fmla="*/ 1294612 h 1342734"/>
              <a:gd name="connsiteX138" fmla="*/ 0 w 10678681"/>
              <a:gd name="connsiteY138"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09062 h 1342734"/>
              <a:gd name="connsiteX14" fmla="*/ 9840045 w 10678681"/>
              <a:gd name="connsiteY14" fmla="*/ 223033 h 1342734"/>
              <a:gd name="connsiteX15" fmla="*/ 9679639 w 10678681"/>
              <a:gd name="connsiteY15" fmla="*/ 24718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276883 w 10678681"/>
              <a:gd name="connsiteY30" fmla="*/ 588214 h 1342734"/>
              <a:gd name="connsiteX31" fmla="*/ 8086698 w 10678681"/>
              <a:gd name="connsiteY31" fmla="*/ 605185 h 1342734"/>
              <a:gd name="connsiteX32" fmla="*/ 7982378 w 10678681"/>
              <a:gd name="connsiteY32" fmla="*/ 629799 h 1342734"/>
              <a:gd name="connsiteX33" fmla="*/ 7947952 w 10678681"/>
              <a:gd name="connsiteY33" fmla="*/ 648003 h 1342734"/>
              <a:gd name="connsiteX34" fmla="*/ 7890112 w 10678681"/>
              <a:gd name="connsiteY34" fmla="*/ 677915 h 1342734"/>
              <a:gd name="connsiteX35" fmla="*/ 7853284 w 10678681"/>
              <a:gd name="connsiteY35" fmla="*/ 723588 h 1342734"/>
              <a:gd name="connsiteX36" fmla="*/ 7802383 w 10678681"/>
              <a:gd name="connsiteY36" fmla="*/ 739359 h 1342734"/>
              <a:gd name="connsiteX37" fmla="*/ 7730518 w 10678681"/>
              <a:gd name="connsiteY37" fmla="*/ 739526 h 1342734"/>
              <a:gd name="connsiteX38" fmla="*/ 7720084 w 10678681"/>
              <a:gd name="connsiteY38" fmla="*/ 760750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58094 w 10678681"/>
              <a:gd name="connsiteY45" fmla="*/ 990679 h 1342734"/>
              <a:gd name="connsiteX46" fmla="*/ 7257893 w 10678681"/>
              <a:gd name="connsiteY46" fmla="*/ 991204 h 1342734"/>
              <a:gd name="connsiteX47" fmla="*/ 7247153 w 10678681"/>
              <a:gd name="connsiteY47" fmla="*/ 991550 h 1342734"/>
              <a:gd name="connsiteX48" fmla="*/ 7193612 w 10678681"/>
              <a:gd name="connsiteY48" fmla="*/ 987042 h 1342734"/>
              <a:gd name="connsiteX49" fmla="*/ 7132632 w 10678681"/>
              <a:gd name="connsiteY49" fmla="*/ 1042036 h 1342734"/>
              <a:gd name="connsiteX50" fmla="*/ 7105610 w 10678681"/>
              <a:gd name="connsiteY50" fmla="*/ 1053537 h 1342734"/>
              <a:gd name="connsiteX51" fmla="*/ 7069148 w 10678681"/>
              <a:gd name="connsiteY51" fmla="*/ 1047163 h 1342734"/>
              <a:gd name="connsiteX52" fmla="*/ 7039634 w 10678681"/>
              <a:gd name="connsiteY52" fmla="*/ 1059971 h 1342734"/>
              <a:gd name="connsiteX53" fmla="*/ 7033445 w 10678681"/>
              <a:gd name="connsiteY53" fmla="*/ 1063314 h 1342734"/>
              <a:gd name="connsiteX54" fmla="*/ 6999157 w 10678681"/>
              <a:gd name="connsiteY54" fmla="*/ 1055282 h 1342734"/>
              <a:gd name="connsiteX55" fmla="*/ 6981874 w 10678681"/>
              <a:gd name="connsiteY55" fmla="*/ 1053827 h 1342734"/>
              <a:gd name="connsiteX56" fmla="*/ 6976102 w 10678681"/>
              <a:gd name="connsiteY56" fmla="*/ 1047854 h 1342734"/>
              <a:gd name="connsiteX57" fmla="*/ 6951040 w 10678681"/>
              <a:gd name="connsiteY57" fmla="*/ 1048531 h 1342734"/>
              <a:gd name="connsiteX58" fmla="*/ 6948497 w 10678681"/>
              <a:gd name="connsiteY58" fmla="*/ 1050706 h 1342734"/>
              <a:gd name="connsiteX59" fmla="*/ 6926582 w 10678681"/>
              <a:gd name="connsiteY59" fmla="*/ 1043462 h 1342734"/>
              <a:gd name="connsiteX60" fmla="*/ 6833743 w 10678681"/>
              <a:gd name="connsiteY60" fmla="*/ 1027960 h 1342734"/>
              <a:gd name="connsiteX61" fmla="*/ 6687090 w 10678681"/>
              <a:gd name="connsiteY61" fmla="*/ 1063250 h 1342734"/>
              <a:gd name="connsiteX62" fmla="*/ 6431838 w 10678681"/>
              <a:gd name="connsiteY62" fmla="*/ 1063226 h 1342734"/>
              <a:gd name="connsiteX63" fmla="*/ 6327795 w 10678681"/>
              <a:gd name="connsiteY63" fmla="*/ 1088142 h 1342734"/>
              <a:gd name="connsiteX64" fmla="*/ 6136549 w 10678681"/>
              <a:gd name="connsiteY64" fmla="*/ 1100268 h 1342734"/>
              <a:gd name="connsiteX65" fmla="*/ 6004655 w 10678681"/>
              <a:gd name="connsiteY65" fmla="*/ 1114946 h 1342734"/>
              <a:gd name="connsiteX66" fmla="*/ 5936643 w 10678681"/>
              <a:gd name="connsiteY66" fmla="*/ 1095428 h 1342734"/>
              <a:gd name="connsiteX67" fmla="*/ 5912484 w 10678681"/>
              <a:gd name="connsiteY67" fmla="*/ 1112624 h 1342734"/>
              <a:gd name="connsiteX68" fmla="*/ 5908387 w 10678681"/>
              <a:gd name="connsiteY68" fmla="*/ 1116018 h 1342734"/>
              <a:gd name="connsiteX69" fmla="*/ 5890495 w 10678681"/>
              <a:gd name="connsiteY69" fmla="*/ 1120268 h 1342734"/>
              <a:gd name="connsiteX70" fmla="*/ 5887318 w 10678681"/>
              <a:gd name="connsiteY70" fmla="*/ 1133134 h 1342734"/>
              <a:gd name="connsiteX71" fmla="*/ 5861726 w 10678681"/>
              <a:gd name="connsiteY71" fmla="*/ 1147891 h 1342734"/>
              <a:gd name="connsiteX72" fmla="*/ 5805823 w 10678681"/>
              <a:gd name="connsiteY72" fmla="*/ 1152457 h 1342734"/>
              <a:gd name="connsiteX73" fmla="*/ 5689841 w 10678681"/>
              <a:gd name="connsiteY73" fmla="*/ 1176232 h 1342734"/>
              <a:gd name="connsiteX74" fmla="*/ 5605119 w 10678681"/>
              <a:gd name="connsiteY74" fmla="*/ 1190202 h 1342734"/>
              <a:gd name="connsiteX75" fmla="*/ 5488513 w 10678681"/>
              <a:gd name="connsiteY75" fmla="*/ 1205367 h 1342734"/>
              <a:gd name="connsiteX76" fmla="*/ 5402905 w 10678681"/>
              <a:gd name="connsiteY76" fmla="*/ 1241191 h 1342734"/>
              <a:gd name="connsiteX77" fmla="*/ 5285593 w 10678681"/>
              <a:gd name="connsiteY77" fmla="*/ 1273569 h 1342734"/>
              <a:gd name="connsiteX78" fmla="*/ 5192893 w 10678681"/>
              <a:gd name="connsiteY78" fmla="*/ 1247188 h 1342734"/>
              <a:gd name="connsiteX79" fmla="*/ 5186475 w 10678681"/>
              <a:gd name="connsiteY79" fmla="*/ 1257028 h 1342734"/>
              <a:gd name="connsiteX80" fmla="*/ 5126038 w 10678681"/>
              <a:gd name="connsiteY80" fmla="*/ 1263189 h 1342734"/>
              <a:gd name="connsiteX81" fmla="*/ 4894688 w 10678681"/>
              <a:gd name="connsiteY81" fmla="*/ 1247184 h 1342734"/>
              <a:gd name="connsiteX82" fmla="*/ 4788036 w 10678681"/>
              <a:gd name="connsiteY82" fmla="*/ 1238182 h 1342734"/>
              <a:gd name="connsiteX83" fmla="*/ 4747555 w 10678681"/>
              <a:gd name="connsiteY83" fmla="*/ 1252768 h 1342734"/>
              <a:gd name="connsiteX84" fmla="*/ 4679644 w 10678681"/>
              <a:gd name="connsiteY84" fmla="*/ 1276603 h 1342734"/>
              <a:gd name="connsiteX85" fmla="*/ 4578184 w 10678681"/>
              <a:gd name="connsiteY85" fmla="*/ 1326745 h 1342734"/>
              <a:gd name="connsiteX86" fmla="*/ 4564919 w 10678681"/>
              <a:gd name="connsiteY86" fmla="*/ 1325507 h 1342734"/>
              <a:gd name="connsiteX87" fmla="*/ 4566586 w 10678681"/>
              <a:gd name="connsiteY87" fmla="*/ 1316963 h 1342734"/>
              <a:gd name="connsiteX88" fmla="*/ 4556303 w 10678681"/>
              <a:gd name="connsiteY88" fmla="*/ 1300262 h 1342734"/>
              <a:gd name="connsiteX89" fmla="*/ 4502358 w 10678681"/>
              <a:gd name="connsiteY89" fmla="*/ 1302558 h 1342734"/>
              <a:gd name="connsiteX90" fmla="*/ 4498919 w 10678681"/>
              <a:gd name="connsiteY90" fmla="*/ 1312115 h 1342734"/>
              <a:gd name="connsiteX91" fmla="*/ 4492075 w 10678681"/>
              <a:gd name="connsiteY91" fmla="*/ 1313357 h 1342734"/>
              <a:gd name="connsiteX92" fmla="*/ 4487466 w 10678681"/>
              <a:gd name="connsiteY92" fmla="*/ 1304102 h 1342734"/>
              <a:gd name="connsiteX93" fmla="*/ 4398292 w 10678681"/>
              <a:gd name="connsiteY93" fmla="*/ 1278410 h 1342734"/>
              <a:gd name="connsiteX94" fmla="*/ 4306088 w 10678681"/>
              <a:gd name="connsiteY94" fmla="*/ 1282512 h 1342734"/>
              <a:gd name="connsiteX95" fmla="*/ 4188995 w 10678681"/>
              <a:gd name="connsiteY95" fmla="*/ 1296718 h 1342734"/>
              <a:gd name="connsiteX96" fmla="*/ 4136582 w 10678681"/>
              <a:gd name="connsiteY96" fmla="*/ 1287687 h 1342734"/>
              <a:gd name="connsiteX97" fmla="*/ 4064614 w 10678681"/>
              <a:gd name="connsiteY97" fmla="*/ 1296118 h 1342734"/>
              <a:gd name="connsiteX98" fmla="*/ 3900948 w 10678681"/>
              <a:gd name="connsiteY98" fmla="*/ 1322156 h 1342734"/>
              <a:gd name="connsiteX99" fmla="*/ 3787890 w 10678681"/>
              <a:gd name="connsiteY99" fmla="*/ 1322164 h 1342734"/>
              <a:gd name="connsiteX100" fmla="*/ 3745993 w 10678681"/>
              <a:gd name="connsiteY100" fmla="*/ 1342630 h 1342734"/>
              <a:gd name="connsiteX101" fmla="*/ 3675785 w 10678681"/>
              <a:gd name="connsiteY101" fmla="*/ 1326802 h 1342734"/>
              <a:gd name="connsiteX102" fmla="*/ 3623856 w 10678681"/>
              <a:gd name="connsiteY102" fmla="*/ 1290804 h 1342734"/>
              <a:gd name="connsiteX103" fmla="*/ 3564933 w 10678681"/>
              <a:gd name="connsiteY103" fmla="*/ 1287147 h 1342734"/>
              <a:gd name="connsiteX104" fmla="*/ 3550537 w 10678681"/>
              <a:gd name="connsiteY104" fmla="*/ 1317552 h 1342734"/>
              <a:gd name="connsiteX105" fmla="*/ 3487736 w 10678681"/>
              <a:gd name="connsiteY105" fmla="*/ 1303493 h 1342734"/>
              <a:gd name="connsiteX106" fmla="*/ 3392548 w 10678681"/>
              <a:gd name="connsiteY106" fmla="*/ 1278741 h 1342734"/>
              <a:gd name="connsiteX107" fmla="*/ 3337466 w 10678681"/>
              <a:gd name="connsiteY107" fmla="*/ 1272537 h 1342734"/>
              <a:gd name="connsiteX108" fmla="*/ 3175981 w 10678681"/>
              <a:gd name="connsiteY108" fmla="*/ 1208973 h 1342734"/>
              <a:gd name="connsiteX109" fmla="*/ 3036856 w 10678681"/>
              <a:gd name="connsiteY109" fmla="*/ 1214383 h 1342734"/>
              <a:gd name="connsiteX110" fmla="*/ 2824973 w 10678681"/>
              <a:gd name="connsiteY110" fmla="*/ 1134864 h 1342734"/>
              <a:gd name="connsiteX111" fmla="*/ 2804398 w 10678681"/>
              <a:gd name="connsiteY111" fmla="*/ 1125556 h 1342734"/>
              <a:gd name="connsiteX112" fmla="*/ 2736109 w 10678681"/>
              <a:gd name="connsiteY112" fmla="*/ 1137717 h 1342734"/>
              <a:gd name="connsiteX113" fmla="*/ 2659096 w 10678681"/>
              <a:gd name="connsiteY113" fmla="*/ 1150294 h 1342734"/>
              <a:gd name="connsiteX114" fmla="*/ 2567088 w 10678681"/>
              <a:gd name="connsiteY114" fmla="*/ 1181781 h 1342734"/>
              <a:gd name="connsiteX115" fmla="*/ 2454501 w 10678681"/>
              <a:gd name="connsiteY115" fmla="*/ 1155455 h 1342734"/>
              <a:gd name="connsiteX116" fmla="*/ 2385161 w 10678681"/>
              <a:gd name="connsiteY116" fmla="*/ 1161312 h 1342734"/>
              <a:gd name="connsiteX117" fmla="*/ 2273361 w 10678681"/>
              <a:gd name="connsiteY117" fmla="*/ 1134090 h 1342734"/>
              <a:gd name="connsiteX118" fmla="*/ 2132003 w 10678681"/>
              <a:gd name="connsiteY118" fmla="*/ 1139225 h 1342734"/>
              <a:gd name="connsiteX119" fmla="*/ 2041224 w 10678681"/>
              <a:gd name="connsiteY119" fmla="*/ 1147536 h 1342734"/>
              <a:gd name="connsiteX120" fmla="*/ 2010157 w 10678681"/>
              <a:gd name="connsiteY120" fmla="*/ 1152767 h 1342734"/>
              <a:gd name="connsiteX121" fmla="*/ 1859213 w 10678681"/>
              <a:gd name="connsiteY121" fmla="*/ 1199540 h 1342734"/>
              <a:gd name="connsiteX122" fmla="*/ 1735877 w 10678681"/>
              <a:gd name="connsiteY122" fmla="*/ 1246527 h 1342734"/>
              <a:gd name="connsiteX123" fmla="*/ 1705069 w 10678681"/>
              <a:gd name="connsiteY123" fmla="*/ 1251989 h 1342734"/>
              <a:gd name="connsiteX124" fmla="*/ 1307888 w 10678681"/>
              <a:gd name="connsiteY124" fmla="*/ 1283156 h 1342734"/>
              <a:gd name="connsiteX125" fmla="*/ 1220734 w 10678681"/>
              <a:gd name="connsiteY125" fmla="*/ 1257811 h 1342734"/>
              <a:gd name="connsiteX126" fmla="*/ 1021737 w 10678681"/>
              <a:gd name="connsiteY126" fmla="*/ 1238739 h 1342734"/>
              <a:gd name="connsiteX127" fmla="*/ 959820 w 10678681"/>
              <a:gd name="connsiteY127" fmla="*/ 1275863 h 1342734"/>
              <a:gd name="connsiteX128" fmla="*/ 929137 w 10678681"/>
              <a:gd name="connsiteY128" fmla="*/ 1273957 h 1342734"/>
              <a:gd name="connsiteX129" fmla="*/ 878849 w 10678681"/>
              <a:gd name="connsiteY129" fmla="*/ 1266740 h 1342734"/>
              <a:gd name="connsiteX130" fmla="*/ 800667 w 10678681"/>
              <a:gd name="connsiteY130" fmla="*/ 1282041 h 1342734"/>
              <a:gd name="connsiteX131" fmla="*/ 644906 w 10678681"/>
              <a:gd name="connsiteY131" fmla="*/ 1273685 h 1342734"/>
              <a:gd name="connsiteX132" fmla="*/ 379869 w 10678681"/>
              <a:gd name="connsiteY132" fmla="*/ 1339165 h 1342734"/>
              <a:gd name="connsiteX133" fmla="*/ 137696 w 10678681"/>
              <a:gd name="connsiteY133" fmla="*/ 1319217 h 1342734"/>
              <a:gd name="connsiteX134" fmla="*/ 54250 w 10678681"/>
              <a:gd name="connsiteY134" fmla="*/ 1315838 h 1342734"/>
              <a:gd name="connsiteX135" fmla="*/ 28042 w 10678681"/>
              <a:gd name="connsiteY135" fmla="*/ 1297822 h 1342734"/>
              <a:gd name="connsiteX136" fmla="*/ 0 w 10678681"/>
              <a:gd name="connsiteY136" fmla="*/ 1294612 h 1342734"/>
              <a:gd name="connsiteX137" fmla="*/ 0 w 10678681"/>
              <a:gd name="connsiteY137"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09062 h 1342734"/>
              <a:gd name="connsiteX14" fmla="*/ 9840045 w 10678681"/>
              <a:gd name="connsiteY14" fmla="*/ 223033 h 1342734"/>
              <a:gd name="connsiteX15" fmla="*/ 9679639 w 10678681"/>
              <a:gd name="connsiteY15" fmla="*/ 24718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276883 w 10678681"/>
              <a:gd name="connsiteY30" fmla="*/ 588214 h 1342734"/>
              <a:gd name="connsiteX31" fmla="*/ 8086698 w 10678681"/>
              <a:gd name="connsiteY31" fmla="*/ 605185 h 1342734"/>
              <a:gd name="connsiteX32" fmla="*/ 7982378 w 10678681"/>
              <a:gd name="connsiteY32" fmla="*/ 629799 h 1342734"/>
              <a:gd name="connsiteX33" fmla="*/ 7947952 w 10678681"/>
              <a:gd name="connsiteY33" fmla="*/ 648003 h 1342734"/>
              <a:gd name="connsiteX34" fmla="*/ 7890112 w 10678681"/>
              <a:gd name="connsiteY34" fmla="*/ 677915 h 1342734"/>
              <a:gd name="connsiteX35" fmla="*/ 7853284 w 10678681"/>
              <a:gd name="connsiteY35" fmla="*/ 723588 h 1342734"/>
              <a:gd name="connsiteX36" fmla="*/ 7802383 w 10678681"/>
              <a:gd name="connsiteY36" fmla="*/ 739359 h 1342734"/>
              <a:gd name="connsiteX37" fmla="*/ 7730518 w 10678681"/>
              <a:gd name="connsiteY37" fmla="*/ 739526 h 1342734"/>
              <a:gd name="connsiteX38" fmla="*/ 7720084 w 10678681"/>
              <a:gd name="connsiteY38" fmla="*/ 760750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58094 w 10678681"/>
              <a:gd name="connsiteY45" fmla="*/ 990679 h 1342734"/>
              <a:gd name="connsiteX46" fmla="*/ 7257893 w 10678681"/>
              <a:gd name="connsiteY46" fmla="*/ 991204 h 1342734"/>
              <a:gd name="connsiteX47" fmla="*/ 7247153 w 10678681"/>
              <a:gd name="connsiteY47" fmla="*/ 991550 h 1342734"/>
              <a:gd name="connsiteX48" fmla="*/ 7193612 w 10678681"/>
              <a:gd name="connsiteY48" fmla="*/ 987042 h 1342734"/>
              <a:gd name="connsiteX49" fmla="*/ 7132632 w 10678681"/>
              <a:gd name="connsiteY49" fmla="*/ 1042036 h 1342734"/>
              <a:gd name="connsiteX50" fmla="*/ 7105610 w 10678681"/>
              <a:gd name="connsiteY50" fmla="*/ 1053537 h 1342734"/>
              <a:gd name="connsiteX51" fmla="*/ 7069148 w 10678681"/>
              <a:gd name="connsiteY51" fmla="*/ 1047163 h 1342734"/>
              <a:gd name="connsiteX52" fmla="*/ 7039634 w 10678681"/>
              <a:gd name="connsiteY52" fmla="*/ 1059971 h 1342734"/>
              <a:gd name="connsiteX53" fmla="*/ 7033445 w 10678681"/>
              <a:gd name="connsiteY53" fmla="*/ 1063314 h 1342734"/>
              <a:gd name="connsiteX54" fmla="*/ 6999157 w 10678681"/>
              <a:gd name="connsiteY54" fmla="*/ 1055282 h 1342734"/>
              <a:gd name="connsiteX55" fmla="*/ 6981874 w 10678681"/>
              <a:gd name="connsiteY55" fmla="*/ 1053827 h 1342734"/>
              <a:gd name="connsiteX56" fmla="*/ 6976102 w 10678681"/>
              <a:gd name="connsiteY56" fmla="*/ 1047854 h 1342734"/>
              <a:gd name="connsiteX57" fmla="*/ 6951040 w 10678681"/>
              <a:gd name="connsiteY57" fmla="*/ 1048531 h 1342734"/>
              <a:gd name="connsiteX58" fmla="*/ 6948497 w 10678681"/>
              <a:gd name="connsiteY58" fmla="*/ 1050706 h 1342734"/>
              <a:gd name="connsiteX59" fmla="*/ 6926582 w 10678681"/>
              <a:gd name="connsiteY59" fmla="*/ 1043462 h 1342734"/>
              <a:gd name="connsiteX60" fmla="*/ 6833743 w 10678681"/>
              <a:gd name="connsiteY60" fmla="*/ 1027960 h 1342734"/>
              <a:gd name="connsiteX61" fmla="*/ 6687090 w 10678681"/>
              <a:gd name="connsiteY61" fmla="*/ 1063250 h 1342734"/>
              <a:gd name="connsiteX62" fmla="*/ 6431838 w 10678681"/>
              <a:gd name="connsiteY62" fmla="*/ 1063226 h 1342734"/>
              <a:gd name="connsiteX63" fmla="*/ 6327795 w 10678681"/>
              <a:gd name="connsiteY63" fmla="*/ 1088142 h 1342734"/>
              <a:gd name="connsiteX64" fmla="*/ 6136549 w 10678681"/>
              <a:gd name="connsiteY64" fmla="*/ 1100268 h 1342734"/>
              <a:gd name="connsiteX65" fmla="*/ 6004655 w 10678681"/>
              <a:gd name="connsiteY65" fmla="*/ 1114946 h 1342734"/>
              <a:gd name="connsiteX66" fmla="*/ 5936643 w 10678681"/>
              <a:gd name="connsiteY66" fmla="*/ 1095428 h 1342734"/>
              <a:gd name="connsiteX67" fmla="*/ 5912484 w 10678681"/>
              <a:gd name="connsiteY67" fmla="*/ 1112624 h 1342734"/>
              <a:gd name="connsiteX68" fmla="*/ 5908387 w 10678681"/>
              <a:gd name="connsiteY68" fmla="*/ 1116018 h 1342734"/>
              <a:gd name="connsiteX69" fmla="*/ 5890495 w 10678681"/>
              <a:gd name="connsiteY69" fmla="*/ 1120268 h 1342734"/>
              <a:gd name="connsiteX70" fmla="*/ 5887318 w 10678681"/>
              <a:gd name="connsiteY70" fmla="*/ 1133134 h 1342734"/>
              <a:gd name="connsiteX71" fmla="*/ 5861726 w 10678681"/>
              <a:gd name="connsiteY71" fmla="*/ 1147891 h 1342734"/>
              <a:gd name="connsiteX72" fmla="*/ 5805823 w 10678681"/>
              <a:gd name="connsiteY72" fmla="*/ 1152457 h 1342734"/>
              <a:gd name="connsiteX73" fmla="*/ 5689841 w 10678681"/>
              <a:gd name="connsiteY73" fmla="*/ 1176232 h 1342734"/>
              <a:gd name="connsiteX74" fmla="*/ 5605119 w 10678681"/>
              <a:gd name="connsiteY74" fmla="*/ 1190202 h 1342734"/>
              <a:gd name="connsiteX75" fmla="*/ 5488513 w 10678681"/>
              <a:gd name="connsiteY75" fmla="*/ 1205367 h 1342734"/>
              <a:gd name="connsiteX76" fmla="*/ 5402905 w 10678681"/>
              <a:gd name="connsiteY76" fmla="*/ 1241191 h 1342734"/>
              <a:gd name="connsiteX77" fmla="*/ 5285593 w 10678681"/>
              <a:gd name="connsiteY77" fmla="*/ 1273569 h 1342734"/>
              <a:gd name="connsiteX78" fmla="*/ 5192893 w 10678681"/>
              <a:gd name="connsiteY78" fmla="*/ 1247188 h 1342734"/>
              <a:gd name="connsiteX79" fmla="*/ 5186475 w 10678681"/>
              <a:gd name="connsiteY79" fmla="*/ 1257028 h 1342734"/>
              <a:gd name="connsiteX80" fmla="*/ 5126038 w 10678681"/>
              <a:gd name="connsiteY80" fmla="*/ 1263189 h 1342734"/>
              <a:gd name="connsiteX81" fmla="*/ 4894688 w 10678681"/>
              <a:gd name="connsiteY81" fmla="*/ 1247184 h 1342734"/>
              <a:gd name="connsiteX82" fmla="*/ 4788036 w 10678681"/>
              <a:gd name="connsiteY82" fmla="*/ 1238182 h 1342734"/>
              <a:gd name="connsiteX83" fmla="*/ 4747555 w 10678681"/>
              <a:gd name="connsiteY83" fmla="*/ 1252768 h 1342734"/>
              <a:gd name="connsiteX84" fmla="*/ 4679644 w 10678681"/>
              <a:gd name="connsiteY84" fmla="*/ 1276603 h 1342734"/>
              <a:gd name="connsiteX85" fmla="*/ 4617473 w 10678681"/>
              <a:gd name="connsiteY85" fmla="*/ 1296467 h 1342734"/>
              <a:gd name="connsiteX86" fmla="*/ 4564919 w 10678681"/>
              <a:gd name="connsiteY86" fmla="*/ 1325507 h 1342734"/>
              <a:gd name="connsiteX87" fmla="*/ 4566586 w 10678681"/>
              <a:gd name="connsiteY87" fmla="*/ 1316963 h 1342734"/>
              <a:gd name="connsiteX88" fmla="*/ 4556303 w 10678681"/>
              <a:gd name="connsiteY88" fmla="*/ 1300262 h 1342734"/>
              <a:gd name="connsiteX89" fmla="*/ 4502358 w 10678681"/>
              <a:gd name="connsiteY89" fmla="*/ 1302558 h 1342734"/>
              <a:gd name="connsiteX90" fmla="*/ 4498919 w 10678681"/>
              <a:gd name="connsiteY90" fmla="*/ 1312115 h 1342734"/>
              <a:gd name="connsiteX91" fmla="*/ 4492075 w 10678681"/>
              <a:gd name="connsiteY91" fmla="*/ 1313357 h 1342734"/>
              <a:gd name="connsiteX92" fmla="*/ 4487466 w 10678681"/>
              <a:gd name="connsiteY92" fmla="*/ 1304102 h 1342734"/>
              <a:gd name="connsiteX93" fmla="*/ 4398292 w 10678681"/>
              <a:gd name="connsiteY93" fmla="*/ 1278410 h 1342734"/>
              <a:gd name="connsiteX94" fmla="*/ 4306088 w 10678681"/>
              <a:gd name="connsiteY94" fmla="*/ 1282512 h 1342734"/>
              <a:gd name="connsiteX95" fmla="*/ 4188995 w 10678681"/>
              <a:gd name="connsiteY95" fmla="*/ 1296718 h 1342734"/>
              <a:gd name="connsiteX96" fmla="*/ 4136582 w 10678681"/>
              <a:gd name="connsiteY96" fmla="*/ 1287687 h 1342734"/>
              <a:gd name="connsiteX97" fmla="*/ 4064614 w 10678681"/>
              <a:gd name="connsiteY97" fmla="*/ 1296118 h 1342734"/>
              <a:gd name="connsiteX98" fmla="*/ 3900948 w 10678681"/>
              <a:gd name="connsiteY98" fmla="*/ 1322156 h 1342734"/>
              <a:gd name="connsiteX99" fmla="*/ 3787890 w 10678681"/>
              <a:gd name="connsiteY99" fmla="*/ 1322164 h 1342734"/>
              <a:gd name="connsiteX100" fmla="*/ 3745993 w 10678681"/>
              <a:gd name="connsiteY100" fmla="*/ 1342630 h 1342734"/>
              <a:gd name="connsiteX101" fmla="*/ 3675785 w 10678681"/>
              <a:gd name="connsiteY101" fmla="*/ 1326802 h 1342734"/>
              <a:gd name="connsiteX102" fmla="*/ 3623856 w 10678681"/>
              <a:gd name="connsiteY102" fmla="*/ 1290804 h 1342734"/>
              <a:gd name="connsiteX103" fmla="*/ 3564933 w 10678681"/>
              <a:gd name="connsiteY103" fmla="*/ 1287147 h 1342734"/>
              <a:gd name="connsiteX104" fmla="*/ 3550537 w 10678681"/>
              <a:gd name="connsiteY104" fmla="*/ 1317552 h 1342734"/>
              <a:gd name="connsiteX105" fmla="*/ 3487736 w 10678681"/>
              <a:gd name="connsiteY105" fmla="*/ 1303493 h 1342734"/>
              <a:gd name="connsiteX106" fmla="*/ 3392548 w 10678681"/>
              <a:gd name="connsiteY106" fmla="*/ 1278741 h 1342734"/>
              <a:gd name="connsiteX107" fmla="*/ 3337466 w 10678681"/>
              <a:gd name="connsiteY107" fmla="*/ 1272537 h 1342734"/>
              <a:gd name="connsiteX108" fmla="*/ 3175981 w 10678681"/>
              <a:gd name="connsiteY108" fmla="*/ 1208973 h 1342734"/>
              <a:gd name="connsiteX109" fmla="*/ 3036856 w 10678681"/>
              <a:gd name="connsiteY109" fmla="*/ 1214383 h 1342734"/>
              <a:gd name="connsiteX110" fmla="*/ 2824973 w 10678681"/>
              <a:gd name="connsiteY110" fmla="*/ 1134864 h 1342734"/>
              <a:gd name="connsiteX111" fmla="*/ 2804398 w 10678681"/>
              <a:gd name="connsiteY111" fmla="*/ 1125556 h 1342734"/>
              <a:gd name="connsiteX112" fmla="*/ 2736109 w 10678681"/>
              <a:gd name="connsiteY112" fmla="*/ 1137717 h 1342734"/>
              <a:gd name="connsiteX113" fmla="*/ 2659096 w 10678681"/>
              <a:gd name="connsiteY113" fmla="*/ 1150294 h 1342734"/>
              <a:gd name="connsiteX114" fmla="*/ 2567088 w 10678681"/>
              <a:gd name="connsiteY114" fmla="*/ 1181781 h 1342734"/>
              <a:gd name="connsiteX115" fmla="*/ 2454501 w 10678681"/>
              <a:gd name="connsiteY115" fmla="*/ 1155455 h 1342734"/>
              <a:gd name="connsiteX116" fmla="*/ 2385161 w 10678681"/>
              <a:gd name="connsiteY116" fmla="*/ 1161312 h 1342734"/>
              <a:gd name="connsiteX117" fmla="*/ 2273361 w 10678681"/>
              <a:gd name="connsiteY117" fmla="*/ 1134090 h 1342734"/>
              <a:gd name="connsiteX118" fmla="*/ 2132003 w 10678681"/>
              <a:gd name="connsiteY118" fmla="*/ 1139225 h 1342734"/>
              <a:gd name="connsiteX119" fmla="*/ 2041224 w 10678681"/>
              <a:gd name="connsiteY119" fmla="*/ 1147536 h 1342734"/>
              <a:gd name="connsiteX120" fmla="*/ 2010157 w 10678681"/>
              <a:gd name="connsiteY120" fmla="*/ 1152767 h 1342734"/>
              <a:gd name="connsiteX121" fmla="*/ 1859213 w 10678681"/>
              <a:gd name="connsiteY121" fmla="*/ 1199540 h 1342734"/>
              <a:gd name="connsiteX122" fmla="*/ 1735877 w 10678681"/>
              <a:gd name="connsiteY122" fmla="*/ 1246527 h 1342734"/>
              <a:gd name="connsiteX123" fmla="*/ 1705069 w 10678681"/>
              <a:gd name="connsiteY123" fmla="*/ 1251989 h 1342734"/>
              <a:gd name="connsiteX124" fmla="*/ 1307888 w 10678681"/>
              <a:gd name="connsiteY124" fmla="*/ 1283156 h 1342734"/>
              <a:gd name="connsiteX125" fmla="*/ 1220734 w 10678681"/>
              <a:gd name="connsiteY125" fmla="*/ 1257811 h 1342734"/>
              <a:gd name="connsiteX126" fmla="*/ 1021737 w 10678681"/>
              <a:gd name="connsiteY126" fmla="*/ 1238739 h 1342734"/>
              <a:gd name="connsiteX127" fmla="*/ 959820 w 10678681"/>
              <a:gd name="connsiteY127" fmla="*/ 1275863 h 1342734"/>
              <a:gd name="connsiteX128" fmla="*/ 929137 w 10678681"/>
              <a:gd name="connsiteY128" fmla="*/ 1273957 h 1342734"/>
              <a:gd name="connsiteX129" fmla="*/ 878849 w 10678681"/>
              <a:gd name="connsiteY129" fmla="*/ 1266740 h 1342734"/>
              <a:gd name="connsiteX130" fmla="*/ 800667 w 10678681"/>
              <a:gd name="connsiteY130" fmla="*/ 1282041 h 1342734"/>
              <a:gd name="connsiteX131" fmla="*/ 644906 w 10678681"/>
              <a:gd name="connsiteY131" fmla="*/ 1273685 h 1342734"/>
              <a:gd name="connsiteX132" fmla="*/ 379869 w 10678681"/>
              <a:gd name="connsiteY132" fmla="*/ 1339165 h 1342734"/>
              <a:gd name="connsiteX133" fmla="*/ 137696 w 10678681"/>
              <a:gd name="connsiteY133" fmla="*/ 1319217 h 1342734"/>
              <a:gd name="connsiteX134" fmla="*/ 54250 w 10678681"/>
              <a:gd name="connsiteY134" fmla="*/ 1315838 h 1342734"/>
              <a:gd name="connsiteX135" fmla="*/ 28042 w 10678681"/>
              <a:gd name="connsiteY135" fmla="*/ 1297822 h 1342734"/>
              <a:gd name="connsiteX136" fmla="*/ 0 w 10678681"/>
              <a:gd name="connsiteY136" fmla="*/ 1294612 h 1342734"/>
              <a:gd name="connsiteX137" fmla="*/ 0 w 10678681"/>
              <a:gd name="connsiteY137"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09062 h 1342734"/>
              <a:gd name="connsiteX14" fmla="*/ 9840045 w 10678681"/>
              <a:gd name="connsiteY14" fmla="*/ 223033 h 1342734"/>
              <a:gd name="connsiteX15" fmla="*/ 9679639 w 10678681"/>
              <a:gd name="connsiteY15" fmla="*/ 24718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276883 w 10678681"/>
              <a:gd name="connsiteY30" fmla="*/ 588214 h 1342734"/>
              <a:gd name="connsiteX31" fmla="*/ 8086698 w 10678681"/>
              <a:gd name="connsiteY31" fmla="*/ 605185 h 1342734"/>
              <a:gd name="connsiteX32" fmla="*/ 7982378 w 10678681"/>
              <a:gd name="connsiteY32" fmla="*/ 629799 h 1342734"/>
              <a:gd name="connsiteX33" fmla="*/ 7947952 w 10678681"/>
              <a:gd name="connsiteY33" fmla="*/ 648003 h 1342734"/>
              <a:gd name="connsiteX34" fmla="*/ 7890112 w 10678681"/>
              <a:gd name="connsiteY34" fmla="*/ 677915 h 1342734"/>
              <a:gd name="connsiteX35" fmla="*/ 7853284 w 10678681"/>
              <a:gd name="connsiteY35" fmla="*/ 723588 h 1342734"/>
              <a:gd name="connsiteX36" fmla="*/ 7802383 w 10678681"/>
              <a:gd name="connsiteY36" fmla="*/ 739359 h 1342734"/>
              <a:gd name="connsiteX37" fmla="*/ 7730518 w 10678681"/>
              <a:gd name="connsiteY37" fmla="*/ 739526 h 1342734"/>
              <a:gd name="connsiteX38" fmla="*/ 7720084 w 10678681"/>
              <a:gd name="connsiteY38" fmla="*/ 760750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58094 w 10678681"/>
              <a:gd name="connsiteY45" fmla="*/ 990679 h 1342734"/>
              <a:gd name="connsiteX46" fmla="*/ 7257893 w 10678681"/>
              <a:gd name="connsiteY46" fmla="*/ 991204 h 1342734"/>
              <a:gd name="connsiteX47" fmla="*/ 7247153 w 10678681"/>
              <a:gd name="connsiteY47" fmla="*/ 991550 h 1342734"/>
              <a:gd name="connsiteX48" fmla="*/ 7193612 w 10678681"/>
              <a:gd name="connsiteY48" fmla="*/ 987042 h 1342734"/>
              <a:gd name="connsiteX49" fmla="*/ 7132632 w 10678681"/>
              <a:gd name="connsiteY49" fmla="*/ 1042036 h 1342734"/>
              <a:gd name="connsiteX50" fmla="*/ 7105610 w 10678681"/>
              <a:gd name="connsiteY50" fmla="*/ 1053537 h 1342734"/>
              <a:gd name="connsiteX51" fmla="*/ 7069148 w 10678681"/>
              <a:gd name="connsiteY51" fmla="*/ 1047163 h 1342734"/>
              <a:gd name="connsiteX52" fmla="*/ 7039634 w 10678681"/>
              <a:gd name="connsiteY52" fmla="*/ 1059971 h 1342734"/>
              <a:gd name="connsiteX53" fmla="*/ 7033445 w 10678681"/>
              <a:gd name="connsiteY53" fmla="*/ 1063314 h 1342734"/>
              <a:gd name="connsiteX54" fmla="*/ 6999157 w 10678681"/>
              <a:gd name="connsiteY54" fmla="*/ 1055282 h 1342734"/>
              <a:gd name="connsiteX55" fmla="*/ 6981874 w 10678681"/>
              <a:gd name="connsiteY55" fmla="*/ 1053827 h 1342734"/>
              <a:gd name="connsiteX56" fmla="*/ 6976102 w 10678681"/>
              <a:gd name="connsiteY56" fmla="*/ 1047854 h 1342734"/>
              <a:gd name="connsiteX57" fmla="*/ 6951040 w 10678681"/>
              <a:gd name="connsiteY57" fmla="*/ 1048531 h 1342734"/>
              <a:gd name="connsiteX58" fmla="*/ 6948497 w 10678681"/>
              <a:gd name="connsiteY58" fmla="*/ 1050706 h 1342734"/>
              <a:gd name="connsiteX59" fmla="*/ 6926582 w 10678681"/>
              <a:gd name="connsiteY59" fmla="*/ 1043462 h 1342734"/>
              <a:gd name="connsiteX60" fmla="*/ 6833743 w 10678681"/>
              <a:gd name="connsiteY60" fmla="*/ 1027960 h 1342734"/>
              <a:gd name="connsiteX61" fmla="*/ 6687090 w 10678681"/>
              <a:gd name="connsiteY61" fmla="*/ 1063250 h 1342734"/>
              <a:gd name="connsiteX62" fmla="*/ 6431838 w 10678681"/>
              <a:gd name="connsiteY62" fmla="*/ 1063226 h 1342734"/>
              <a:gd name="connsiteX63" fmla="*/ 6327795 w 10678681"/>
              <a:gd name="connsiteY63" fmla="*/ 1088142 h 1342734"/>
              <a:gd name="connsiteX64" fmla="*/ 6136549 w 10678681"/>
              <a:gd name="connsiteY64" fmla="*/ 1100268 h 1342734"/>
              <a:gd name="connsiteX65" fmla="*/ 6004655 w 10678681"/>
              <a:gd name="connsiteY65" fmla="*/ 1114946 h 1342734"/>
              <a:gd name="connsiteX66" fmla="*/ 5936643 w 10678681"/>
              <a:gd name="connsiteY66" fmla="*/ 1095428 h 1342734"/>
              <a:gd name="connsiteX67" fmla="*/ 5912484 w 10678681"/>
              <a:gd name="connsiteY67" fmla="*/ 1112624 h 1342734"/>
              <a:gd name="connsiteX68" fmla="*/ 5908387 w 10678681"/>
              <a:gd name="connsiteY68" fmla="*/ 1116018 h 1342734"/>
              <a:gd name="connsiteX69" fmla="*/ 5890495 w 10678681"/>
              <a:gd name="connsiteY69" fmla="*/ 1120268 h 1342734"/>
              <a:gd name="connsiteX70" fmla="*/ 5887318 w 10678681"/>
              <a:gd name="connsiteY70" fmla="*/ 1133134 h 1342734"/>
              <a:gd name="connsiteX71" fmla="*/ 5861726 w 10678681"/>
              <a:gd name="connsiteY71" fmla="*/ 1147891 h 1342734"/>
              <a:gd name="connsiteX72" fmla="*/ 5805823 w 10678681"/>
              <a:gd name="connsiteY72" fmla="*/ 1152457 h 1342734"/>
              <a:gd name="connsiteX73" fmla="*/ 5689841 w 10678681"/>
              <a:gd name="connsiteY73" fmla="*/ 1176232 h 1342734"/>
              <a:gd name="connsiteX74" fmla="*/ 5605119 w 10678681"/>
              <a:gd name="connsiteY74" fmla="*/ 1190202 h 1342734"/>
              <a:gd name="connsiteX75" fmla="*/ 5488513 w 10678681"/>
              <a:gd name="connsiteY75" fmla="*/ 1205367 h 1342734"/>
              <a:gd name="connsiteX76" fmla="*/ 5402905 w 10678681"/>
              <a:gd name="connsiteY76" fmla="*/ 1241191 h 1342734"/>
              <a:gd name="connsiteX77" fmla="*/ 5192893 w 10678681"/>
              <a:gd name="connsiteY77" fmla="*/ 1247188 h 1342734"/>
              <a:gd name="connsiteX78" fmla="*/ 5186475 w 10678681"/>
              <a:gd name="connsiteY78" fmla="*/ 1257028 h 1342734"/>
              <a:gd name="connsiteX79" fmla="*/ 5126038 w 10678681"/>
              <a:gd name="connsiteY79" fmla="*/ 1263189 h 1342734"/>
              <a:gd name="connsiteX80" fmla="*/ 4894688 w 10678681"/>
              <a:gd name="connsiteY80" fmla="*/ 1247184 h 1342734"/>
              <a:gd name="connsiteX81" fmla="*/ 4788036 w 10678681"/>
              <a:gd name="connsiteY81" fmla="*/ 1238182 h 1342734"/>
              <a:gd name="connsiteX82" fmla="*/ 4747555 w 10678681"/>
              <a:gd name="connsiteY82" fmla="*/ 1252768 h 1342734"/>
              <a:gd name="connsiteX83" fmla="*/ 4679644 w 10678681"/>
              <a:gd name="connsiteY83" fmla="*/ 1276603 h 1342734"/>
              <a:gd name="connsiteX84" fmla="*/ 4617473 w 10678681"/>
              <a:gd name="connsiteY84" fmla="*/ 1296467 h 1342734"/>
              <a:gd name="connsiteX85" fmla="*/ 4564919 w 10678681"/>
              <a:gd name="connsiteY85" fmla="*/ 1325507 h 1342734"/>
              <a:gd name="connsiteX86" fmla="*/ 4566586 w 10678681"/>
              <a:gd name="connsiteY86" fmla="*/ 1316963 h 1342734"/>
              <a:gd name="connsiteX87" fmla="*/ 4556303 w 10678681"/>
              <a:gd name="connsiteY87" fmla="*/ 1300262 h 1342734"/>
              <a:gd name="connsiteX88" fmla="*/ 4502358 w 10678681"/>
              <a:gd name="connsiteY88" fmla="*/ 1302558 h 1342734"/>
              <a:gd name="connsiteX89" fmla="*/ 4498919 w 10678681"/>
              <a:gd name="connsiteY89" fmla="*/ 1312115 h 1342734"/>
              <a:gd name="connsiteX90" fmla="*/ 4492075 w 10678681"/>
              <a:gd name="connsiteY90" fmla="*/ 1313357 h 1342734"/>
              <a:gd name="connsiteX91" fmla="*/ 4487466 w 10678681"/>
              <a:gd name="connsiteY91" fmla="*/ 1304102 h 1342734"/>
              <a:gd name="connsiteX92" fmla="*/ 4398292 w 10678681"/>
              <a:gd name="connsiteY92" fmla="*/ 1278410 h 1342734"/>
              <a:gd name="connsiteX93" fmla="*/ 4306088 w 10678681"/>
              <a:gd name="connsiteY93" fmla="*/ 1282512 h 1342734"/>
              <a:gd name="connsiteX94" fmla="*/ 4188995 w 10678681"/>
              <a:gd name="connsiteY94" fmla="*/ 1296718 h 1342734"/>
              <a:gd name="connsiteX95" fmla="*/ 4136582 w 10678681"/>
              <a:gd name="connsiteY95" fmla="*/ 1287687 h 1342734"/>
              <a:gd name="connsiteX96" fmla="*/ 4064614 w 10678681"/>
              <a:gd name="connsiteY96" fmla="*/ 1296118 h 1342734"/>
              <a:gd name="connsiteX97" fmla="*/ 3900948 w 10678681"/>
              <a:gd name="connsiteY97" fmla="*/ 1322156 h 1342734"/>
              <a:gd name="connsiteX98" fmla="*/ 3787890 w 10678681"/>
              <a:gd name="connsiteY98" fmla="*/ 1322164 h 1342734"/>
              <a:gd name="connsiteX99" fmla="*/ 3745993 w 10678681"/>
              <a:gd name="connsiteY99" fmla="*/ 1342630 h 1342734"/>
              <a:gd name="connsiteX100" fmla="*/ 3675785 w 10678681"/>
              <a:gd name="connsiteY100" fmla="*/ 1326802 h 1342734"/>
              <a:gd name="connsiteX101" fmla="*/ 3623856 w 10678681"/>
              <a:gd name="connsiteY101" fmla="*/ 1290804 h 1342734"/>
              <a:gd name="connsiteX102" fmla="*/ 3564933 w 10678681"/>
              <a:gd name="connsiteY102" fmla="*/ 1287147 h 1342734"/>
              <a:gd name="connsiteX103" fmla="*/ 3550537 w 10678681"/>
              <a:gd name="connsiteY103" fmla="*/ 1317552 h 1342734"/>
              <a:gd name="connsiteX104" fmla="*/ 3487736 w 10678681"/>
              <a:gd name="connsiteY104" fmla="*/ 1303493 h 1342734"/>
              <a:gd name="connsiteX105" fmla="*/ 3392548 w 10678681"/>
              <a:gd name="connsiteY105" fmla="*/ 1278741 h 1342734"/>
              <a:gd name="connsiteX106" fmla="*/ 3337466 w 10678681"/>
              <a:gd name="connsiteY106" fmla="*/ 1272537 h 1342734"/>
              <a:gd name="connsiteX107" fmla="*/ 3175981 w 10678681"/>
              <a:gd name="connsiteY107" fmla="*/ 1208973 h 1342734"/>
              <a:gd name="connsiteX108" fmla="*/ 3036856 w 10678681"/>
              <a:gd name="connsiteY108" fmla="*/ 1214383 h 1342734"/>
              <a:gd name="connsiteX109" fmla="*/ 2824973 w 10678681"/>
              <a:gd name="connsiteY109" fmla="*/ 1134864 h 1342734"/>
              <a:gd name="connsiteX110" fmla="*/ 2804398 w 10678681"/>
              <a:gd name="connsiteY110" fmla="*/ 1125556 h 1342734"/>
              <a:gd name="connsiteX111" fmla="*/ 2736109 w 10678681"/>
              <a:gd name="connsiteY111" fmla="*/ 1137717 h 1342734"/>
              <a:gd name="connsiteX112" fmla="*/ 2659096 w 10678681"/>
              <a:gd name="connsiteY112" fmla="*/ 1150294 h 1342734"/>
              <a:gd name="connsiteX113" fmla="*/ 2567088 w 10678681"/>
              <a:gd name="connsiteY113" fmla="*/ 1181781 h 1342734"/>
              <a:gd name="connsiteX114" fmla="*/ 2454501 w 10678681"/>
              <a:gd name="connsiteY114" fmla="*/ 1155455 h 1342734"/>
              <a:gd name="connsiteX115" fmla="*/ 2385161 w 10678681"/>
              <a:gd name="connsiteY115" fmla="*/ 1161312 h 1342734"/>
              <a:gd name="connsiteX116" fmla="*/ 2273361 w 10678681"/>
              <a:gd name="connsiteY116" fmla="*/ 1134090 h 1342734"/>
              <a:gd name="connsiteX117" fmla="*/ 2132003 w 10678681"/>
              <a:gd name="connsiteY117" fmla="*/ 1139225 h 1342734"/>
              <a:gd name="connsiteX118" fmla="*/ 2041224 w 10678681"/>
              <a:gd name="connsiteY118" fmla="*/ 1147536 h 1342734"/>
              <a:gd name="connsiteX119" fmla="*/ 2010157 w 10678681"/>
              <a:gd name="connsiteY119" fmla="*/ 1152767 h 1342734"/>
              <a:gd name="connsiteX120" fmla="*/ 1859213 w 10678681"/>
              <a:gd name="connsiteY120" fmla="*/ 1199540 h 1342734"/>
              <a:gd name="connsiteX121" fmla="*/ 1735877 w 10678681"/>
              <a:gd name="connsiteY121" fmla="*/ 1246527 h 1342734"/>
              <a:gd name="connsiteX122" fmla="*/ 1705069 w 10678681"/>
              <a:gd name="connsiteY122" fmla="*/ 1251989 h 1342734"/>
              <a:gd name="connsiteX123" fmla="*/ 1307888 w 10678681"/>
              <a:gd name="connsiteY123" fmla="*/ 1283156 h 1342734"/>
              <a:gd name="connsiteX124" fmla="*/ 1220734 w 10678681"/>
              <a:gd name="connsiteY124" fmla="*/ 1257811 h 1342734"/>
              <a:gd name="connsiteX125" fmla="*/ 1021737 w 10678681"/>
              <a:gd name="connsiteY125" fmla="*/ 1238739 h 1342734"/>
              <a:gd name="connsiteX126" fmla="*/ 959820 w 10678681"/>
              <a:gd name="connsiteY126" fmla="*/ 1275863 h 1342734"/>
              <a:gd name="connsiteX127" fmla="*/ 929137 w 10678681"/>
              <a:gd name="connsiteY127" fmla="*/ 1273957 h 1342734"/>
              <a:gd name="connsiteX128" fmla="*/ 878849 w 10678681"/>
              <a:gd name="connsiteY128" fmla="*/ 1266740 h 1342734"/>
              <a:gd name="connsiteX129" fmla="*/ 800667 w 10678681"/>
              <a:gd name="connsiteY129" fmla="*/ 1282041 h 1342734"/>
              <a:gd name="connsiteX130" fmla="*/ 644906 w 10678681"/>
              <a:gd name="connsiteY130" fmla="*/ 1273685 h 1342734"/>
              <a:gd name="connsiteX131" fmla="*/ 379869 w 10678681"/>
              <a:gd name="connsiteY131" fmla="*/ 1339165 h 1342734"/>
              <a:gd name="connsiteX132" fmla="*/ 137696 w 10678681"/>
              <a:gd name="connsiteY132" fmla="*/ 1319217 h 1342734"/>
              <a:gd name="connsiteX133" fmla="*/ 54250 w 10678681"/>
              <a:gd name="connsiteY133" fmla="*/ 1315838 h 1342734"/>
              <a:gd name="connsiteX134" fmla="*/ 28042 w 10678681"/>
              <a:gd name="connsiteY134" fmla="*/ 1297822 h 1342734"/>
              <a:gd name="connsiteX135" fmla="*/ 0 w 10678681"/>
              <a:gd name="connsiteY135" fmla="*/ 1294612 h 1342734"/>
              <a:gd name="connsiteX136" fmla="*/ 0 w 10678681"/>
              <a:gd name="connsiteY136"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09062 h 1342734"/>
              <a:gd name="connsiteX14" fmla="*/ 9840045 w 10678681"/>
              <a:gd name="connsiteY14" fmla="*/ 223033 h 1342734"/>
              <a:gd name="connsiteX15" fmla="*/ 9679639 w 10678681"/>
              <a:gd name="connsiteY15" fmla="*/ 24718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276883 w 10678681"/>
              <a:gd name="connsiteY30" fmla="*/ 588214 h 1342734"/>
              <a:gd name="connsiteX31" fmla="*/ 8086698 w 10678681"/>
              <a:gd name="connsiteY31" fmla="*/ 605185 h 1342734"/>
              <a:gd name="connsiteX32" fmla="*/ 7982378 w 10678681"/>
              <a:gd name="connsiteY32" fmla="*/ 629799 h 1342734"/>
              <a:gd name="connsiteX33" fmla="*/ 7947952 w 10678681"/>
              <a:gd name="connsiteY33" fmla="*/ 648003 h 1342734"/>
              <a:gd name="connsiteX34" fmla="*/ 7890112 w 10678681"/>
              <a:gd name="connsiteY34" fmla="*/ 677915 h 1342734"/>
              <a:gd name="connsiteX35" fmla="*/ 7853284 w 10678681"/>
              <a:gd name="connsiteY35" fmla="*/ 723588 h 1342734"/>
              <a:gd name="connsiteX36" fmla="*/ 7802383 w 10678681"/>
              <a:gd name="connsiteY36" fmla="*/ 739359 h 1342734"/>
              <a:gd name="connsiteX37" fmla="*/ 7730518 w 10678681"/>
              <a:gd name="connsiteY37" fmla="*/ 739526 h 1342734"/>
              <a:gd name="connsiteX38" fmla="*/ 7720084 w 10678681"/>
              <a:gd name="connsiteY38" fmla="*/ 760750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58094 w 10678681"/>
              <a:gd name="connsiteY45" fmla="*/ 990679 h 1342734"/>
              <a:gd name="connsiteX46" fmla="*/ 7257893 w 10678681"/>
              <a:gd name="connsiteY46" fmla="*/ 991204 h 1342734"/>
              <a:gd name="connsiteX47" fmla="*/ 7247153 w 10678681"/>
              <a:gd name="connsiteY47" fmla="*/ 991550 h 1342734"/>
              <a:gd name="connsiteX48" fmla="*/ 7193612 w 10678681"/>
              <a:gd name="connsiteY48" fmla="*/ 987042 h 1342734"/>
              <a:gd name="connsiteX49" fmla="*/ 7132632 w 10678681"/>
              <a:gd name="connsiteY49" fmla="*/ 1042036 h 1342734"/>
              <a:gd name="connsiteX50" fmla="*/ 7105610 w 10678681"/>
              <a:gd name="connsiteY50" fmla="*/ 1053537 h 1342734"/>
              <a:gd name="connsiteX51" fmla="*/ 7069148 w 10678681"/>
              <a:gd name="connsiteY51" fmla="*/ 1047163 h 1342734"/>
              <a:gd name="connsiteX52" fmla="*/ 7039634 w 10678681"/>
              <a:gd name="connsiteY52" fmla="*/ 1059971 h 1342734"/>
              <a:gd name="connsiteX53" fmla="*/ 7033445 w 10678681"/>
              <a:gd name="connsiteY53" fmla="*/ 1063314 h 1342734"/>
              <a:gd name="connsiteX54" fmla="*/ 6999157 w 10678681"/>
              <a:gd name="connsiteY54" fmla="*/ 1055282 h 1342734"/>
              <a:gd name="connsiteX55" fmla="*/ 6981874 w 10678681"/>
              <a:gd name="connsiteY55" fmla="*/ 1053827 h 1342734"/>
              <a:gd name="connsiteX56" fmla="*/ 6976102 w 10678681"/>
              <a:gd name="connsiteY56" fmla="*/ 1047854 h 1342734"/>
              <a:gd name="connsiteX57" fmla="*/ 6951040 w 10678681"/>
              <a:gd name="connsiteY57" fmla="*/ 1048531 h 1342734"/>
              <a:gd name="connsiteX58" fmla="*/ 6948497 w 10678681"/>
              <a:gd name="connsiteY58" fmla="*/ 1050706 h 1342734"/>
              <a:gd name="connsiteX59" fmla="*/ 6926582 w 10678681"/>
              <a:gd name="connsiteY59" fmla="*/ 1043462 h 1342734"/>
              <a:gd name="connsiteX60" fmla="*/ 6833743 w 10678681"/>
              <a:gd name="connsiteY60" fmla="*/ 1027960 h 1342734"/>
              <a:gd name="connsiteX61" fmla="*/ 6687090 w 10678681"/>
              <a:gd name="connsiteY61" fmla="*/ 1063250 h 1342734"/>
              <a:gd name="connsiteX62" fmla="*/ 6431838 w 10678681"/>
              <a:gd name="connsiteY62" fmla="*/ 1063226 h 1342734"/>
              <a:gd name="connsiteX63" fmla="*/ 6327795 w 10678681"/>
              <a:gd name="connsiteY63" fmla="*/ 1088142 h 1342734"/>
              <a:gd name="connsiteX64" fmla="*/ 6136549 w 10678681"/>
              <a:gd name="connsiteY64" fmla="*/ 1100268 h 1342734"/>
              <a:gd name="connsiteX65" fmla="*/ 6004655 w 10678681"/>
              <a:gd name="connsiteY65" fmla="*/ 1114946 h 1342734"/>
              <a:gd name="connsiteX66" fmla="*/ 5936643 w 10678681"/>
              <a:gd name="connsiteY66" fmla="*/ 1095428 h 1342734"/>
              <a:gd name="connsiteX67" fmla="*/ 5912484 w 10678681"/>
              <a:gd name="connsiteY67" fmla="*/ 1112624 h 1342734"/>
              <a:gd name="connsiteX68" fmla="*/ 5908387 w 10678681"/>
              <a:gd name="connsiteY68" fmla="*/ 1116018 h 1342734"/>
              <a:gd name="connsiteX69" fmla="*/ 5890495 w 10678681"/>
              <a:gd name="connsiteY69" fmla="*/ 1120268 h 1342734"/>
              <a:gd name="connsiteX70" fmla="*/ 5887318 w 10678681"/>
              <a:gd name="connsiteY70" fmla="*/ 1133134 h 1342734"/>
              <a:gd name="connsiteX71" fmla="*/ 5861726 w 10678681"/>
              <a:gd name="connsiteY71" fmla="*/ 1147891 h 1342734"/>
              <a:gd name="connsiteX72" fmla="*/ 5805823 w 10678681"/>
              <a:gd name="connsiteY72" fmla="*/ 1152457 h 1342734"/>
              <a:gd name="connsiteX73" fmla="*/ 5689841 w 10678681"/>
              <a:gd name="connsiteY73" fmla="*/ 1176232 h 1342734"/>
              <a:gd name="connsiteX74" fmla="*/ 5605119 w 10678681"/>
              <a:gd name="connsiteY74" fmla="*/ 1190202 h 1342734"/>
              <a:gd name="connsiteX75" fmla="*/ 5488513 w 10678681"/>
              <a:gd name="connsiteY75" fmla="*/ 1205367 h 1342734"/>
              <a:gd name="connsiteX76" fmla="*/ 5402905 w 10678681"/>
              <a:gd name="connsiteY76" fmla="*/ 1241191 h 1342734"/>
              <a:gd name="connsiteX77" fmla="*/ 5192893 w 10678681"/>
              <a:gd name="connsiteY77" fmla="*/ 1247188 h 1342734"/>
              <a:gd name="connsiteX78" fmla="*/ 5186475 w 10678681"/>
              <a:gd name="connsiteY78" fmla="*/ 1257028 h 1342734"/>
              <a:gd name="connsiteX79" fmla="*/ 5103589 w 10678681"/>
              <a:gd name="connsiteY79" fmla="*/ 1263189 h 1342734"/>
              <a:gd name="connsiteX80" fmla="*/ 4894688 w 10678681"/>
              <a:gd name="connsiteY80" fmla="*/ 1247184 h 1342734"/>
              <a:gd name="connsiteX81" fmla="*/ 4788036 w 10678681"/>
              <a:gd name="connsiteY81" fmla="*/ 1238182 h 1342734"/>
              <a:gd name="connsiteX82" fmla="*/ 4747555 w 10678681"/>
              <a:gd name="connsiteY82" fmla="*/ 1252768 h 1342734"/>
              <a:gd name="connsiteX83" fmla="*/ 4679644 w 10678681"/>
              <a:gd name="connsiteY83" fmla="*/ 1276603 h 1342734"/>
              <a:gd name="connsiteX84" fmla="*/ 4617473 w 10678681"/>
              <a:gd name="connsiteY84" fmla="*/ 1296467 h 1342734"/>
              <a:gd name="connsiteX85" fmla="*/ 4564919 w 10678681"/>
              <a:gd name="connsiteY85" fmla="*/ 1325507 h 1342734"/>
              <a:gd name="connsiteX86" fmla="*/ 4566586 w 10678681"/>
              <a:gd name="connsiteY86" fmla="*/ 1316963 h 1342734"/>
              <a:gd name="connsiteX87" fmla="*/ 4556303 w 10678681"/>
              <a:gd name="connsiteY87" fmla="*/ 1300262 h 1342734"/>
              <a:gd name="connsiteX88" fmla="*/ 4502358 w 10678681"/>
              <a:gd name="connsiteY88" fmla="*/ 1302558 h 1342734"/>
              <a:gd name="connsiteX89" fmla="*/ 4498919 w 10678681"/>
              <a:gd name="connsiteY89" fmla="*/ 1312115 h 1342734"/>
              <a:gd name="connsiteX90" fmla="*/ 4492075 w 10678681"/>
              <a:gd name="connsiteY90" fmla="*/ 1313357 h 1342734"/>
              <a:gd name="connsiteX91" fmla="*/ 4487466 w 10678681"/>
              <a:gd name="connsiteY91" fmla="*/ 1304102 h 1342734"/>
              <a:gd name="connsiteX92" fmla="*/ 4398292 w 10678681"/>
              <a:gd name="connsiteY92" fmla="*/ 1278410 h 1342734"/>
              <a:gd name="connsiteX93" fmla="*/ 4306088 w 10678681"/>
              <a:gd name="connsiteY93" fmla="*/ 1282512 h 1342734"/>
              <a:gd name="connsiteX94" fmla="*/ 4188995 w 10678681"/>
              <a:gd name="connsiteY94" fmla="*/ 1296718 h 1342734"/>
              <a:gd name="connsiteX95" fmla="*/ 4136582 w 10678681"/>
              <a:gd name="connsiteY95" fmla="*/ 1287687 h 1342734"/>
              <a:gd name="connsiteX96" fmla="*/ 4064614 w 10678681"/>
              <a:gd name="connsiteY96" fmla="*/ 1296118 h 1342734"/>
              <a:gd name="connsiteX97" fmla="*/ 3900948 w 10678681"/>
              <a:gd name="connsiteY97" fmla="*/ 1322156 h 1342734"/>
              <a:gd name="connsiteX98" fmla="*/ 3787890 w 10678681"/>
              <a:gd name="connsiteY98" fmla="*/ 1322164 h 1342734"/>
              <a:gd name="connsiteX99" fmla="*/ 3745993 w 10678681"/>
              <a:gd name="connsiteY99" fmla="*/ 1342630 h 1342734"/>
              <a:gd name="connsiteX100" fmla="*/ 3675785 w 10678681"/>
              <a:gd name="connsiteY100" fmla="*/ 1326802 h 1342734"/>
              <a:gd name="connsiteX101" fmla="*/ 3623856 w 10678681"/>
              <a:gd name="connsiteY101" fmla="*/ 1290804 h 1342734"/>
              <a:gd name="connsiteX102" fmla="*/ 3564933 w 10678681"/>
              <a:gd name="connsiteY102" fmla="*/ 1287147 h 1342734"/>
              <a:gd name="connsiteX103" fmla="*/ 3550537 w 10678681"/>
              <a:gd name="connsiteY103" fmla="*/ 1317552 h 1342734"/>
              <a:gd name="connsiteX104" fmla="*/ 3487736 w 10678681"/>
              <a:gd name="connsiteY104" fmla="*/ 1303493 h 1342734"/>
              <a:gd name="connsiteX105" fmla="*/ 3392548 w 10678681"/>
              <a:gd name="connsiteY105" fmla="*/ 1278741 h 1342734"/>
              <a:gd name="connsiteX106" fmla="*/ 3337466 w 10678681"/>
              <a:gd name="connsiteY106" fmla="*/ 1272537 h 1342734"/>
              <a:gd name="connsiteX107" fmla="*/ 3175981 w 10678681"/>
              <a:gd name="connsiteY107" fmla="*/ 1208973 h 1342734"/>
              <a:gd name="connsiteX108" fmla="*/ 3036856 w 10678681"/>
              <a:gd name="connsiteY108" fmla="*/ 1214383 h 1342734"/>
              <a:gd name="connsiteX109" fmla="*/ 2824973 w 10678681"/>
              <a:gd name="connsiteY109" fmla="*/ 1134864 h 1342734"/>
              <a:gd name="connsiteX110" fmla="*/ 2804398 w 10678681"/>
              <a:gd name="connsiteY110" fmla="*/ 1125556 h 1342734"/>
              <a:gd name="connsiteX111" fmla="*/ 2736109 w 10678681"/>
              <a:gd name="connsiteY111" fmla="*/ 1137717 h 1342734"/>
              <a:gd name="connsiteX112" fmla="*/ 2659096 w 10678681"/>
              <a:gd name="connsiteY112" fmla="*/ 1150294 h 1342734"/>
              <a:gd name="connsiteX113" fmla="*/ 2567088 w 10678681"/>
              <a:gd name="connsiteY113" fmla="*/ 1181781 h 1342734"/>
              <a:gd name="connsiteX114" fmla="*/ 2454501 w 10678681"/>
              <a:gd name="connsiteY114" fmla="*/ 1155455 h 1342734"/>
              <a:gd name="connsiteX115" fmla="*/ 2385161 w 10678681"/>
              <a:gd name="connsiteY115" fmla="*/ 1161312 h 1342734"/>
              <a:gd name="connsiteX116" fmla="*/ 2273361 w 10678681"/>
              <a:gd name="connsiteY116" fmla="*/ 1134090 h 1342734"/>
              <a:gd name="connsiteX117" fmla="*/ 2132003 w 10678681"/>
              <a:gd name="connsiteY117" fmla="*/ 1139225 h 1342734"/>
              <a:gd name="connsiteX118" fmla="*/ 2041224 w 10678681"/>
              <a:gd name="connsiteY118" fmla="*/ 1147536 h 1342734"/>
              <a:gd name="connsiteX119" fmla="*/ 2010157 w 10678681"/>
              <a:gd name="connsiteY119" fmla="*/ 1152767 h 1342734"/>
              <a:gd name="connsiteX120" fmla="*/ 1859213 w 10678681"/>
              <a:gd name="connsiteY120" fmla="*/ 1199540 h 1342734"/>
              <a:gd name="connsiteX121" fmla="*/ 1735877 w 10678681"/>
              <a:gd name="connsiteY121" fmla="*/ 1246527 h 1342734"/>
              <a:gd name="connsiteX122" fmla="*/ 1705069 w 10678681"/>
              <a:gd name="connsiteY122" fmla="*/ 1251989 h 1342734"/>
              <a:gd name="connsiteX123" fmla="*/ 1307888 w 10678681"/>
              <a:gd name="connsiteY123" fmla="*/ 1283156 h 1342734"/>
              <a:gd name="connsiteX124" fmla="*/ 1220734 w 10678681"/>
              <a:gd name="connsiteY124" fmla="*/ 1257811 h 1342734"/>
              <a:gd name="connsiteX125" fmla="*/ 1021737 w 10678681"/>
              <a:gd name="connsiteY125" fmla="*/ 1238739 h 1342734"/>
              <a:gd name="connsiteX126" fmla="*/ 959820 w 10678681"/>
              <a:gd name="connsiteY126" fmla="*/ 1275863 h 1342734"/>
              <a:gd name="connsiteX127" fmla="*/ 929137 w 10678681"/>
              <a:gd name="connsiteY127" fmla="*/ 1273957 h 1342734"/>
              <a:gd name="connsiteX128" fmla="*/ 878849 w 10678681"/>
              <a:gd name="connsiteY128" fmla="*/ 1266740 h 1342734"/>
              <a:gd name="connsiteX129" fmla="*/ 800667 w 10678681"/>
              <a:gd name="connsiteY129" fmla="*/ 1282041 h 1342734"/>
              <a:gd name="connsiteX130" fmla="*/ 644906 w 10678681"/>
              <a:gd name="connsiteY130" fmla="*/ 1273685 h 1342734"/>
              <a:gd name="connsiteX131" fmla="*/ 379869 w 10678681"/>
              <a:gd name="connsiteY131" fmla="*/ 1339165 h 1342734"/>
              <a:gd name="connsiteX132" fmla="*/ 137696 w 10678681"/>
              <a:gd name="connsiteY132" fmla="*/ 1319217 h 1342734"/>
              <a:gd name="connsiteX133" fmla="*/ 54250 w 10678681"/>
              <a:gd name="connsiteY133" fmla="*/ 1315838 h 1342734"/>
              <a:gd name="connsiteX134" fmla="*/ 28042 w 10678681"/>
              <a:gd name="connsiteY134" fmla="*/ 1297822 h 1342734"/>
              <a:gd name="connsiteX135" fmla="*/ 0 w 10678681"/>
              <a:gd name="connsiteY135" fmla="*/ 1294612 h 1342734"/>
              <a:gd name="connsiteX136" fmla="*/ 0 w 10678681"/>
              <a:gd name="connsiteY136"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09062 h 1342734"/>
              <a:gd name="connsiteX14" fmla="*/ 9840045 w 10678681"/>
              <a:gd name="connsiteY14" fmla="*/ 223033 h 1342734"/>
              <a:gd name="connsiteX15" fmla="*/ 9679639 w 10678681"/>
              <a:gd name="connsiteY15" fmla="*/ 24718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276883 w 10678681"/>
              <a:gd name="connsiteY30" fmla="*/ 588214 h 1342734"/>
              <a:gd name="connsiteX31" fmla="*/ 8086698 w 10678681"/>
              <a:gd name="connsiteY31" fmla="*/ 605185 h 1342734"/>
              <a:gd name="connsiteX32" fmla="*/ 7982378 w 10678681"/>
              <a:gd name="connsiteY32" fmla="*/ 629799 h 1342734"/>
              <a:gd name="connsiteX33" fmla="*/ 7947952 w 10678681"/>
              <a:gd name="connsiteY33" fmla="*/ 648003 h 1342734"/>
              <a:gd name="connsiteX34" fmla="*/ 7890112 w 10678681"/>
              <a:gd name="connsiteY34" fmla="*/ 677915 h 1342734"/>
              <a:gd name="connsiteX35" fmla="*/ 7853284 w 10678681"/>
              <a:gd name="connsiteY35" fmla="*/ 723588 h 1342734"/>
              <a:gd name="connsiteX36" fmla="*/ 7802383 w 10678681"/>
              <a:gd name="connsiteY36" fmla="*/ 739359 h 1342734"/>
              <a:gd name="connsiteX37" fmla="*/ 7730518 w 10678681"/>
              <a:gd name="connsiteY37" fmla="*/ 739526 h 1342734"/>
              <a:gd name="connsiteX38" fmla="*/ 7720084 w 10678681"/>
              <a:gd name="connsiteY38" fmla="*/ 760750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58094 w 10678681"/>
              <a:gd name="connsiteY45" fmla="*/ 990679 h 1342734"/>
              <a:gd name="connsiteX46" fmla="*/ 7257893 w 10678681"/>
              <a:gd name="connsiteY46" fmla="*/ 991204 h 1342734"/>
              <a:gd name="connsiteX47" fmla="*/ 7247153 w 10678681"/>
              <a:gd name="connsiteY47" fmla="*/ 991550 h 1342734"/>
              <a:gd name="connsiteX48" fmla="*/ 7193612 w 10678681"/>
              <a:gd name="connsiteY48" fmla="*/ 987042 h 1342734"/>
              <a:gd name="connsiteX49" fmla="*/ 7132632 w 10678681"/>
              <a:gd name="connsiteY49" fmla="*/ 1042036 h 1342734"/>
              <a:gd name="connsiteX50" fmla="*/ 7105610 w 10678681"/>
              <a:gd name="connsiteY50" fmla="*/ 1053537 h 1342734"/>
              <a:gd name="connsiteX51" fmla="*/ 7069148 w 10678681"/>
              <a:gd name="connsiteY51" fmla="*/ 1047163 h 1342734"/>
              <a:gd name="connsiteX52" fmla="*/ 7039634 w 10678681"/>
              <a:gd name="connsiteY52" fmla="*/ 1059971 h 1342734"/>
              <a:gd name="connsiteX53" fmla="*/ 7033445 w 10678681"/>
              <a:gd name="connsiteY53" fmla="*/ 1063314 h 1342734"/>
              <a:gd name="connsiteX54" fmla="*/ 6999157 w 10678681"/>
              <a:gd name="connsiteY54" fmla="*/ 1055282 h 1342734"/>
              <a:gd name="connsiteX55" fmla="*/ 6981874 w 10678681"/>
              <a:gd name="connsiteY55" fmla="*/ 1053827 h 1342734"/>
              <a:gd name="connsiteX56" fmla="*/ 6976102 w 10678681"/>
              <a:gd name="connsiteY56" fmla="*/ 1047854 h 1342734"/>
              <a:gd name="connsiteX57" fmla="*/ 6951040 w 10678681"/>
              <a:gd name="connsiteY57" fmla="*/ 1048531 h 1342734"/>
              <a:gd name="connsiteX58" fmla="*/ 6948497 w 10678681"/>
              <a:gd name="connsiteY58" fmla="*/ 1050706 h 1342734"/>
              <a:gd name="connsiteX59" fmla="*/ 6926582 w 10678681"/>
              <a:gd name="connsiteY59" fmla="*/ 1043462 h 1342734"/>
              <a:gd name="connsiteX60" fmla="*/ 6833743 w 10678681"/>
              <a:gd name="connsiteY60" fmla="*/ 1027960 h 1342734"/>
              <a:gd name="connsiteX61" fmla="*/ 6687090 w 10678681"/>
              <a:gd name="connsiteY61" fmla="*/ 1063250 h 1342734"/>
              <a:gd name="connsiteX62" fmla="*/ 6431838 w 10678681"/>
              <a:gd name="connsiteY62" fmla="*/ 1063226 h 1342734"/>
              <a:gd name="connsiteX63" fmla="*/ 6327795 w 10678681"/>
              <a:gd name="connsiteY63" fmla="*/ 1088142 h 1342734"/>
              <a:gd name="connsiteX64" fmla="*/ 6136549 w 10678681"/>
              <a:gd name="connsiteY64" fmla="*/ 1100268 h 1342734"/>
              <a:gd name="connsiteX65" fmla="*/ 6004655 w 10678681"/>
              <a:gd name="connsiteY65" fmla="*/ 1114946 h 1342734"/>
              <a:gd name="connsiteX66" fmla="*/ 5936643 w 10678681"/>
              <a:gd name="connsiteY66" fmla="*/ 1095428 h 1342734"/>
              <a:gd name="connsiteX67" fmla="*/ 5912484 w 10678681"/>
              <a:gd name="connsiteY67" fmla="*/ 1112624 h 1342734"/>
              <a:gd name="connsiteX68" fmla="*/ 5908387 w 10678681"/>
              <a:gd name="connsiteY68" fmla="*/ 1116018 h 1342734"/>
              <a:gd name="connsiteX69" fmla="*/ 5890495 w 10678681"/>
              <a:gd name="connsiteY69" fmla="*/ 1120268 h 1342734"/>
              <a:gd name="connsiteX70" fmla="*/ 5887318 w 10678681"/>
              <a:gd name="connsiteY70" fmla="*/ 1133134 h 1342734"/>
              <a:gd name="connsiteX71" fmla="*/ 5861726 w 10678681"/>
              <a:gd name="connsiteY71" fmla="*/ 1147891 h 1342734"/>
              <a:gd name="connsiteX72" fmla="*/ 5805823 w 10678681"/>
              <a:gd name="connsiteY72" fmla="*/ 1152457 h 1342734"/>
              <a:gd name="connsiteX73" fmla="*/ 5689841 w 10678681"/>
              <a:gd name="connsiteY73" fmla="*/ 1176232 h 1342734"/>
              <a:gd name="connsiteX74" fmla="*/ 5605119 w 10678681"/>
              <a:gd name="connsiteY74" fmla="*/ 1190202 h 1342734"/>
              <a:gd name="connsiteX75" fmla="*/ 5488513 w 10678681"/>
              <a:gd name="connsiteY75" fmla="*/ 1205367 h 1342734"/>
              <a:gd name="connsiteX76" fmla="*/ 5402905 w 10678681"/>
              <a:gd name="connsiteY76" fmla="*/ 1241191 h 1342734"/>
              <a:gd name="connsiteX77" fmla="*/ 5192893 w 10678681"/>
              <a:gd name="connsiteY77" fmla="*/ 1247188 h 1342734"/>
              <a:gd name="connsiteX78" fmla="*/ 5164025 w 10678681"/>
              <a:gd name="connsiteY78" fmla="*/ 1257028 h 1342734"/>
              <a:gd name="connsiteX79" fmla="*/ 5103589 w 10678681"/>
              <a:gd name="connsiteY79" fmla="*/ 1263189 h 1342734"/>
              <a:gd name="connsiteX80" fmla="*/ 4894688 w 10678681"/>
              <a:gd name="connsiteY80" fmla="*/ 1247184 h 1342734"/>
              <a:gd name="connsiteX81" fmla="*/ 4788036 w 10678681"/>
              <a:gd name="connsiteY81" fmla="*/ 1238182 h 1342734"/>
              <a:gd name="connsiteX82" fmla="*/ 4747555 w 10678681"/>
              <a:gd name="connsiteY82" fmla="*/ 1252768 h 1342734"/>
              <a:gd name="connsiteX83" fmla="*/ 4679644 w 10678681"/>
              <a:gd name="connsiteY83" fmla="*/ 1276603 h 1342734"/>
              <a:gd name="connsiteX84" fmla="*/ 4617473 w 10678681"/>
              <a:gd name="connsiteY84" fmla="*/ 1296467 h 1342734"/>
              <a:gd name="connsiteX85" fmla="*/ 4564919 w 10678681"/>
              <a:gd name="connsiteY85" fmla="*/ 1325507 h 1342734"/>
              <a:gd name="connsiteX86" fmla="*/ 4566586 w 10678681"/>
              <a:gd name="connsiteY86" fmla="*/ 1316963 h 1342734"/>
              <a:gd name="connsiteX87" fmla="*/ 4556303 w 10678681"/>
              <a:gd name="connsiteY87" fmla="*/ 1300262 h 1342734"/>
              <a:gd name="connsiteX88" fmla="*/ 4502358 w 10678681"/>
              <a:gd name="connsiteY88" fmla="*/ 1302558 h 1342734"/>
              <a:gd name="connsiteX89" fmla="*/ 4498919 w 10678681"/>
              <a:gd name="connsiteY89" fmla="*/ 1312115 h 1342734"/>
              <a:gd name="connsiteX90" fmla="*/ 4492075 w 10678681"/>
              <a:gd name="connsiteY90" fmla="*/ 1313357 h 1342734"/>
              <a:gd name="connsiteX91" fmla="*/ 4487466 w 10678681"/>
              <a:gd name="connsiteY91" fmla="*/ 1304102 h 1342734"/>
              <a:gd name="connsiteX92" fmla="*/ 4398292 w 10678681"/>
              <a:gd name="connsiteY92" fmla="*/ 1278410 h 1342734"/>
              <a:gd name="connsiteX93" fmla="*/ 4306088 w 10678681"/>
              <a:gd name="connsiteY93" fmla="*/ 1282512 h 1342734"/>
              <a:gd name="connsiteX94" fmla="*/ 4188995 w 10678681"/>
              <a:gd name="connsiteY94" fmla="*/ 1296718 h 1342734"/>
              <a:gd name="connsiteX95" fmla="*/ 4136582 w 10678681"/>
              <a:gd name="connsiteY95" fmla="*/ 1287687 h 1342734"/>
              <a:gd name="connsiteX96" fmla="*/ 4064614 w 10678681"/>
              <a:gd name="connsiteY96" fmla="*/ 1296118 h 1342734"/>
              <a:gd name="connsiteX97" fmla="*/ 3900948 w 10678681"/>
              <a:gd name="connsiteY97" fmla="*/ 1322156 h 1342734"/>
              <a:gd name="connsiteX98" fmla="*/ 3787890 w 10678681"/>
              <a:gd name="connsiteY98" fmla="*/ 1322164 h 1342734"/>
              <a:gd name="connsiteX99" fmla="*/ 3745993 w 10678681"/>
              <a:gd name="connsiteY99" fmla="*/ 1342630 h 1342734"/>
              <a:gd name="connsiteX100" fmla="*/ 3675785 w 10678681"/>
              <a:gd name="connsiteY100" fmla="*/ 1326802 h 1342734"/>
              <a:gd name="connsiteX101" fmla="*/ 3623856 w 10678681"/>
              <a:gd name="connsiteY101" fmla="*/ 1290804 h 1342734"/>
              <a:gd name="connsiteX102" fmla="*/ 3564933 w 10678681"/>
              <a:gd name="connsiteY102" fmla="*/ 1287147 h 1342734"/>
              <a:gd name="connsiteX103" fmla="*/ 3550537 w 10678681"/>
              <a:gd name="connsiteY103" fmla="*/ 1317552 h 1342734"/>
              <a:gd name="connsiteX104" fmla="*/ 3487736 w 10678681"/>
              <a:gd name="connsiteY104" fmla="*/ 1303493 h 1342734"/>
              <a:gd name="connsiteX105" fmla="*/ 3392548 w 10678681"/>
              <a:gd name="connsiteY105" fmla="*/ 1278741 h 1342734"/>
              <a:gd name="connsiteX106" fmla="*/ 3337466 w 10678681"/>
              <a:gd name="connsiteY106" fmla="*/ 1272537 h 1342734"/>
              <a:gd name="connsiteX107" fmla="*/ 3175981 w 10678681"/>
              <a:gd name="connsiteY107" fmla="*/ 1208973 h 1342734"/>
              <a:gd name="connsiteX108" fmla="*/ 3036856 w 10678681"/>
              <a:gd name="connsiteY108" fmla="*/ 1214383 h 1342734"/>
              <a:gd name="connsiteX109" fmla="*/ 2824973 w 10678681"/>
              <a:gd name="connsiteY109" fmla="*/ 1134864 h 1342734"/>
              <a:gd name="connsiteX110" fmla="*/ 2804398 w 10678681"/>
              <a:gd name="connsiteY110" fmla="*/ 1125556 h 1342734"/>
              <a:gd name="connsiteX111" fmla="*/ 2736109 w 10678681"/>
              <a:gd name="connsiteY111" fmla="*/ 1137717 h 1342734"/>
              <a:gd name="connsiteX112" fmla="*/ 2659096 w 10678681"/>
              <a:gd name="connsiteY112" fmla="*/ 1150294 h 1342734"/>
              <a:gd name="connsiteX113" fmla="*/ 2567088 w 10678681"/>
              <a:gd name="connsiteY113" fmla="*/ 1181781 h 1342734"/>
              <a:gd name="connsiteX114" fmla="*/ 2454501 w 10678681"/>
              <a:gd name="connsiteY114" fmla="*/ 1155455 h 1342734"/>
              <a:gd name="connsiteX115" fmla="*/ 2385161 w 10678681"/>
              <a:gd name="connsiteY115" fmla="*/ 1161312 h 1342734"/>
              <a:gd name="connsiteX116" fmla="*/ 2273361 w 10678681"/>
              <a:gd name="connsiteY116" fmla="*/ 1134090 h 1342734"/>
              <a:gd name="connsiteX117" fmla="*/ 2132003 w 10678681"/>
              <a:gd name="connsiteY117" fmla="*/ 1139225 h 1342734"/>
              <a:gd name="connsiteX118" fmla="*/ 2041224 w 10678681"/>
              <a:gd name="connsiteY118" fmla="*/ 1147536 h 1342734"/>
              <a:gd name="connsiteX119" fmla="*/ 2010157 w 10678681"/>
              <a:gd name="connsiteY119" fmla="*/ 1152767 h 1342734"/>
              <a:gd name="connsiteX120" fmla="*/ 1859213 w 10678681"/>
              <a:gd name="connsiteY120" fmla="*/ 1199540 h 1342734"/>
              <a:gd name="connsiteX121" fmla="*/ 1735877 w 10678681"/>
              <a:gd name="connsiteY121" fmla="*/ 1246527 h 1342734"/>
              <a:gd name="connsiteX122" fmla="*/ 1705069 w 10678681"/>
              <a:gd name="connsiteY122" fmla="*/ 1251989 h 1342734"/>
              <a:gd name="connsiteX123" fmla="*/ 1307888 w 10678681"/>
              <a:gd name="connsiteY123" fmla="*/ 1283156 h 1342734"/>
              <a:gd name="connsiteX124" fmla="*/ 1220734 w 10678681"/>
              <a:gd name="connsiteY124" fmla="*/ 1257811 h 1342734"/>
              <a:gd name="connsiteX125" fmla="*/ 1021737 w 10678681"/>
              <a:gd name="connsiteY125" fmla="*/ 1238739 h 1342734"/>
              <a:gd name="connsiteX126" fmla="*/ 959820 w 10678681"/>
              <a:gd name="connsiteY126" fmla="*/ 1275863 h 1342734"/>
              <a:gd name="connsiteX127" fmla="*/ 929137 w 10678681"/>
              <a:gd name="connsiteY127" fmla="*/ 1273957 h 1342734"/>
              <a:gd name="connsiteX128" fmla="*/ 878849 w 10678681"/>
              <a:gd name="connsiteY128" fmla="*/ 1266740 h 1342734"/>
              <a:gd name="connsiteX129" fmla="*/ 800667 w 10678681"/>
              <a:gd name="connsiteY129" fmla="*/ 1282041 h 1342734"/>
              <a:gd name="connsiteX130" fmla="*/ 644906 w 10678681"/>
              <a:gd name="connsiteY130" fmla="*/ 1273685 h 1342734"/>
              <a:gd name="connsiteX131" fmla="*/ 379869 w 10678681"/>
              <a:gd name="connsiteY131" fmla="*/ 1339165 h 1342734"/>
              <a:gd name="connsiteX132" fmla="*/ 137696 w 10678681"/>
              <a:gd name="connsiteY132" fmla="*/ 1319217 h 1342734"/>
              <a:gd name="connsiteX133" fmla="*/ 54250 w 10678681"/>
              <a:gd name="connsiteY133" fmla="*/ 1315838 h 1342734"/>
              <a:gd name="connsiteX134" fmla="*/ 28042 w 10678681"/>
              <a:gd name="connsiteY134" fmla="*/ 1297822 h 1342734"/>
              <a:gd name="connsiteX135" fmla="*/ 0 w 10678681"/>
              <a:gd name="connsiteY135" fmla="*/ 1294612 h 1342734"/>
              <a:gd name="connsiteX136" fmla="*/ 0 w 10678681"/>
              <a:gd name="connsiteY136"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09062 h 1342734"/>
              <a:gd name="connsiteX14" fmla="*/ 9840045 w 10678681"/>
              <a:gd name="connsiteY14" fmla="*/ 223033 h 1342734"/>
              <a:gd name="connsiteX15" fmla="*/ 9679639 w 10678681"/>
              <a:gd name="connsiteY15" fmla="*/ 24718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276883 w 10678681"/>
              <a:gd name="connsiteY30" fmla="*/ 588214 h 1342734"/>
              <a:gd name="connsiteX31" fmla="*/ 8086698 w 10678681"/>
              <a:gd name="connsiteY31" fmla="*/ 605185 h 1342734"/>
              <a:gd name="connsiteX32" fmla="*/ 7982378 w 10678681"/>
              <a:gd name="connsiteY32" fmla="*/ 629799 h 1342734"/>
              <a:gd name="connsiteX33" fmla="*/ 7947952 w 10678681"/>
              <a:gd name="connsiteY33" fmla="*/ 648003 h 1342734"/>
              <a:gd name="connsiteX34" fmla="*/ 7890112 w 10678681"/>
              <a:gd name="connsiteY34" fmla="*/ 677915 h 1342734"/>
              <a:gd name="connsiteX35" fmla="*/ 7853284 w 10678681"/>
              <a:gd name="connsiteY35" fmla="*/ 723588 h 1342734"/>
              <a:gd name="connsiteX36" fmla="*/ 7802383 w 10678681"/>
              <a:gd name="connsiteY36" fmla="*/ 739359 h 1342734"/>
              <a:gd name="connsiteX37" fmla="*/ 7730518 w 10678681"/>
              <a:gd name="connsiteY37" fmla="*/ 739526 h 1342734"/>
              <a:gd name="connsiteX38" fmla="*/ 7720084 w 10678681"/>
              <a:gd name="connsiteY38" fmla="*/ 760750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58094 w 10678681"/>
              <a:gd name="connsiteY45" fmla="*/ 990679 h 1342734"/>
              <a:gd name="connsiteX46" fmla="*/ 7257893 w 10678681"/>
              <a:gd name="connsiteY46" fmla="*/ 991204 h 1342734"/>
              <a:gd name="connsiteX47" fmla="*/ 7247153 w 10678681"/>
              <a:gd name="connsiteY47" fmla="*/ 991550 h 1342734"/>
              <a:gd name="connsiteX48" fmla="*/ 7193612 w 10678681"/>
              <a:gd name="connsiteY48" fmla="*/ 987042 h 1342734"/>
              <a:gd name="connsiteX49" fmla="*/ 7132632 w 10678681"/>
              <a:gd name="connsiteY49" fmla="*/ 1042036 h 1342734"/>
              <a:gd name="connsiteX50" fmla="*/ 7105610 w 10678681"/>
              <a:gd name="connsiteY50" fmla="*/ 1053537 h 1342734"/>
              <a:gd name="connsiteX51" fmla="*/ 7069148 w 10678681"/>
              <a:gd name="connsiteY51" fmla="*/ 1047163 h 1342734"/>
              <a:gd name="connsiteX52" fmla="*/ 7039634 w 10678681"/>
              <a:gd name="connsiteY52" fmla="*/ 1059971 h 1342734"/>
              <a:gd name="connsiteX53" fmla="*/ 7033445 w 10678681"/>
              <a:gd name="connsiteY53" fmla="*/ 1063314 h 1342734"/>
              <a:gd name="connsiteX54" fmla="*/ 6999157 w 10678681"/>
              <a:gd name="connsiteY54" fmla="*/ 1055282 h 1342734"/>
              <a:gd name="connsiteX55" fmla="*/ 6981874 w 10678681"/>
              <a:gd name="connsiteY55" fmla="*/ 1053827 h 1342734"/>
              <a:gd name="connsiteX56" fmla="*/ 6976102 w 10678681"/>
              <a:gd name="connsiteY56" fmla="*/ 1047854 h 1342734"/>
              <a:gd name="connsiteX57" fmla="*/ 6951040 w 10678681"/>
              <a:gd name="connsiteY57" fmla="*/ 1048531 h 1342734"/>
              <a:gd name="connsiteX58" fmla="*/ 6948497 w 10678681"/>
              <a:gd name="connsiteY58" fmla="*/ 1050706 h 1342734"/>
              <a:gd name="connsiteX59" fmla="*/ 6926582 w 10678681"/>
              <a:gd name="connsiteY59" fmla="*/ 1043462 h 1342734"/>
              <a:gd name="connsiteX60" fmla="*/ 6833743 w 10678681"/>
              <a:gd name="connsiteY60" fmla="*/ 1027960 h 1342734"/>
              <a:gd name="connsiteX61" fmla="*/ 6687090 w 10678681"/>
              <a:gd name="connsiteY61" fmla="*/ 1063250 h 1342734"/>
              <a:gd name="connsiteX62" fmla="*/ 6431838 w 10678681"/>
              <a:gd name="connsiteY62" fmla="*/ 1063226 h 1342734"/>
              <a:gd name="connsiteX63" fmla="*/ 6327795 w 10678681"/>
              <a:gd name="connsiteY63" fmla="*/ 1088142 h 1342734"/>
              <a:gd name="connsiteX64" fmla="*/ 6136549 w 10678681"/>
              <a:gd name="connsiteY64" fmla="*/ 1100268 h 1342734"/>
              <a:gd name="connsiteX65" fmla="*/ 6004655 w 10678681"/>
              <a:gd name="connsiteY65" fmla="*/ 1114946 h 1342734"/>
              <a:gd name="connsiteX66" fmla="*/ 5936643 w 10678681"/>
              <a:gd name="connsiteY66" fmla="*/ 1095428 h 1342734"/>
              <a:gd name="connsiteX67" fmla="*/ 5912484 w 10678681"/>
              <a:gd name="connsiteY67" fmla="*/ 1112624 h 1342734"/>
              <a:gd name="connsiteX68" fmla="*/ 5908387 w 10678681"/>
              <a:gd name="connsiteY68" fmla="*/ 1116018 h 1342734"/>
              <a:gd name="connsiteX69" fmla="*/ 5890495 w 10678681"/>
              <a:gd name="connsiteY69" fmla="*/ 1120268 h 1342734"/>
              <a:gd name="connsiteX70" fmla="*/ 5887318 w 10678681"/>
              <a:gd name="connsiteY70" fmla="*/ 1133134 h 1342734"/>
              <a:gd name="connsiteX71" fmla="*/ 5861726 w 10678681"/>
              <a:gd name="connsiteY71" fmla="*/ 1147891 h 1342734"/>
              <a:gd name="connsiteX72" fmla="*/ 5805823 w 10678681"/>
              <a:gd name="connsiteY72" fmla="*/ 1152457 h 1342734"/>
              <a:gd name="connsiteX73" fmla="*/ 5689841 w 10678681"/>
              <a:gd name="connsiteY73" fmla="*/ 1176232 h 1342734"/>
              <a:gd name="connsiteX74" fmla="*/ 5605119 w 10678681"/>
              <a:gd name="connsiteY74" fmla="*/ 1190202 h 1342734"/>
              <a:gd name="connsiteX75" fmla="*/ 5488513 w 10678681"/>
              <a:gd name="connsiteY75" fmla="*/ 1205367 h 1342734"/>
              <a:gd name="connsiteX76" fmla="*/ 5402905 w 10678681"/>
              <a:gd name="connsiteY76" fmla="*/ 1241191 h 1342734"/>
              <a:gd name="connsiteX77" fmla="*/ 5192893 w 10678681"/>
              <a:gd name="connsiteY77" fmla="*/ 1247188 h 1342734"/>
              <a:gd name="connsiteX78" fmla="*/ 5164025 w 10678681"/>
              <a:gd name="connsiteY78" fmla="*/ 1257028 h 1342734"/>
              <a:gd name="connsiteX79" fmla="*/ 5103589 w 10678681"/>
              <a:gd name="connsiteY79" fmla="*/ 1263189 h 1342734"/>
              <a:gd name="connsiteX80" fmla="*/ 4894688 w 10678681"/>
              <a:gd name="connsiteY80" fmla="*/ 1247184 h 1342734"/>
              <a:gd name="connsiteX81" fmla="*/ 4788036 w 10678681"/>
              <a:gd name="connsiteY81" fmla="*/ 1238182 h 1342734"/>
              <a:gd name="connsiteX82" fmla="*/ 4747555 w 10678681"/>
              <a:gd name="connsiteY82" fmla="*/ 1252768 h 1342734"/>
              <a:gd name="connsiteX83" fmla="*/ 4679644 w 10678681"/>
              <a:gd name="connsiteY83" fmla="*/ 1276603 h 1342734"/>
              <a:gd name="connsiteX84" fmla="*/ 4617473 w 10678681"/>
              <a:gd name="connsiteY84" fmla="*/ 1296467 h 1342734"/>
              <a:gd name="connsiteX85" fmla="*/ 4564919 w 10678681"/>
              <a:gd name="connsiteY85" fmla="*/ 1325507 h 1342734"/>
              <a:gd name="connsiteX86" fmla="*/ 4566586 w 10678681"/>
              <a:gd name="connsiteY86" fmla="*/ 1316963 h 1342734"/>
              <a:gd name="connsiteX87" fmla="*/ 4556303 w 10678681"/>
              <a:gd name="connsiteY87" fmla="*/ 1300262 h 1342734"/>
              <a:gd name="connsiteX88" fmla="*/ 4502358 w 10678681"/>
              <a:gd name="connsiteY88" fmla="*/ 1302558 h 1342734"/>
              <a:gd name="connsiteX89" fmla="*/ 4498919 w 10678681"/>
              <a:gd name="connsiteY89" fmla="*/ 1312115 h 1342734"/>
              <a:gd name="connsiteX90" fmla="*/ 4492075 w 10678681"/>
              <a:gd name="connsiteY90" fmla="*/ 1313357 h 1342734"/>
              <a:gd name="connsiteX91" fmla="*/ 4487466 w 10678681"/>
              <a:gd name="connsiteY91" fmla="*/ 1304102 h 1342734"/>
              <a:gd name="connsiteX92" fmla="*/ 4398292 w 10678681"/>
              <a:gd name="connsiteY92" fmla="*/ 1278410 h 1342734"/>
              <a:gd name="connsiteX93" fmla="*/ 4306088 w 10678681"/>
              <a:gd name="connsiteY93" fmla="*/ 1282512 h 1342734"/>
              <a:gd name="connsiteX94" fmla="*/ 4188995 w 10678681"/>
              <a:gd name="connsiteY94" fmla="*/ 1296718 h 1342734"/>
              <a:gd name="connsiteX95" fmla="*/ 4136582 w 10678681"/>
              <a:gd name="connsiteY95" fmla="*/ 1287687 h 1342734"/>
              <a:gd name="connsiteX96" fmla="*/ 4064614 w 10678681"/>
              <a:gd name="connsiteY96" fmla="*/ 1296118 h 1342734"/>
              <a:gd name="connsiteX97" fmla="*/ 3900948 w 10678681"/>
              <a:gd name="connsiteY97" fmla="*/ 1322156 h 1342734"/>
              <a:gd name="connsiteX98" fmla="*/ 3787890 w 10678681"/>
              <a:gd name="connsiteY98" fmla="*/ 1322164 h 1342734"/>
              <a:gd name="connsiteX99" fmla="*/ 3745993 w 10678681"/>
              <a:gd name="connsiteY99" fmla="*/ 1342630 h 1342734"/>
              <a:gd name="connsiteX100" fmla="*/ 3675785 w 10678681"/>
              <a:gd name="connsiteY100" fmla="*/ 1326802 h 1342734"/>
              <a:gd name="connsiteX101" fmla="*/ 3623856 w 10678681"/>
              <a:gd name="connsiteY101" fmla="*/ 1290804 h 1342734"/>
              <a:gd name="connsiteX102" fmla="*/ 3564933 w 10678681"/>
              <a:gd name="connsiteY102" fmla="*/ 1287147 h 1342734"/>
              <a:gd name="connsiteX103" fmla="*/ 3550537 w 10678681"/>
              <a:gd name="connsiteY103" fmla="*/ 1317552 h 1342734"/>
              <a:gd name="connsiteX104" fmla="*/ 3487736 w 10678681"/>
              <a:gd name="connsiteY104" fmla="*/ 1303493 h 1342734"/>
              <a:gd name="connsiteX105" fmla="*/ 3392548 w 10678681"/>
              <a:gd name="connsiteY105" fmla="*/ 1278741 h 1342734"/>
              <a:gd name="connsiteX106" fmla="*/ 3337466 w 10678681"/>
              <a:gd name="connsiteY106" fmla="*/ 1272537 h 1342734"/>
              <a:gd name="connsiteX107" fmla="*/ 3175981 w 10678681"/>
              <a:gd name="connsiteY107" fmla="*/ 1208973 h 1342734"/>
              <a:gd name="connsiteX108" fmla="*/ 3036856 w 10678681"/>
              <a:gd name="connsiteY108" fmla="*/ 1214383 h 1342734"/>
              <a:gd name="connsiteX109" fmla="*/ 2824973 w 10678681"/>
              <a:gd name="connsiteY109" fmla="*/ 1134864 h 1342734"/>
              <a:gd name="connsiteX110" fmla="*/ 2804398 w 10678681"/>
              <a:gd name="connsiteY110" fmla="*/ 1125556 h 1342734"/>
              <a:gd name="connsiteX111" fmla="*/ 2736109 w 10678681"/>
              <a:gd name="connsiteY111" fmla="*/ 1137717 h 1342734"/>
              <a:gd name="connsiteX112" fmla="*/ 2659096 w 10678681"/>
              <a:gd name="connsiteY112" fmla="*/ 1150294 h 1342734"/>
              <a:gd name="connsiteX113" fmla="*/ 2567088 w 10678681"/>
              <a:gd name="connsiteY113" fmla="*/ 1181781 h 1342734"/>
              <a:gd name="connsiteX114" fmla="*/ 2454501 w 10678681"/>
              <a:gd name="connsiteY114" fmla="*/ 1155455 h 1342734"/>
              <a:gd name="connsiteX115" fmla="*/ 2385161 w 10678681"/>
              <a:gd name="connsiteY115" fmla="*/ 1161312 h 1342734"/>
              <a:gd name="connsiteX116" fmla="*/ 2273361 w 10678681"/>
              <a:gd name="connsiteY116" fmla="*/ 1134090 h 1342734"/>
              <a:gd name="connsiteX117" fmla="*/ 2132003 w 10678681"/>
              <a:gd name="connsiteY117" fmla="*/ 1139225 h 1342734"/>
              <a:gd name="connsiteX118" fmla="*/ 2041224 w 10678681"/>
              <a:gd name="connsiteY118" fmla="*/ 1147536 h 1342734"/>
              <a:gd name="connsiteX119" fmla="*/ 2010157 w 10678681"/>
              <a:gd name="connsiteY119" fmla="*/ 1152767 h 1342734"/>
              <a:gd name="connsiteX120" fmla="*/ 1859213 w 10678681"/>
              <a:gd name="connsiteY120" fmla="*/ 1199540 h 1342734"/>
              <a:gd name="connsiteX121" fmla="*/ 1735877 w 10678681"/>
              <a:gd name="connsiteY121" fmla="*/ 1246527 h 1342734"/>
              <a:gd name="connsiteX122" fmla="*/ 1705069 w 10678681"/>
              <a:gd name="connsiteY122" fmla="*/ 1251989 h 1342734"/>
              <a:gd name="connsiteX123" fmla="*/ 1307888 w 10678681"/>
              <a:gd name="connsiteY123" fmla="*/ 1283156 h 1342734"/>
              <a:gd name="connsiteX124" fmla="*/ 1021737 w 10678681"/>
              <a:gd name="connsiteY124" fmla="*/ 1238739 h 1342734"/>
              <a:gd name="connsiteX125" fmla="*/ 959820 w 10678681"/>
              <a:gd name="connsiteY125" fmla="*/ 1275863 h 1342734"/>
              <a:gd name="connsiteX126" fmla="*/ 929137 w 10678681"/>
              <a:gd name="connsiteY126" fmla="*/ 1273957 h 1342734"/>
              <a:gd name="connsiteX127" fmla="*/ 878849 w 10678681"/>
              <a:gd name="connsiteY127" fmla="*/ 1266740 h 1342734"/>
              <a:gd name="connsiteX128" fmla="*/ 800667 w 10678681"/>
              <a:gd name="connsiteY128" fmla="*/ 1282041 h 1342734"/>
              <a:gd name="connsiteX129" fmla="*/ 644906 w 10678681"/>
              <a:gd name="connsiteY129" fmla="*/ 1273685 h 1342734"/>
              <a:gd name="connsiteX130" fmla="*/ 379869 w 10678681"/>
              <a:gd name="connsiteY130" fmla="*/ 1339165 h 1342734"/>
              <a:gd name="connsiteX131" fmla="*/ 137696 w 10678681"/>
              <a:gd name="connsiteY131" fmla="*/ 1319217 h 1342734"/>
              <a:gd name="connsiteX132" fmla="*/ 54250 w 10678681"/>
              <a:gd name="connsiteY132" fmla="*/ 1315838 h 1342734"/>
              <a:gd name="connsiteX133" fmla="*/ 28042 w 10678681"/>
              <a:gd name="connsiteY133" fmla="*/ 1297822 h 1342734"/>
              <a:gd name="connsiteX134" fmla="*/ 0 w 10678681"/>
              <a:gd name="connsiteY134" fmla="*/ 1294612 h 1342734"/>
              <a:gd name="connsiteX135" fmla="*/ 0 w 10678681"/>
              <a:gd name="connsiteY135"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09062 h 1342734"/>
              <a:gd name="connsiteX14" fmla="*/ 9840045 w 10678681"/>
              <a:gd name="connsiteY14" fmla="*/ 223033 h 1342734"/>
              <a:gd name="connsiteX15" fmla="*/ 9679639 w 10678681"/>
              <a:gd name="connsiteY15" fmla="*/ 24718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276883 w 10678681"/>
              <a:gd name="connsiteY30" fmla="*/ 588214 h 1342734"/>
              <a:gd name="connsiteX31" fmla="*/ 8086698 w 10678681"/>
              <a:gd name="connsiteY31" fmla="*/ 605185 h 1342734"/>
              <a:gd name="connsiteX32" fmla="*/ 7982378 w 10678681"/>
              <a:gd name="connsiteY32" fmla="*/ 629799 h 1342734"/>
              <a:gd name="connsiteX33" fmla="*/ 7947952 w 10678681"/>
              <a:gd name="connsiteY33" fmla="*/ 648003 h 1342734"/>
              <a:gd name="connsiteX34" fmla="*/ 7890112 w 10678681"/>
              <a:gd name="connsiteY34" fmla="*/ 677915 h 1342734"/>
              <a:gd name="connsiteX35" fmla="*/ 7853284 w 10678681"/>
              <a:gd name="connsiteY35" fmla="*/ 723588 h 1342734"/>
              <a:gd name="connsiteX36" fmla="*/ 7802383 w 10678681"/>
              <a:gd name="connsiteY36" fmla="*/ 739359 h 1342734"/>
              <a:gd name="connsiteX37" fmla="*/ 7730518 w 10678681"/>
              <a:gd name="connsiteY37" fmla="*/ 739526 h 1342734"/>
              <a:gd name="connsiteX38" fmla="*/ 7720084 w 10678681"/>
              <a:gd name="connsiteY38" fmla="*/ 760750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58094 w 10678681"/>
              <a:gd name="connsiteY45" fmla="*/ 990679 h 1342734"/>
              <a:gd name="connsiteX46" fmla="*/ 7257893 w 10678681"/>
              <a:gd name="connsiteY46" fmla="*/ 991204 h 1342734"/>
              <a:gd name="connsiteX47" fmla="*/ 7247153 w 10678681"/>
              <a:gd name="connsiteY47" fmla="*/ 991550 h 1342734"/>
              <a:gd name="connsiteX48" fmla="*/ 7193612 w 10678681"/>
              <a:gd name="connsiteY48" fmla="*/ 987042 h 1342734"/>
              <a:gd name="connsiteX49" fmla="*/ 7132632 w 10678681"/>
              <a:gd name="connsiteY49" fmla="*/ 1042036 h 1342734"/>
              <a:gd name="connsiteX50" fmla="*/ 7105610 w 10678681"/>
              <a:gd name="connsiteY50" fmla="*/ 1053537 h 1342734"/>
              <a:gd name="connsiteX51" fmla="*/ 7069148 w 10678681"/>
              <a:gd name="connsiteY51" fmla="*/ 1047163 h 1342734"/>
              <a:gd name="connsiteX52" fmla="*/ 7039634 w 10678681"/>
              <a:gd name="connsiteY52" fmla="*/ 1059971 h 1342734"/>
              <a:gd name="connsiteX53" fmla="*/ 7033445 w 10678681"/>
              <a:gd name="connsiteY53" fmla="*/ 1063314 h 1342734"/>
              <a:gd name="connsiteX54" fmla="*/ 6999157 w 10678681"/>
              <a:gd name="connsiteY54" fmla="*/ 1055282 h 1342734"/>
              <a:gd name="connsiteX55" fmla="*/ 6981874 w 10678681"/>
              <a:gd name="connsiteY55" fmla="*/ 1053827 h 1342734"/>
              <a:gd name="connsiteX56" fmla="*/ 6976102 w 10678681"/>
              <a:gd name="connsiteY56" fmla="*/ 1047854 h 1342734"/>
              <a:gd name="connsiteX57" fmla="*/ 6951040 w 10678681"/>
              <a:gd name="connsiteY57" fmla="*/ 1048531 h 1342734"/>
              <a:gd name="connsiteX58" fmla="*/ 6948497 w 10678681"/>
              <a:gd name="connsiteY58" fmla="*/ 1050706 h 1342734"/>
              <a:gd name="connsiteX59" fmla="*/ 6926582 w 10678681"/>
              <a:gd name="connsiteY59" fmla="*/ 1043462 h 1342734"/>
              <a:gd name="connsiteX60" fmla="*/ 6833743 w 10678681"/>
              <a:gd name="connsiteY60" fmla="*/ 1027960 h 1342734"/>
              <a:gd name="connsiteX61" fmla="*/ 6687090 w 10678681"/>
              <a:gd name="connsiteY61" fmla="*/ 1063250 h 1342734"/>
              <a:gd name="connsiteX62" fmla="*/ 6431838 w 10678681"/>
              <a:gd name="connsiteY62" fmla="*/ 1063226 h 1342734"/>
              <a:gd name="connsiteX63" fmla="*/ 6327795 w 10678681"/>
              <a:gd name="connsiteY63" fmla="*/ 1088142 h 1342734"/>
              <a:gd name="connsiteX64" fmla="*/ 6136549 w 10678681"/>
              <a:gd name="connsiteY64" fmla="*/ 1100268 h 1342734"/>
              <a:gd name="connsiteX65" fmla="*/ 6004655 w 10678681"/>
              <a:gd name="connsiteY65" fmla="*/ 1114946 h 1342734"/>
              <a:gd name="connsiteX66" fmla="*/ 5936643 w 10678681"/>
              <a:gd name="connsiteY66" fmla="*/ 1095428 h 1342734"/>
              <a:gd name="connsiteX67" fmla="*/ 5912484 w 10678681"/>
              <a:gd name="connsiteY67" fmla="*/ 1112624 h 1342734"/>
              <a:gd name="connsiteX68" fmla="*/ 5908387 w 10678681"/>
              <a:gd name="connsiteY68" fmla="*/ 1116018 h 1342734"/>
              <a:gd name="connsiteX69" fmla="*/ 5890495 w 10678681"/>
              <a:gd name="connsiteY69" fmla="*/ 1120268 h 1342734"/>
              <a:gd name="connsiteX70" fmla="*/ 5887318 w 10678681"/>
              <a:gd name="connsiteY70" fmla="*/ 1133134 h 1342734"/>
              <a:gd name="connsiteX71" fmla="*/ 5861726 w 10678681"/>
              <a:gd name="connsiteY71" fmla="*/ 1147891 h 1342734"/>
              <a:gd name="connsiteX72" fmla="*/ 5805823 w 10678681"/>
              <a:gd name="connsiteY72" fmla="*/ 1152457 h 1342734"/>
              <a:gd name="connsiteX73" fmla="*/ 5689841 w 10678681"/>
              <a:gd name="connsiteY73" fmla="*/ 1176232 h 1342734"/>
              <a:gd name="connsiteX74" fmla="*/ 5605119 w 10678681"/>
              <a:gd name="connsiteY74" fmla="*/ 1190202 h 1342734"/>
              <a:gd name="connsiteX75" fmla="*/ 5488513 w 10678681"/>
              <a:gd name="connsiteY75" fmla="*/ 1205367 h 1342734"/>
              <a:gd name="connsiteX76" fmla="*/ 5402905 w 10678681"/>
              <a:gd name="connsiteY76" fmla="*/ 1241191 h 1342734"/>
              <a:gd name="connsiteX77" fmla="*/ 5192893 w 10678681"/>
              <a:gd name="connsiteY77" fmla="*/ 1247188 h 1342734"/>
              <a:gd name="connsiteX78" fmla="*/ 5164025 w 10678681"/>
              <a:gd name="connsiteY78" fmla="*/ 1257028 h 1342734"/>
              <a:gd name="connsiteX79" fmla="*/ 5103589 w 10678681"/>
              <a:gd name="connsiteY79" fmla="*/ 1263189 h 1342734"/>
              <a:gd name="connsiteX80" fmla="*/ 4894688 w 10678681"/>
              <a:gd name="connsiteY80" fmla="*/ 1247184 h 1342734"/>
              <a:gd name="connsiteX81" fmla="*/ 4788036 w 10678681"/>
              <a:gd name="connsiteY81" fmla="*/ 1238182 h 1342734"/>
              <a:gd name="connsiteX82" fmla="*/ 4747555 w 10678681"/>
              <a:gd name="connsiteY82" fmla="*/ 1252768 h 1342734"/>
              <a:gd name="connsiteX83" fmla="*/ 4679644 w 10678681"/>
              <a:gd name="connsiteY83" fmla="*/ 1276603 h 1342734"/>
              <a:gd name="connsiteX84" fmla="*/ 4617473 w 10678681"/>
              <a:gd name="connsiteY84" fmla="*/ 1296467 h 1342734"/>
              <a:gd name="connsiteX85" fmla="*/ 4564919 w 10678681"/>
              <a:gd name="connsiteY85" fmla="*/ 1325507 h 1342734"/>
              <a:gd name="connsiteX86" fmla="*/ 4566586 w 10678681"/>
              <a:gd name="connsiteY86" fmla="*/ 1316963 h 1342734"/>
              <a:gd name="connsiteX87" fmla="*/ 4556303 w 10678681"/>
              <a:gd name="connsiteY87" fmla="*/ 1300262 h 1342734"/>
              <a:gd name="connsiteX88" fmla="*/ 4502358 w 10678681"/>
              <a:gd name="connsiteY88" fmla="*/ 1302558 h 1342734"/>
              <a:gd name="connsiteX89" fmla="*/ 4498919 w 10678681"/>
              <a:gd name="connsiteY89" fmla="*/ 1312115 h 1342734"/>
              <a:gd name="connsiteX90" fmla="*/ 4492075 w 10678681"/>
              <a:gd name="connsiteY90" fmla="*/ 1313357 h 1342734"/>
              <a:gd name="connsiteX91" fmla="*/ 4487466 w 10678681"/>
              <a:gd name="connsiteY91" fmla="*/ 1304102 h 1342734"/>
              <a:gd name="connsiteX92" fmla="*/ 4398292 w 10678681"/>
              <a:gd name="connsiteY92" fmla="*/ 1278410 h 1342734"/>
              <a:gd name="connsiteX93" fmla="*/ 4306088 w 10678681"/>
              <a:gd name="connsiteY93" fmla="*/ 1282512 h 1342734"/>
              <a:gd name="connsiteX94" fmla="*/ 4188995 w 10678681"/>
              <a:gd name="connsiteY94" fmla="*/ 1296718 h 1342734"/>
              <a:gd name="connsiteX95" fmla="*/ 4136582 w 10678681"/>
              <a:gd name="connsiteY95" fmla="*/ 1287687 h 1342734"/>
              <a:gd name="connsiteX96" fmla="*/ 4064614 w 10678681"/>
              <a:gd name="connsiteY96" fmla="*/ 1296118 h 1342734"/>
              <a:gd name="connsiteX97" fmla="*/ 3900948 w 10678681"/>
              <a:gd name="connsiteY97" fmla="*/ 1322156 h 1342734"/>
              <a:gd name="connsiteX98" fmla="*/ 3787890 w 10678681"/>
              <a:gd name="connsiteY98" fmla="*/ 1322164 h 1342734"/>
              <a:gd name="connsiteX99" fmla="*/ 3745993 w 10678681"/>
              <a:gd name="connsiteY99" fmla="*/ 1342630 h 1342734"/>
              <a:gd name="connsiteX100" fmla="*/ 3675785 w 10678681"/>
              <a:gd name="connsiteY100" fmla="*/ 1326802 h 1342734"/>
              <a:gd name="connsiteX101" fmla="*/ 3623856 w 10678681"/>
              <a:gd name="connsiteY101" fmla="*/ 1290804 h 1342734"/>
              <a:gd name="connsiteX102" fmla="*/ 3564933 w 10678681"/>
              <a:gd name="connsiteY102" fmla="*/ 1287147 h 1342734"/>
              <a:gd name="connsiteX103" fmla="*/ 3550537 w 10678681"/>
              <a:gd name="connsiteY103" fmla="*/ 1317552 h 1342734"/>
              <a:gd name="connsiteX104" fmla="*/ 3487736 w 10678681"/>
              <a:gd name="connsiteY104" fmla="*/ 1303493 h 1342734"/>
              <a:gd name="connsiteX105" fmla="*/ 3392548 w 10678681"/>
              <a:gd name="connsiteY105" fmla="*/ 1278741 h 1342734"/>
              <a:gd name="connsiteX106" fmla="*/ 3337466 w 10678681"/>
              <a:gd name="connsiteY106" fmla="*/ 1272537 h 1342734"/>
              <a:gd name="connsiteX107" fmla="*/ 3175981 w 10678681"/>
              <a:gd name="connsiteY107" fmla="*/ 1208973 h 1342734"/>
              <a:gd name="connsiteX108" fmla="*/ 3036856 w 10678681"/>
              <a:gd name="connsiteY108" fmla="*/ 1214383 h 1342734"/>
              <a:gd name="connsiteX109" fmla="*/ 2824973 w 10678681"/>
              <a:gd name="connsiteY109" fmla="*/ 1134864 h 1342734"/>
              <a:gd name="connsiteX110" fmla="*/ 2804398 w 10678681"/>
              <a:gd name="connsiteY110" fmla="*/ 1125556 h 1342734"/>
              <a:gd name="connsiteX111" fmla="*/ 2736109 w 10678681"/>
              <a:gd name="connsiteY111" fmla="*/ 1137717 h 1342734"/>
              <a:gd name="connsiteX112" fmla="*/ 2659096 w 10678681"/>
              <a:gd name="connsiteY112" fmla="*/ 1150294 h 1342734"/>
              <a:gd name="connsiteX113" fmla="*/ 2567088 w 10678681"/>
              <a:gd name="connsiteY113" fmla="*/ 1181781 h 1342734"/>
              <a:gd name="connsiteX114" fmla="*/ 2454501 w 10678681"/>
              <a:gd name="connsiteY114" fmla="*/ 1155455 h 1342734"/>
              <a:gd name="connsiteX115" fmla="*/ 2385161 w 10678681"/>
              <a:gd name="connsiteY115" fmla="*/ 1161312 h 1342734"/>
              <a:gd name="connsiteX116" fmla="*/ 2273361 w 10678681"/>
              <a:gd name="connsiteY116" fmla="*/ 1134090 h 1342734"/>
              <a:gd name="connsiteX117" fmla="*/ 2132003 w 10678681"/>
              <a:gd name="connsiteY117" fmla="*/ 1139225 h 1342734"/>
              <a:gd name="connsiteX118" fmla="*/ 2041224 w 10678681"/>
              <a:gd name="connsiteY118" fmla="*/ 1147536 h 1342734"/>
              <a:gd name="connsiteX119" fmla="*/ 2010157 w 10678681"/>
              <a:gd name="connsiteY119" fmla="*/ 1152767 h 1342734"/>
              <a:gd name="connsiteX120" fmla="*/ 1859213 w 10678681"/>
              <a:gd name="connsiteY120" fmla="*/ 1199540 h 1342734"/>
              <a:gd name="connsiteX121" fmla="*/ 1735877 w 10678681"/>
              <a:gd name="connsiteY121" fmla="*/ 1246527 h 1342734"/>
              <a:gd name="connsiteX122" fmla="*/ 1705069 w 10678681"/>
              <a:gd name="connsiteY122" fmla="*/ 1251989 h 1342734"/>
              <a:gd name="connsiteX123" fmla="*/ 1279827 w 10678681"/>
              <a:gd name="connsiteY123" fmla="*/ 1245307 h 1342734"/>
              <a:gd name="connsiteX124" fmla="*/ 1021737 w 10678681"/>
              <a:gd name="connsiteY124" fmla="*/ 1238739 h 1342734"/>
              <a:gd name="connsiteX125" fmla="*/ 959820 w 10678681"/>
              <a:gd name="connsiteY125" fmla="*/ 1275863 h 1342734"/>
              <a:gd name="connsiteX126" fmla="*/ 929137 w 10678681"/>
              <a:gd name="connsiteY126" fmla="*/ 1273957 h 1342734"/>
              <a:gd name="connsiteX127" fmla="*/ 878849 w 10678681"/>
              <a:gd name="connsiteY127" fmla="*/ 1266740 h 1342734"/>
              <a:gd name="connsiteX128" fmla="*/ 800667 w 10678681"/>
              <a:gd name="connsiteY128" fmla="*/ 1282041 h 1342734"/>
              <a:gd name="connsiteX129" fmla="*/ 644906 w 10678681"/>
              <a:gd name="connsiteY129" fmla="*/ 1273685 h 1342734"/>
              <a:gd name="connsiteX130" fmla="*/ 379869 w 10678681"/>
              <a:gd name="connsiteY130" fmla="*/ 1339165 h 1342734"/>
              <a:gd name="connsiteX131" fmla="*/ 137696 w 10678681"/>
              <a:gd name="connsiteY131" fmla="*/ 1319217 h 1342734"/>
              <a:gd name="connsiteX132" fmla="*/ 54250 w 10678681"/>
              <a:gd name="connsiteY132" fmla="*/ 1315838 h 1342734"/>
              <a:gd name="connsiteX133" fmla="*/ 28042 w 10678681"/>
              <a:gd name="connsiteY133" fmla="*/ 1297822 h 1342734"/>
              <a:gd name="connsiteX134" fmla="*/ 0 w 10678681"/>
              <a:gd name="connsiteY134" fmla="*/ 1294612 h 1342734"/>
              <a:gd name="connsiteX135" fmla="*/ 0 w 10678681"/>
              <a:gd name="connsiteY135"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09062 h 1342734"/>
              <a:gd name="connsiteX14" fmla="*/ 9840045 w 10678681"/>
              <a:gd name="connsiteY14" fmla="*/ 223033 h 1342734"/>
              <a:gd name="connsiteX15" fmla="*/ 9679639 w 10678681"/>
              <a:gd name="connsiteY15" fmla="*/ 24718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276883 w 10678681"/>
              <a:gd name="connsiteY30" fmla="*/ 588214 h 1342734"/>
              <a:gd name="connsiteX31" fmla="*/ 8086698 w 10678681"/>
              <a:gd name="connsiteY31" fmla="*/ 605185 h 1342734"/>
              <a:gd name="connsiteX32" fmla="*/ 7982378 w 10678681"/>
              <a:gd name="connsiteY32" fmla="*/ 629799 h 1342734"/>
              <a:gd name="connsiteX33" fmla="*/ 7947952 w 10678681"/>
              <a:gd name="connsiteY33" fmla="*/ 648003 h 1342734"/>
              <a:gd name="connsiteX34" fmla="*/ 7890112 w 10678681"/>
              <a:gd name="connsiteY34" fmla="*/ 677915 h 1342734"/>
              <a:gd name="connsiteX35" fmla="*/ 7853284 w 10678681"/>
              <a:gd name="connsiteY35" fmla="*/ 723588 h 1342734"/>
              <a:gd name="connsiteX36" fmla="*/ 7802383 w 10678681"/>
              <a:gd name="connsiteY36" fmla="*/ 739359 h 1342734"/>
              <a:gd name="connsiteX37" fmla="*/ 7730518 w 10678681"/>
              <a:gd name="connsiteY37" fmla="*/ 739526 h 1342734"/>
              <a:gd name="connsiteX38" fmla="*/ 7720084 w 10678681"/>
              <a:gd name="connsiteY38" fmla="*/ 760750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58094 w 10678681"/>
              <a:gd name="connsiteY45" fmla="*/ 990679 h 1342734"/>
              <a:gd name="connsiteX46" fmla="*/ 7257893 w 10678681"/>
              <a:gd name="connsiteY46" fmla="*/ 991204 h 1342734"/>
              <a:gd name="connsiteX47" fmla="*/ 7247153 w 10678681"/>
              <a:gd name="connsiteY47" fmla="*/ 991550 h 1342734"/>
              <a:gd name="connsiteX48" fmla="*/ 7193612 w 10678681"/>
              <a:gd name="connsiteY48" fmla="*/ 987042 h 1342734"/>
              <a:gd name="connsiteX49" fmla="*/ 7132632 w 10678681"/>
              <a:gd name="connsiteY49" fmla="*/ 1042036 h 1342734"/>
              <a:gd name="connsiteX50" fmla="*/ 7105610 w 10678681"/>
              <a:gd name="connsiteY50" fmla="*/ 1053537 h 1342734"/>
              <a:gd name="connsiteX51" fmla="*/ 7069148 w 10678681"/>
              <a:gd name="connsiteY51" fmla="*/ 1047163 h 1342734"/>
              <a:gd name="connsiteX52" fmla="*/ 7039634 w 10678681"/>
              <a:gd name="connsiteY52" fmla="*/ 1059971 h 1342734"/>
              <a:gd name="connsiteX53" fmla="*/ 7033445 w 10678681"/>
              <a:gd name="connsiteY53" fmla="*/ 1063314 h 1342734"/>
              <a:gd name="connsiteX54" fmla="*/ 6999157 w 10678681"/>
              <a:gd name="connsiteY54" fmla="*/ 1055282 h 1342734"/>
              <a:gd name="connsiteX55" fmla="*/ 6981874 w 10678681"/>
              <a:gd name="connsiteY55" fmla="*/ 1053827 h 1342734"/>
              <a:gd name="connsiteX56" fmla="*/ 6976102 w 10678681"/>
              <a:gd name="connsiteY56" fmla="*/ 1047854 h 1342734"/>
              <a:gd name="connsiteX57" fmla="*/ 6951040 w 10678681"/>
              <a:gd name="connsiteY57" fmla="*/ 1048531 h 1342734"/>
              <a:gd name="connsiteX58" fmla="*/ 6948497 w 10678681"/>
              <a:gd name="connsiteY58" fmla="*/ 1050706 h 1342734"/>
              <a:gd name="connsiteX59" fmla="*/ 6926582 w 10678681"/>
              <a:gd name="connsiteY59" fmla="*/ 1043462 h 1342734"/>
              <a:gd name="connsiteX60" fmla="*/ 6833743 w 10678681"/>
              <a:gd name="connsiteY60" fmla="*/ 1027960 h 1342734"/>
              <a:gd name="connsiteX61" fmla="*/ 6687090 w 10678681"/>
              <a:gd name="connsiteY61" fmla="*/ 1063250 h 1342734"/>
              <a:gd name="connsiteX62" fmla="*/ 6431838 w 10678681"/>
              <a:gd name="connsiteY62" fmla="*/ 1063226 h 1342734"/>
              <a:gd name="connsiteX63" fmla="*/ 6327795 w 10678681"/>
              <a:gd name="connsiteY63" fmla="*/ 1088142 h 1342734"/>
              <a:gd name="connsiteX64" fmla="*/ 6136549 w 10678681"/>
              <a:gd name="connsiteY64" fmla="*/ 1100268 h 1342734"/>
              <a:gd name="connsiteX65" fmla="*/ 6004655 w 10678681"/>
              <a:gd name="connsiteY65" fmla="*/ 1114946 h 1342734"/>
              <a:gd name="connsiteX66" fmla="*/ 5936643 w 10678681"/>
              <a:gd name="connsiteY66" fmla="*/ 1095428 h 1342734"/>
              <a:gd name="connsiteX67" fmla="*/ 5912484 w 10678681"/>
              <a:gd name="connsiteY67" fmla="*/ 1112624 h 1342734"/>
              <a:gd name="connsiteX68" fmla="*/ 5908387 w 10678681"/>
              <a:gd name="connsiteY68" fmla="*/ 1116018 h 1342734"/>
              <a:gd name="connsiteX69" fmla="*/ 5890495 w 10678681"/>
              <a:gd name="connsiteY69" fmla="*/ 1120268 h 1342734"/>
              <a:gd name="connsiteX70" fmla="*/ 5887318 w 10678681"/>
              <a:gd name="connsiteY70" fmla="*/ 1133134 h 1342734"/>
              <a:gd name="connsiteX71" fmla="*/ 5861726 w 10678681"/>
              <a:gd name="connsiteY71" fmla="*/ 1147891 h 1342734"/>
              <a:gd name="connsiteX72" fmla="*/ 5805823 w 10678681"/>
              <a:gd name="connsiteY72" fmla="*/ 1152457 h 1342734"/>
              <a:gd name="connsiteX73" fmla="*/ 5689841 w 10678681"/>
              <a:gd name="connsiteY73" fmla="*/ 1176232 h 1342734"/>
              <a:gd name="connsiteX74" fmla="*/ 5605119 w 10678681"/>
              <a:gd name="connsiteY74" fmla="*/ 1190202 h 1342734"/>
              <a:gd name="connsiteX75" fmla="*/ 5488513 w 10678681"/>
              <a:gd name="connsiteY75" fmla="*/ 1205367 h 1342734"/>
              <a:gd name="connsiteX76" fmla="*/ 5402905 w 10678681"/>
              <a:gd name="connsiteY76" fmla="*/ 1241191 h 1342734"/>
              <a:gd name="connsiteX77" fmla="*/ 5192893 w 10678681"/>
              <a:gd name="connsiteY77" fmla="*/ 1247188 h 1342734"/>
              <a:gd name="connsiteX78" fmla="*/ 5164025 w 10678681"/>
              <a:gd name="connsiteY78" fmla="*/ 1257028 h 1342734"/>
              <a:gd name="connsiteX79" fmla="*/ 5103589 w 10678681"/>
              <a:gd name="connsiteY79" fmla="*/ 1263189 h 1342734"/>
              <a:gd name="connsiteX80" fmla="*/ 4894688 w 10678681"/>
              <a:gd name="connsiteY80" fmla="*/ 1247184 h 1342734"/>
              <a:gd name="connsiteX81" fmla="*/ 4788036 w 10678681"/>
              <a:gd name="connsiteY81" fmla="*/ 1238182 h 1342734"/>
              <a:gd name="connsiteX82" fmla="*/ 4747555 w 10678681"/>
              <a:gd name="connsiteY82" fmla="*/ 1252768 h 1342734"/>
              <a:gd name="connsiteX83" fmla="*/ 4679644 w 10678681"/>
              <a:gd name="connsiteY83" fmla="*/ 1276603 h 1342734"/>
              <a:gd name="connsiteX84" fmla="*/ 4617473 w 10678681"/>
              <a:gd name="connsiteY84" fmla="*/ 1296467 h 1342734"/>
              <a:gd name="connsiteX85" fmla="*/ 4564919 w 10678681"/>
              <a:gd name="connsiteY85" fmla="*/ 1325507 h 1342734"/>
              <a:gd name="connsiteX86" fmla="*/ 4566586 w 10678681"/>
              <a:gd name="connsiteY86" fmla="*/ 1316963 h 1342734"/>
              <a:gd name="connsiteX87" fmla="*/ 4556303 w 10678681"/>
              <a:gd name="connsiteY87" fmla="*/ 1300262 h 1342734"/>
              <a:gd name="connsiteX88" fmla="*/ 4502358 w 10678681"/>
              <a:gd name="connsiteY88" fmla="*/ 1302558 h 1342734"/>
              <a:gd name="connsiteX89" fmla="*/ 4498919 w 10678681"/>
              <a:gd name="connsiteY89" fmla="*/ 1312115 h 1342734"/>
              <a:gd name="connsiteX90" fmla="*/ 4492075 w 10678681"/>
              <a:gd name="connsiteY90" fmla="*/ 1313357 h 1342734"/>
              <a:gd name="connsiteX91" fmla="*/ 4487466 w 10678681"/>
              <a:gd name="connsiteY91" fmla="*/ 1304102 h 1342734"/>
              <a:gd name="connsiteX92" fmla="*/ 4398292 w 10678681"/>
              <a:gd name="connsiteY92" fmla="*/ 1278410 h 1342734"/>
              <a:gd name="connsiteX93" fmla="*/ 4306088 w 10678681"/>
              <a:gd name="connsiteY93" fmla="*/ 1282512 h 1342734"/>
              <a:gd name="connsiteX94" fmla="*/ 4188995 w 10678681"/>
              <a:gd name="connsiteY94" fmla="*/ 1296718 h 1342734"/>
              <a:gd name="connsiteX95" fmla="*/ 4136582 w 10678681"/>
              <a:gd name="connsiteY95" fmla="*/ 1287687 h 1342734"/>
              <a:gd name="connsiteX96" fmla="*/ 4064614 w 10678681"/>
              <a:gd name="connsiteY96" fmla="*/ 1296118 h 1342734"/>
              <a:gd name="connsiteX97" fmla="*/ 3900948 w 10678681"/>
              <a:gd name="connsiteY97" fmla="*/ 1322156 h 1342734"/>
              <a:gd name="connsiteX98" fmla="*/ 3787890 w 10678681"/>
              <a:gd name="connsiteY98" fmla="*/ 1322164 h 1342734"/>
              <a:gd name="connsiteX99" fmla="*/ 3745993 w 10678681"/>
              <a:gd name="connsiteY99" fmla="*/ 1342630 h 1342734"/>
              <a:gd name="connsiteX100" fmla="*/ 3675785 w 10678681"/>
              <a:gd name="connsiteY100" fmla="*/ 1326802 h 1342734"/>
              <a:gd name="connsiteX101" fmla="*/ 3623856 w 10678681"/>
              <a:gd name="connsiteY101" fmla="*/ 1290804 h 1342734"/>
              <a:gd name="connsiteX102" fmla="*/ 3564933 w 10678681"/>
              <a:gd name="connsiteY102" fmla="*/ 1287147 h 1342734"/>
              <a:gd name="connsiteX103" fmla="*/ 3550537 w 10678681"/>
              <a:gd name="connsiteY103" fmla="*/ 1317552 h 1342734"/>
              <a:gd name="connsiteX104" fmla="*/ 3487736 w 10678681"/>
              <a:gd name="connsiteY104" fmla="*/ 1303493 h 1342734"/>
              <a:gd name="connsiteX105" fmla="*/ 3392548 w 10678681"/>
              <a:gd name="connsiteY105" fmla="*/ 1278741 h 1342734"/>
              <a:gd name="connsiteX106" fmla="*/ 3337466 w 10678681"/>
              <a:gd name="connsiteY106" fmla="*/ 1272537 h 1342734"/>
              <a:gd name="connsiteX107" fmla="*/ 3175981 w 10678681"/>
              <a:gd name="connsiteY107" fmla="*/ 1208973 h 1342734"/>
              <a:gd name="connsiteX108" fmla="*/ 3036856 w 10678681"/>
              <a:gd name="connsiteY108" fmla="*/ 1214383 h 1342734"/>
              <a:gd name="connsiteX109" fmla="*/ 2824973 w 10678681"/>
              <a:gd name="connsiteY109" fmla="*/ 1134864 h 1342734"/>
              <a:gd name="connsiteX110" fmla="*/ 2804398 w 10678681"/>
              <a:gd name="connsiteY110" fmla="*/ 1125556 h 1342734"/>
              <a:gd name="connsiteX111" fmla="*/ 2736109 w 10678681"/>
              <a:gd name="connsiteY111" fmla="*/ 1137717 h 1342734"/>
              <a:gd name="connsiteX112" fmla="*/ 2659096 w 10678681"/>
              <a:gd name="connsiteY112" fmla="*/ 1150294 h 1342734"/>
              <a:gd name="connsiteX113" fmla="*/ 2567088 w 10678681"/>
              <a:gd name="connsiteY113" fmla="*/ 1181781 h 1342734"/>
              <a:gd name="connsiteX114" fmla="*/ 2454501 w 10678681"/>
              <a:gd name="connsiteY114" fmla="*/ 1155455 h 1342734"/>
              <a:gd name="connsiteX115" fmla="*/ 2385161 w 10678681"/>
              <a:gd name="connsiteY115" fmla="*/ 1161312 h 1342734"/>
              <a:gd name="connsiteX116" fmla="*/ 2273361 w 10678681"/>
              <a:gd name="connsiteY116" fmla="*/ 1134090 h 1342734"/>
              <a:gd name="connsiteX117" fmla="*/ 2132003 w 10678681"/>
              <a:gd name="connsiteY117" fmla="*/ 1139225 h 1342734"/>
              <a:gd name="connsiteX118" fmla="*/ 2041224 w 10678681"/>
              <a:gd name="connsiteY118" fmla="*/ 1147536 h 1342734"/>
              <a:gd name="connsiteX119" fmla="*/ 2010157 w 10678681"/>
              <a:gd name="connsiteY119" fmla="*/ 1152767 h 1342734"/>
              <a:gd name="connsiteX120" fmla="*/ 1859213 w 10678681"/>
              <a:gd name="connsiteY120" fmla="*/ 1199540 h 1342734"/>
              <a:gd name="connsiteX121" fmla="*/ 1735877 w 10678681"/>
              <a:gd name="connsiteY121" fmla="*/ 1246527 h 1342734"/>
              <a:gd name="connsiteX122" fmla="*/ 1660167 w 10678681"/>
              <a:gd name="connsiteY122" fmla="*/ 1236849 h 1342734"/>
              <a:gd name="connsiteX123" fmla="*/ 1279827 w 10678681"/>
              <a:gd name="connsiteY123" fmla="*/ 1245307 h 1342734"/>
              <a:gd name="connsiteX124" fmla="*/ 1021737 w 10678681"/>
              <a:gd name="connsiteY124" fmla="*/ 1238739 h 1342734"/>
              <a:gd name="connsiteX125" fmla="*/ 959820 w 10678681"/>
              <a:gd name="connsiteY125" fmla="*/ 1275863 h 1342734"/>
              <a:gd name="connsiteX126" fmla="*/ 929137 w 10678681"/>
              <a:gd name="connsiteY126" fmla="*/ 1273957 h 1342734"/>
              <a:gd name="connsiteX127" fmla="*/ 878849 w 10678681"/>
              <a:gd name="connsiteY127" fmla="*/ 1266740 h 1342734"/>
              <a:gd name="connsiteX128" fmla="*/ 800667 w 10678681"/>
              <a:gd name="connsiteY128" fmla="*/ 1282041 h 1342734"/>
              <a:gd name="connsiteX129" fmla="*/ 644906 w 10678681"/>
              <a:gd name="connsiteY129" fmla="*/ 1273685 h 1342734"/>
              <a:gd name="connsiteX130" fmla="*/ 379869 w 10678681"/>
              <a:gd name="connsiteY130" fmla="*/ 1339165 h 1342734"/>
              <a:gd name="connsiteX131" fmla="*/ 137696 w 10678681"/>
              <a:gd name="connsiteY131" fmla="*/ 1319217 h 1342734"/>
              <a:gd name="connsiteX132" fmla="*/ 54250 w 10678681"/>
              <a:gd name="connsiteY132" fmla="*/ 1315838 h 1342734"/>
              <a:gd name="connsiteX133" fmla="*/ 28042 w 10678681"/>
              <a:gd name="connsiteY133" fmla="*/ 1297822 h 1342734"/>
              <a:gd name="connsiteX134" fmla="*/ 0 w 10678681"/>
              <a:gd name="connsiteY134" fmla="*/ 1294612 h 1342734"/>
              <a:gd name="connsiteX135" fmla="*/ 0 w 10678681"/>
              <a:gd name="connsiteY135" fmla="*/ 0 h 13427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10678681" h="1342734">
                <a:moveTo>
                  <a:pt x="0" y="0"/>
                </a:moveTo>
                <a:lnTo>
                  <a:pt x="10678681" y="0"/>
                </a:lnTo>
                <a:lnTo>
                  <a:pt x="10666019" y="7876"/>
                </a:lnTo>
                <a:cubicBezTo>
                  <a:pt x="10653407" y="16166"/>
                  <a:pt x="10642107" y="24244"/>
                  <a:pt x="10632825" y="32153"/>
                </a:cubicBezTo>
                <a:cubicBezTo>
                  <a:pt x="10592272" y="36323"/>
                  <a:pt x="10556884" y="50892"/>
                  <a:pt x="10516219" y="45588"/>
                </a:cubicBezTo>
                <a:cubicBezTo>
                  <a:pt x="10497465" y="38035"/>
                  <a:pt x="10481313" y="25649"/>
                  <a:pt x="10456989" y="979"/>
                </a:cubicBezTo>
                <a:cubicBezTo>
                  <a:pt x="10458435" y="21260"/>
                  <a:pt x="10448472" y="9612"/>
                  <a:pt x="10438642" y="1524"/>
                </a:cubicBezTo>
                <a:cubicBezTo>
                  <a:pt x="10430119" y="11702"/>
                  <a:pt x="10417632" y="41266"/>
                  <a:pt x="10407146" y="43659"/>
                </a:cubicBezTo>
                <a:cubicBezTo>
                  <a:pt x="10379701" y="2826"/>
                  <a:pt x="10370665" y="125005"/>
                  <a:pt x="10341159" y="103824"/>
                </a:cubicBezTo>
                <a:cubicBezTo>
                  <a:pt x="10332001" y="120367"/>
                  <a:pt x="10274736" y="115685"/>
                  <a:pt x="10244930" y="94599"/>
                </a:cubicBezTo>
                <a:cubicBezTo>
                  <a:pt x="10189350" y="132718"/>
                  <a:pt x="10178914" y="158571"/>
                  <a:pt x="10115334" y="155658"/>
                </a:cubicBezTo>
                <a:cubicBezTo>
                  <a:pt x="10110816" y="185325"/>
                  <a:pt x="10047419" y="166765"/>
                  <a:pt x="10068157" y="215673"/>
                </a:cubicBezTo>
                <a:cubicBezTo>
                  <a:pt x="10047157" y="216184"/>
                  <a:pt x="10029060" y="198149"/>
                  <a:pt x="10045431" y="229568"/>
                </a:cubicBezTo>
                <a:cubicBezTo>
                  <a:pt x="10018897" y="234017"/>
                  <a:pt x="9963426" y="205273"/>
                  <a:pt x="9929077" y="209062"/>
                </a:cubicBezTo>
                <a:cubicBezTo>
                  <a:pt x="9910475" y="224494"/>
                  <a:pt x="9890198" y="272419"/>
                  <a:pt x="9840045" y="223033"/>
                </a:cubicBezTo>
                <a:cubicBezTo>
                  <a:pt x="9789999" y="276055"/>
                  <a:pt x="9744257" y="186744"/>
                  <a:pt x="9679639" y="247182"/>
                </a:cubicBezTo>
                <a:cubicBezTo>
                  <a:pt x="9634736" y="215294"/>
                  <a:pt x="9537501" y="238016"/>
                  <a:pt x="9498347" y="244723"/>
                </a:cubicBezTo>
                <a:cubicBezTo>
                  <a:pt x="9450379" y="244255"/>
                  <a:pt x="9394227" y="293607"/>
                  <a:pt x="9366026" y="299024"/>
                </a:cubicBezTo>
                <a:cubicBezTo>
                  <a:pt x="9341424" y="298595"/>
                  <a:pt x="9297504" y="338146"/>
                  <a:pt x="9316702" y="356523"/>
                </a:cubicBezTo>
                <a:cubicBezTo>
                  <a:pt x="9228105" y="319675"/>
                  <a:pt x="9206375" y="367221"/>
                  <a:pt x="9121744" y="365177"/>
                </a:cubicBezTo>
                <a:cubicBezTo>
                  <a:pt x="9093808" y="425910"/>
                  <a:pt x="9103257" y="373647"/>
                  <a:pt x="9061654" y="393730"/>
                </a:cubicBezTo>
                <a:cubicBezTo>
                  <a:pt x="9060114" y="344357"/>
                  <a:pt x="9015442" y="432718"/>
                  <a:pt x="8997577" y="380865"/>
                </a:cubicBezTo>
                <a:cubicBezTo>
                  <a:pt x="8969550" y="402056"/>
                  <a:pt x="8954076" y="446763"/>
                  <a:pt x="8907968" y="447345"/>
                </a:cubicBezTo>
                <a:cubicBezTo>
                  <a:pt x="8864369" y="428134"/>
                  <a:pt x="8818646" y="497461"/>
                  <a:pt x="8764163" y="471000"/>
                </a:cubicBezTo>
                <a:cubicBezTo>
                  <a:pt x="8744747" y="465539"/>
                  <a:pt x="8688469" y="474754"/>
                  <a:pt x="8680155" y="492404"/>
                </a:cubicBezTo>
                <a:cubicBezTo>
                  <a:pt x="8668902" y="497604"/>
                  <a:pt x="8654338" y="493892"/>
                  <a:pt x="8651436" y="511923"/>
                </a:cubicBezTo>
                <a:cubicBezTo>
                  <a:pt x="8645505" y="533975"/>
                  <a:pt x="8599739" y="507897"/>
                  <a:pt x="8609185" y="531525"/>
                </a:cubicBezTo>
                <a:cubicBezTo>
                  <a:pt x="8576806" y="513805"/>
                  <a:pt x="8560019" y="560634"/>
                  <a:pt x="8537091" y="574933"/>
                </a:cubicBezTo>
                <a:cubicBezTo>
                  <a:pt x="8510928" y="556486"/>
                  <a:pt x="8488623" y="604682"/>
                  <a:pt x="8435931" y="617926"/>
                </a:cubicBezTo>
                <a:cubicBezTo>
                  <a:pt x="8406978" y="596402"/>
                  <a:pt x="8400500" y="627188"/>
                  <a:pt x="8348623" y="600607"/>
                </a:cubicBezTo>
                <a:cubicBezTo>
                  <a:pt x="8347650" y="604255"/>
                  <a:pt x="8320537" y="587451"/>
                  <a:pt x="8276883" y="588214"/>
                </a:cubicBezTo>
                <a:cubicBezTo>
                  <a:pt x="8233229" y="588977"/>
                  <a:pt x="8147007" y="602039"/>
                  <a:pt x="8086698" y="605185"/>
                </a:cubicBezTo>
                <a:cubicBezTo>
                  <a:pt x="8018754" y="612533"/>
                  <a:pt x="8076794" y="658105"/>
                  <a:pt x="7982378" y="629799"/>
                </a:cubicBezTo>
                <a:cubicBezTo>
                  <a:pt x="7978309" y="650417"/>
                  <a:pt x="7968020" y="653434"/>
                  <a:pt x="7947952" y="648003"/>
                </a:cubicBezTo>
                <a:cubicBezTo>
                  <a:pt x="7915301" y="652980"/>
                  <a:pt x="7930086" y="699793"/>
                  <a:pt x="7890112" y="677915"/>
                </a:cubicBezTo>
                <a:cubicBezTo>
                  <a:pt x="7902561" y="702153"/>
                  <a:pt x="7831508" y="700184"/>
                  <a:pt x="7853284" y="723588"/>
                </a:cubicBezTo>
                <a:cubicBezTo>
                  <a:pt x="7838304" y="751013"/>
                  <a:pt x="7817999" y="714992"/>
                  <a:pt x="7802383" y="739359"/>
                </a:cubicBezTo>
                <a:cubicBezTo>
                  <a:pt x="7781922" y="742015"/>
                  <a:pt x="7755431" y="732207"/>
                  <a:pt x="7730518" y="739526"/>
                </a:cubicBezTo>
                <a:cubicBezTo>
                  <a:pt x="7716802" y="743091"/>
                  <a:pt x="7733019" y="753459"/>
                  <a:pt x="7720084" y="760750"/>
                </a:cubicBezTo>
                <a:cubicBezTo>
                  <a:pt x="7707149" y="768041"/>
                  <a:pt x="7671920" y="776612"/>
                  <a:pt x="7652907" y="783273"/>
                </a:cubicBezTo>
                <a:cubicBezTo>
                  <a:pt x="7630163" y="772504"/>
                  <a:pt x="7616976" y="783101"/>
                  <a:pt x="7606008" y="800717"/>
                </a:cubicBezTo>
                <a:cubicBezTo>
                  <a:pt x="7561224" y="806541"/>
                  <a:pt x="7527083" y="837162"/>
                  <a:pt x="7480223" y="856821"/>
                </a:cubicBezTo>
                <a:cubicBezTo>
                  <a:pt x="7422566" y="851729"/>
                  <a:pt x="7406130" y="898621"/>
                  <a:pt x="7356005" y="919462"/>
                </a:cubicBezTo>
                <a:cubicBezTo>
                  <a:pt x="7301710" y="896412"/>
                  <a:pt x="7327853" y="963334"/>
                  <a:pt x="7305396" y="986228"/>
                </a:cubicBezTo>
                <a:lnTo>
                  <a:pt x="7266251" y="967864"/>
                </a:lnTo>
                <a:lnTo>
                  <a:pt x="7258094" y="990679"/>
                </a:lnTo>
                <a:lnTo>
                  <a:pt x="7257893" y="991204"/>
                </a:lnTo>
                <a:lnTo>
                  <a:pt x="7247153" y="991550"/>
                </a:lnTo>
                <a:cubicBezTo>
                  <a:pt x="7228850" y="991013"/>
                  <a:pt x="7210872" y="989423"/>
                  <a:pt x="7193612" y="987042"/>
                </a:cubicBezTo>
                <a:cubicBezTo>
                  <a:pt x="7184018" y="1016185"/>
                  <a:pt x="7117645" y="991054"/>
                  <a:pt x="7132632" y="1042036"/>
                </a:cubicBezTo>
                <a:cubicBezTo>
                  <a:pt x="7109597" y="1040358"/>
                  <a:pt x="7092653" y="1020472"/>
                  <a:pt x="7105610" y="1053537"/>
                </a:cubicBezTo>
                <a:cubicBezTo>
                  <a:pt x="7098186" y="1053959"/>
                  <a:pt x="7071669" y="1042250"/>
                  <a:pt x="7069148" y="1047163"/>
                </a:cubicBezTo>
                <a:lnTo>
                  <a:pt x="7039634" y="1059971"/>
                </a:lnTo>
                <a:lnTo>
                  <a:pt x="7033445" y="1063314"/>
                </a:lnTo>
                <a:lnTo>
                  <a:pt x="6999157" y="1055282"/>
                </a:lnTo>
                <a:lnTo>
                  <a:pt x="6981874" y="1053827"/>
                </a:lnTo>
                <a:lnTo>
                  <a:pt x="6976102" y="1047854"/>
                </a:lnTo>
                <a:cubicBezTo>
                  <a:pt x="6970359" y="1044495"/>
                  <a:pt x="6962768" y="1043656"/>
                  <a:pt x="6951040" y="1048531"/>
                </a:cubicBezTo>
                <a:lnTo>
                  <a:pt x="6948497" y="1050706"/>
                </a:lnTo>
                <a:lnTo>
                  <a:pt x="6926582" y="1043462"/>
                </a:lnTo>
                <a:cubicBezTo>
                  <a:pt x="6919310" y="1039773"/>
                  <a:pt x="6839625" y="1034777"/>
                  <a:pt x="6833743" y="1027960"/>
                </a:cubicBezTo>
                <a:cubicBezTo>
                  <a:pt x="6776335" y="1015119"/>
                  <a:pt x="6761260" y="1047430"/>
                  <a:pt x="6687090" y="1063250"/>
                </a:cubicBezTo>
                <a:cubicBezTo>
                  <a:pt x="6621041" y="1075436"/>
                  <a:pt x="6482366" y="1074217"/>
                  <a:pt x="6431838" y="1063226"/>
                </a:cubicBezTo>
                <a:cubicBezTo>
                  <a:pt x="6405016" y="1060235"/>
                  <a:pt x="6309698" y="1067799"/>
                  <a:pt x="6327795" y="1088142"/>
                </a:cubicBezTo>
                <a:cubicBezTo>
                  <a:pt x="6241699" y="1050273"/>
                  <a:pt x="6228725" y="1111123"/>
                  <a:pt x="6136549" y="1100268"/>
                </a:cubicBezTo>
                <a:cubicBezTo>
                  <a:pt x="6096483" y="1157984"/>
                  <a:pt x="6053277" y="1099229"/>
                  <a:pt x="6004655" y="1114946"/>
                </a:cubicBezTo>
                <a:cubicBezTo>
                  <a:pt x="6010724" y="1065500"/>
                  <a:pt x="5948029" y="1149051"/>
                  <a:pt x="5936643" y="1095428"/>
                </a:cubicBezTo>
                <a:cubicBezTo>
                  <a:pt x="5928154" y="1099986"/>
                  <a:pt x="5920290" y="1106094"/>
                  <a:pt x="5912484" y="1112624"/>
                </a:cubicBezTo>
                <a:lnTo>
                  <a:pt x="5908387" y="1116018"/>
                </a:lnTo>
                <a:lnTo>
                  <a:pt x="5890495" y="1120268"/>
                </a:lnTo>
                <a:lnTo>
                  <a:pt x="5887318" y="1133134"/>
                </a:lnTo>
                <a:lnTo>
                  <a:pt x="5861726" y="1147891"/>
                </a:lnTo>
                <a:cubicBezTo>
                  <a:pt x="5851855" y="1151615"/>
                  <a:pt x="5818443" y="1153513"/>
                  <a:pt x="5805823" y="1152457"/>
                </a:cubicBezTo>
                <a:cubicBezTo>
                  <a:pt x="5761190" y="1128740"/>
                  <a:pt x="5745234" y="1208320"/>
                  <a:pt x="5689841" y="1176232"/>
                </a:cubicBezTo>
                <a:cubicBezTo>
                  <a:pt x="5645165" y="1182523"/>
                  <a:pt x="5638674" y="1185346"/>
                  <a:pt x="5605119" y="1190202"/>
                </a:cubicBezTo>
                <a:cubicBezTo>
                  <a:pt x="5595173" y="1211597"/>
                  <a:pt x="5481899" y="1180798"/>
                  <a:pt x="5488513" y="1205367"/>
                </a:cubicBezTo>
                <a:cubicBezTo>
                  <a:pt x="5455905" y="1184307"/>
                  <a:pt x="5430208" y="1229302"/>
                  <a:pt x="5402905" y="1241191"/>
                </a:cubicBezTo>
                <a:cubicBezTo>
                  <a:pt x="5353635" y="1248161"/>
                  <a:pt x="5228965" y="1244549"/>
                  <a:pt x="5192893" y="1247188"/>
                </a:cubicBezTo>
                <a:cubicBezTo>
                  <a:pt x="5191257" y="1250727"/>
                  <a:pt x="5178909" y="1254361"/>
                  <a:pt x="5164025" y="1257028"/>
                </a:cubicBezTo>
                <a:cubicBezTo>
                  <a:pt x="5149141" y="1259695"/>
                  <a:pt x="5121746" y="1277136"/>
                  <a:pt x="5103589" y="1263189"/>
                </a:cubicBezTo>
                <a:cubicBezTo>
                  <a:pt x="5020856" y="1221392"/>
                  <a:pt x="4961920" y="1251721"/>
                  <a:pt x="4894688" y="1247184"/>
                </a:cubicBezTo>
                <a:cubicBezTo>
                  <a:pt x="4819279" y="1247443"/>
                  <a:pt x="4886780" y="1276272"/>
                  <a:pt x="4788036" y="1238182"/>
                </a:cubicBezTo>
                <a:cubicBezTo>
                  <a:pt x="4780353" y="1258340"/>
                  <a:pt x="4768632" y="1260281"/>
                  <a:pt x="4747555" y="1252768"/>
                </a:cubicBezTo>
                <a:cubicBezTo>
                  <a:pt x="4711089" y="1254336"/>
                  <a:pt x="4719897" y="1302605"/>
                  <a:pt x="4679644" y="1276603"/>
                </a:cubicBezTo>
                <a:cubicBezTo>
                  <a:pt x="4651415" y="1288933"/>
                  <a:pt x="4636594" y="1288316"/>
                  <a:pt x="4617473" y="1296467"/>
                </a:cubicBezTo>
                <a:lnTo>
                  <a:pt x="4564919" y="1325507"/>
                </a:lnTo>
                <a:lnTo>
                  <a:pt x="4566586" y="1316963"/>
                </a:lnTo>
                <a:cubicBezTo>
                  <a:pt x="4569057" y="1308855"/>
                  <a:pt x="4571069" y="1299935"/>
                  <a:pt x="4556303" y="1300262"/>
                </a:cubicBezTo>
                <a:cubicBezTo>
                  <a:pt x="4525488" y="1305073"/>
                  <a:pt x="4517133" y="1269079"/>
                  <a:pt x="4502358" y="1302558"/>
                </a:cubicBezTo>
                <a:lnTo>
                  <a:pt x="4498919" y="1312115"/>
                </a:lnTo>
                <a:lnTo>
                  <a:pt x="4492075" y="1313357"/>
                </a:lnTo>
                <a:cubicBezTo>
                  <a:pt x="4488463" y="1312870"/>
                  <a:pt x="4486534" y="1310394"/>
                  <a:pt x="4487466" y="1304102"/>
                </a:cubicBezTo>
                <a:cubicBezTo>
                  <a:pt x="4457512" y="1328789"/>
                  <a:pt x="4426787" y="1287064"/>
                  <a:pt x="4398292" y="1278410"/>
                </a:cubicBezTo>
                <a:cubicBezTo>
                  <a:pt x="4375210" y="1302378"/>
                  <a:pt x="4366248" y="1283298"/>
                  <a:pt x="4306088" y="1282512"/>
                </a:cubicBezTo>
                <a:cubicBezTo>
                  <a:pt x="4280844" y="1310113"/>
                  <a:pt x="4237476" y="1258925"/>
                  <a:pt x="4188995" y="1296718"/>
                </a:cubicBezTo>
                <a:cubicBezTo>
                  <a:pt x="4186961" y="1293392"/>
                  <a:pt x="4157312" y="1287787"/>
                  <a:pt x="4136582" y="1287687"/>
                </a:cubicBezTo>
                <a:cubicBezTo>
                  <a:pt x="4115852" y="1287587"/>
                  <a:pt x="4081037" y="1280166"/>
                  <a:pt x="4064614" y="1296118"/>
                </a:cubicBezTo>
                <a:cubicBezTo>
                  <a:pt x="3987264" y="1347194"/>
                  <a:pt x="3967205" y="1309881"/>
                  <a:pt x="3900948" y="1322156"/>
                </a:cubicBezTo>
                <a:cubicBezTo>
                  <a:pt x="3826014" y="1330612"/>
                  <a:pt x="3831060" y="1333478"/>
                  <a:pt x="3787890" y="1322164"/>
                </a:cubicBezTo>
                <a:cubicBezTo>
                  <a:pt x="3777929" y="1303028"/>
                  <a:pt x="3766063" y="1332733"/>
                  <a:pt x="3745993" y="1342630"/>
                </a:cubicBezTo>
                <a:cubicBezTo>
                  <a:pt x="3709591" y="1345286"/>
                  <a:pt x="3712765" y="1296323"/>
                  <a:pt x="3675785" y="1326802"/>
                </a:cubicBezTo>
                <a:cubicBezTo>
                  <a:pt x="3682573" y="1300349"/>
                  <a:pt x="3606829" y="1318588"/>
                  <a:pt x="3623856" y="1290804"/>
                </a:cubicBezTo>
                <a:cubicBezTo>
                  <a:pt x="3600335" y="1267550"/>
                  <a:pt x="3588308" y="1307279"/>
                  <a:pt x="3564933" y="1287147"/>
                </a:cubicBezTo>
                <a:cubicBezTo>
                  <a:pt x="3538420" y="1283043"/>
                  <a:pt x="3579946" y="1314789"/>
                  <a:pt x="3550537" y="1317552"/>
                </a:cubicBezTo>
                <a:cubicBezTo>
                  <a:pt x="3514920" y="1316159"/>
                  <a:pt x="3514600" y="1364317"/>
                  <a:pt x="3487736" y="1303493"/>
                </a:cubicBezTo>
                <a:cubicBezTo>
                  <a:pt x="3450312" y="1319195"/>
                  <a:pt x="3443340" y="1291726"/>
                  <a:pt x="3392548" y="1278741"/>
                </a:cubicBezTo>
                <a:cubicBezTo>
                  <a:pt x="3371053" y="1294449"/>
                  <a:pt x="3354022" y="1287164"/>
                  <a:pt x="3337466" y="1272537"/>
                </a:cubicBezTo>
                <a:cubicBezTo>
                  <a:pt x="3287808" y="1277154"/>
                  <a:pt x="3231625" y="1217343"/>
                  <a:pt x="3175981" y="1208973"/>
                </a:cubicBezTo>
                <a:cubicBezTo>
                  <a:pt x="3115467" y="1227175"/>
                  <a:pt x="3096324" y="1223154"/>
                  <a:pt x="3036856" y="1214383"/>
                </a:cubicBezTo>
                <a:cubicBezTo>
                  <a:pt x="2976484" y="1195723"/>
                  <a:pt x="2863716" y="1149668"/>
                  <a:pt x="2824973" y="1134864"/>
                </a:cubicBezTo>
                <a:cubicBezTo>
                  <a:pt x="2817752" y="1140972"/>
                  <a:pt x="2802616" y="1134132"/>
                  <a:pt x="2804398" y="1125556"/>
                </a:cubicBezTo>
                <a:cubicBezTo>
                  <a:pt x="2796364" y="1128008"/>
                  <a:pt x="2737660" y="1151579"/>
                  <a:pt x="2736109" y="1137717"/>
                </a:cubicBezTo>
                <a:cubicBezTo>
                  <a:pt x="2696082" y="1134954"/>
                  <a:pt x="2695314" y="1134322"/>
                  <a:pt x="2659096" y="1150294"/>
                </a:cubicBezTo>
                <a:cubicBezTo>
                  <a:pt x="2582535" y="1124403"/>
                  <a:pt x="2622743" y="1189988"/>
                  <a:pt x="2567088" y="1181781"/>
                </a:cubicBezTo>
                <a:cubicBezTo>
                  <a:pt x="2523074" y="1153322"/>
                  <a:pt x="2505741" y="1175022"/>
                  <a:pt x="2454501" y="1155455"/>
                </a:cubicBezTo>
                <a:cubicBezTo>
                  <a:pt x="2435184" y="1199648"/>
                  <a:pt x="2405890" y="1149324"/>
                  <a:pt x="2385161" y="1161312"/>
                </a:cubicBezTo>
                <a:cubicBezTo>
                  <a:pt x="2329714" y="1166582"/>
                  <a:pt x="2322102" y="1137771"/>
                  <a:pt x="2273361" y="1134090"/>
                </a:cubicBezTo>
                <a:cubicBezTo>
                  <a:pt x="2270204" y="1112590"/>
                  <a:pt x="2164540" y="1136821"/>
                  <a:pt x="2132003" y="1139225"/>
                </a:cubicBezTo>
                <a:cubicBezTo>
                  <a:pt x="2119616" y="1127805"/>
                  <a:pt x="2068429" y="1132839"/>
                  <a:pt x="2041224" y="1147536"/>
                </a:cubicBezTo>
                <a:cubicBezTo>
                  <a:pt x="2072319" y="1178143"/>
                  <a:pt x="2006941" y="1118646"/>
                  <a:pt x="2010157" y="1152767"/>
                </a:cubicBezTo>
                <a:cubicBezTo>
                  <a:pt x="1976080" y="1167742"/>
                  <a:pt x="1904926" y="1183913"/>
                  <a:pt x="1859213" y="1199540"/>
                </a:cubicBezTo>
                <a:cubicBezTo>
                  <a:pt x="1837985" y="1173314"/>
                  <a:pt x="1772946" y="1249813"/>
                  <a:pt x="1735877" y="1246527"/>
                </a:cubicBezTo>
                <a:cubicBezTo>
                  <a:pt x="1727774" y="1263559"/>
                  <a:pt x="1674382" y="1247072"/>
                  <a:pt x="1660167" y="1236849"/>
                </a:cubicBezTo>
                <a:cubicBezTo>
                  <a:pt x="1541640" y="1221134"/>
                  <a:pt x="1352140" y="1267338"/>
                  <a:pt x="1279827" y="1245307"/>
                </a:cubicBezTo>
                <a:lnTo>
                  <a:pt x="1021737" y="1238739"/>
                </a:lnTo>
                <a:cubicBezTo>
                  <a:pt x="1011829" y="1264670"/>
                  <a:pt x="960483" y="1235921"/>
                  <a:pt x="959820" y="1275863"/>
                </a:cubicBezTo>
                <a:cubicBezTo>
                  <a:pt x="950745" y="1291685"/>
                  <a:pt x="934594" y="1289700"/>
                  <a:pt x="929137" y="1273957"/>
                </a:cubicBezTo>
                <a:cubicBezTo>
                  <a:pt x="909281" y="1275184"/>
                  <a:pt x="894620" y="1293444"/>
                  <a:pt x="878849" y="1266740"/>
                </a:cubicBezTo>
                <a:cubicBezTo>
                  <a:pt x="851668" y="1267510"/>
                  <a:pt x="816599" y="1322523"/>
                  <a:pt x="800667" y="1282041"/>
                </a:cubicBezTo>
                <a:cubicBezTo>
                  <a:pt x="741645" y="1285469"/>
                  <a:pt x="699773" y="1269716"/>
                  <a:pt x="644906" y="1273685"/>
                </a:cubicBezTo>
                <a:cubicBezTo>
                  <a:pt x="541527" y="1321342"/>
                  <a:pt x="446058" y="1236106"/>
                  <a:pt x="379869" y="1339165"/>
                </a:cubicBezTo>
                <a:cubicBezTo>
                  <a:pt x="292000" y="1296022"/>
                  <a:pt x="211611" y="1323804"/>
                  <a:pt x="137696" y="1319217"/>
                </a:cubicBezTo>
                <a:cubicBezTo>
                  <a:pt x="102121" y="1327987"/>
                  <a:pt x="88791" y="1285209"/>
                  <a:pt x="54250" y="1315838"/>
                </a:cubicBezTo>
                <a:cubicBezTo>
                  <a:pt x="49461" y="1305340"/>
                  <a:pt x="39595" y="1300426"/>
                  <a:pt x="28042" y="1297822"/>
                </a:cubicBezTo>
                <a:lnTo>
                  <a:pt x="0" y="1294612"/>
                </a:lnTo>
                <a:lnTo>
                  <a:pt x="0" y="0"/>
                </a:lnTo>
                <a:close/>
              </a:path>
            </a:pathLst>
          </a:cu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Freeform: Shape 28">
            <a:extLst>
              <a:ext uri="{FF2B5EF4-FFF2-40B4-BE49-F238E27FC236}">
                <a16:creationId xmlns:a16="http://schemas.microsoft.com/office/drawing/2014/main" id="{D6C2F2D6-F636-46AD-BCD9-994702A008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7890120" cy="735601"/>
          </a:xfrm>
          <a:custGeom>
            <a:avLst/>
            <a:gdLst>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906706 w 10678681"/>
              <a:gd name="connsiteY64" fmla="*/ 1027961 h 1357700"/>
              <a:gd name="connsiteX65" fmla="*/ 6698313 w 10678681"/>
              <a:gd name="connsiteY65" fmla="*/ 1063249 h 1357700"/>
              <a:gd name="connsiteX66" fmla="*/ 6505317 w 10678681"/>
              <a:gd name="connsiteY66" fmla="*/ 1011686 h 1357700"/>
              <a:gd name="connsiteX67" fmla="*/ 6392549 w 10678681"/>
              <a:gd name="connsiteY67" fmla="*/ 1032948 h 1357700"/>
              <a:gd name="connsiteX68" fmla="*/ 6361470 w 10678681"/>
              <a:gd name="connsiteY68" fmla="*/ 1080572 h 1357700"/>
              <a:gd name="connsiteX69" fmla="*/ 6074811 w 10678681"/>
              <a:gd name="connsiteY69" fmla="*/ 1092701 h 1357700"/>
              <a:gd name="connsiteX70" fmla="*/ 6004655 w 10678681"/>
              <a:gd name="connsiteY70" fmla="*/ 1114946 h 1357700"/>
              <a:gd name="connsiteX71" fmla="*/ 5936643 w 10678681"/>
              <a:gd name="connsiteY71" fmla="*/ 1095428 h 1357700"/>
              <a:gd name="connsiteX72" fmla="*/ 5912484 w 10678681"/>
              <a:gd name="connsiteY72" fmla="*/ 1112624 h 1357700"/>
              <a:gd name="connsiteX73" fmla="*/ 5908387 w 10678681"/>
              <a:gd name="connsiteY73" fmla="*/ 1116018 h 1357700"/>
              <a:gd name="connsiteX74" fmla="*/ 5890495 w 10678681"/>
              <a:gd name="connsiteY74" fmla="*/ 1120268 h 1357700"/>
              <a:gd name="connsiteX75" fmla="*/ 5887318 w 10678681"/>
              <a:gd name="connsiteY75" fmla="*/ 1133134 h 1357700"/>
              <a:gd name="connsiteX76" fmla="*/ 5861726 w 10678681"/>
              <a:gd name="connsiteY76" fmla="*/ 1147891 h 1357700"/>
              <a:gd name="connsiteX77" fmla="*/ 5828273 w 10678681"/>
              <a:gd name="connsiteY77" fmla="*/ 1152456 h 1357700"/>
              <a:gd name="connsiteX78" fmla="*/ 5667391 w 10678681"/>
              <a:gd name="connsiteY78" fmla="*/ 1161093 h 1357700"/>
              <a:gd name="connsiteX79" fmla="*/ 5572219 w 10678681"/>
              <a:gd name="connsiteY79" fmla="*/ 1173708 h 1357700"/>
              <a:gd name="connsiteX80" fmla="*/ 5537768 w 10678681"/>
              <a:gd name="connsiteY80" fmla="*/ 1190202 h 1357700"/>
              <a:gd name="connsiteX81" fmla="*/ 5488513 w 10678681"/>
              <a:gd name="connsiteY81" fmla="*/ 1205367 h 1357700"/>
              <a:gd name="connsiteX82" fmla="*/ 5402905 w 10678681"/>
              <a:gd name="connsiteY82" fmla="*/ 1241191 h 1357700"/>
              <a:gd name="connsiteX83" fmla="*/ 5285593 w 10678681"/>
              <a:gd name="connsiteY83" fmla="*/ 1273569 h 1357700"/>
              <a:gd name="connsiteX84" fmla="*/ 5192893 w 10678681"/>
              <a:gd name="connsiteY84" fmla="*/ 1247188 h 1357700"/>
              <a:gd name="connsiteX85" fmla="*/ 5186475 w 10678681"/>
              <a:gd name="connsiteY85" fmla="*/ 1257028 h 1357700"/>
              <a:gd name="connsiteX86" fmla="*/ 5126038 w 10678681"/>
              <a:gd name="connsiteY86" fmla="*/ 1263189 h 1357700"/>
              <a:gd name="connsiteX87" fmla="*/ 4905913 w 10678681"/>
              <a:gd name="connsiteY87" fmla="*/ 1224477 h 1357700"/>
              <a:gd name="connsiteX88" fmla="*/ 4788036 w 10678681"/>
              <a:gd name="connsiteY88" fmla="*/ 1238182 h 1357700"/>
              <a:gd name="connsiteX89" fmla="*/ 4747555 w 10678681"/>
              <a:gd name="connsiteY89" fmla="*/ 1252768 h 1357700"/>
              <a:gd name="connsiteX90" fmla="*/ 4679644 w 10678681"/>
              <a:gd name="connsiteY90" fmla="*/ 1276603 h 1357700"/>
              <a:gd name="connsiteX91" fmla="*/ 4632222 w 10678681"/>
              <a:gd name="connsiteY91" fmla="*/ 1318360 h 1357700"/>
              <a:gd name="connsiteX92" fmla="*/ 4617358 w 10678681"/>
              <a:gd name="connsiteY92" fmla="*/ 1327690 h 1357700"/>
              <a:gd name="connsiteX93" fmla="*/ 4589102 w 10678681"/>
              <a:gd name="connsiteY93" fmla="*/ 1321223 h 1357700"/>
              <a:gd name="connsiteX94" fmla="*/ 4578184 w 10678681"/>
              <a:gd name="connsiteY94" fmla="*/ 1326745 h 1357700"/>
              <a:gd name="connsiteX95" fmla="*/ 4574270 w 10678681"/>
              <a:gd name="connsiteY95" fmla="*/ 1325878 h 1357700"/>
              <a:gd name="connsiteX96" fmla="*/ 4564919 w 10678681"/>
              <a:gd name="connsiteY96" fmla="*/ 1325507 h 1357700"/>
              <a:gd name="connsiteX97" fmla="*/ 4566586 w 10678681"/>
              <a:gd name="connsiteY97" fmla="*/ 1316963 h 1357700"/>
              <a:gd name="connsiteX98" fmla="*/ 4556303 w 10678681"/>
              <a:gd name="connsiteY98" fmla="*/ 1300262 h 1357700"/>
              <a:gd name="connsiteX99" fmla="*/ 4502358 w 10678681"/>
              <a:gd name="connsiteY99" fmla="*/ 1302558 h 1357700"/>
              <a:gd name="connsiteX100" fmla="*/ 4498919 w 10678681"/>
              <a:gd name="connsiteY100" fmla="*/ 1312115 h 1357700"/>
              <a:gd name="connsiteX101" fmla="*/ 4492075 w 10678681"/>
              <a:gd name="connsiteY101" fmla="*/ 1313357 h 1357700"/>
              <a:gd name="connsiteX102" fmla="*/ 4487466 w 10678681"/>
              <a:gd name="connsiteY102" fmla="*/ 1304102 h 1357700"/>
              <a:gd name="connsiteX103" fmla="*/ 4398292 w 10678681"/>
              <a:gd name="connsiteY103" fmla="*/ 1278410 h 1357700"/>
              <a:gd name="connsiteX104" fmla="*/ 4278026 w 10678681"/>
              <a:gd name="connsiteY104" fmla="*/ 1259803 h 1357700"/>
              <a:gd name="connsiteX105" fmla="*/ 4188995 w 10678681"/>
              <a:gd name="connsiteY105" fmla="*/ 1296718 h 1357700"/>
              <a:gd name="connsiteX106" fmla="*/ 4181483 w 10678681"/>
              <a:gd name="connsiteY106" fmla="*/ 1287686 h 1357700"/>
              <a:gd name="connsiteX107" fmla="*/ 4120739 w 10678681"/>
              <a:gd name="connsiteY107" fmla="*/ 1288549 h 1357700"/>
              <a:gd name="connsiteX108" fmla="*/ 3906561 w 10678681"/>
              <a:gd name="connsiteY108" fmla="*/ 1352435 h 1357700"/>
              <a:gd name="connsiteX109" fmla="*/ 3787890 w 10678681"/>
              <a:gd name="connsiteY109" fmla="*/ 1352442 h 1357700"/>
              <a:gd name="connsiteX110" fmla="*/ 3745993 w 10678681"/>
              <a:gd name="connsiteY110" fmla="*/ 1342630 h 1357700"/>
              <a:gd name="connsiteX111" fmla="*/ 3675785 w 10678681"/>
              <a:gd name="connsiteY111" fmla="*/ 1326802 h 1357700"/>
              <a:gd name="connsiteX112" fmla="*/ 3623856 w 10678681"/>
              <a:gd name="connsiteY112" fmla="*/ 1290804 h 1357700"/>
              <a:gd name="connsiteX113" fmla="*/ 3564933 w 10678681"/>
              <a:gd name="connsiteY113" fmla="*/ 1287147 h 1357700"/>
              <a:gd name="connsiteX114" fmla="*/ 3550537 w 10678681"/>
              <a:gd name="connsiteY114" fmla="*/ 1317552 h 1357700"/>
              <a:gd name="connsiteX115" fmla="*/ 3487736 w 10678681"/>
              <a:gd name="connsiteY115" fmla="*/ 1303493 h 1357700"/>
              <a:gd name="connsiteX116" fmla="*/ 3392548 w 10678681"/>
              <a:gd name="connsiteY116" fmla="*/ 1278741 h 1357700"/>
              <a:gd name="connsiteX117" fmla="*/ 3337466 w 10678681"/>
              <a:gd name="connsiteY117" fmla="*/ 1272537 h 1357700"/>
              <a:gd name="connsiteX118" fmla="*/ 3187206 w 10678681"/>
              <a:gd name="connsiteY118" fmla="*/ 1246821 h 1357700"/>
              <a:gd name="connsiteX119" fmla="*/ 3036856 w 10678681"/>
              <a:gd name="connsiteY119" fmla="*/ 1214383 h 1357700"/>
              <a:gd name="connsiteX120" fmla="*/ 2948654 w 10678681"/>
              <a:gd name="connsiteY120" fmla="*/ 1157455 h 1357700"/>
              <a:gd name="connsiteX121" fmla="*/ 2824973 w 10678681"/>
              <a:gd name="connsiteY121" fmla="*/ 1134864 h 1357700"/>
              <a:gd name="connsiteX122" fmla="*/ 2804398 w 10678681"/>
              <a:gd name="connsiteY122" fmla="*/ 1125556 h 1357700"/>
              <a:gd name="connsiteX123" fmla="*/ 2775396 w 10678681"/>
              <a:gd name="connsiteY123" fmla="*/ 1130148 h 1357700"/>
              <a:gd name="connsiteX124" fmla="*/ 2659096 w 10678681"/>
              <a:gd name="connsiteY124" fmla="*/ 1150294 h 1357700"/>
              <a:gd name="connsiteX125" fmla="*/ 2567088 w 10678681"/>
              <a:gd name="connsiteY125" fmla="*/ 1181781 h 1357700"/>
              <a:gd name="connsiteX126" fmla="*/ 2454501 w 10678681"/>
              <a:gd name="connsiteY126" fmla="*/ 1155455 h 1357700"/>
              <a:gd name="connsiteX127" fmla="*/ 2385161 w 10678681"/>
              <a:gd name="connsiteY127" fmla="*/ 1161312 h 1357700"/>
              <a:gd name="connsiteX128" fmla="*/ 2270528 w 10678681"/>
              <a:gd name="connsiteY128" fmla="*/ 1204338 h 1357700"/>
              <a:gd name="connsiteX129" fmla="*/ 2121820 w 10678681"/>
              <a:gd name="connsiteY129" fmla="*/ 1187078 h 1357700"/>
              <a:gd name="connsiteX130" fmla="*/ 2092716 w 10678681"/>
              <a:gd name="connsiteY130" fmla="*/ 1139224 h 1357700"/>
              <a:gd name="connsiteX131" fmla="*/ 2052449 w 10678681"/>
              <a:gd name="connsiteY131" fmla="*/ 1109687 h 1357700"/>
              <a:gd name="connsiteX132" fmla="*/ 2032607 w 10678681"/>
              <a:gd name="connsiteY132" fmla="*/ 1175477 h 1357700"/>
              <a:gd name="connsiteX133" fmla="*/ 1901837 w 10678681"/>
              <a:gd name="connsiteY133" fmla="*/ 1221762 h 1357700"/>
              <a:gd name="connsiteX134" fmla="*/ 1836762 w 10678681"/>
              <a:gd name="connsiteY134" fmla="*/ 1237387 h 1357700"/>
              <a:gd name="connsiteX135" fmla="*/ 1735877 w 10678681"/>
              <a:gd name="connsiteY135" fmla="*/ 1246527 h 1357700"/>
              <a:gd name="connsiteX136" fmla="*/ 1705069 w 10678681"/>
              <a:gd name="connsiteY136" fmla="*/ 1251989 h 1357700"/>
              <a:gd name="connsiteX137" fmla="*/ 1397689 w 10678681"/>
              <a:gd name="connsiteY137" fmla="*/ 1336144 h 1357700"/>
              <a:gd name="connsiteX138" fmla="*/ 1220734 w 10678681"/>
              <a:gd name="connsiteY138" fmla="*/ 1257811 h 1357700"/>
              <a:gd name="connsiteX139" fmla="*/ 1021737 w 10678681"/>
              <a:gd name="connsiteY139" fmla="*/ 1238739 h 1357700"/>
              <a:gd name="connsiteX140" fmla="*/ 959820 w 10678681"/>
              <a:gd name="connsiteY140" fmla="*/ 1275863 h 1357700"/>
              <a:gd name="connsiteX141" fmla="*/ 929137 w 10678681"/>
              <a:gd name="connsiteY141" fmla="*/ 1273957 h 1357700"/>
              <a:gd name="connsiteX142" fmla="*/ 878849 w 10678681"/>
              <a:gd name="connsiteY142" fmla="*/ 1266740 h 1357700"/>
              <a:gd name="connsiteX143" fmla="*/ 800667 w 10678681"/>
              <a:gd name="connsiteY143" fmla="*/ 1282041 h 1357700"/>
              <a:gd name="connsiteX144" fmla="*/ 644906 w 10678681"/>
              <a:gd name="connsiteY144" fmla="*/ 1273685 h 1357700"/>
              <a:gd name="connsiteX145" fmla="*/ 379869 w 10678681"/>
              <a:gd name="connsiteY145" fmla="*/ 1339165 h 1357700"/>
              <a:gd name="connsiteX146" fmla="*/ 137696 w 10678681"/>
              <a:gd name="connsiteY146" fmla="*/ 1319217 h 1357700"/>
              <a:gd name="connsiteX147" fmla="*/ 54250 w 10678681"/>
              <a:gd name="connsiteY147" fmla="*/ 1315838 h 1357700"/>
              <a:gd name="connsiteX148" fmla="*/ 28042 w 10678681"/>
              <a:gd name="connsiteY148" fmla="*/ 1297822 h 1357700"/>
              <a:gd name="connsiteX149" fmla="*/ 0 w 10678681"/>
              <a:gd name="connsiteY149" fmla="*/ 1294612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906706 w 10678681"/>
              <a:gd name="connsiteY64" fmla="*/ 1027961 h 1357700"/>
              <a:gd name="connsiteX65" fmla="*/ 6698313 w 10678681"/>
              <a:gd name="connsiteY65" fmla="*/ 1063249 h 1357700"/>
              <a:gd name="connsiteX66" fmla="*/ 6505317 w 10678681"/>
              <a:gd name="connsiteY66" fmla="*/ 1011686 h 1357700"/>
              <a:gd name="connsiteX67" fmla="*/ 6392549 w 10678681"/>
              <a:gd name="connsiteY67" fmla="*/ 1032948 h 1357700"/>
              <a:gd name="connsiteX68" fmla="*/ 6361470 w 10678681"/>
              <a:gd name="connsiteY68" fmla="*/ 1080572 h 1357700"/>
              <a:gd name="connsiteX69" fmla="*/ 6074811 w 10678681"/>
              <a:gd name="connsiteY69" fmla="*/ 1092701 h 1357700"/>
              <a:gd name="connsiteX70" fmla="*/ 6004655 w 10678681"/>
              <a:gd name="connsiteY70" fmla="*/ 1114946 h 1357700"/>
              <a:gd name="connsiteX71" fmla="*/ 5936643 w 10678681"/>
              <a:gd name="connsiteY71" fmla="*/ 1095428 h 1357700"/>
              <a:gd name="connsiteX72" fmla="*/ 5912484 w 10678681"/>
              <a:gd name="connsiteY72" fmla="*/ 1112624 h 1357700"/>
              <a:gd name="connsiteX73" fmla="*/ 5908387 w 10678681"/>
              <a:gd name="connsiteY73" fmla="*/ 1116018 h 1357700"/>
              <a:gd name="connsiteX74" fmla="*/ 5890495 w 10678681"/>
              <a:gd name="connsiteY74" fmla="*/ 1120268 h 1357700"/>
              <a:gd name="connsiteX75" fmla="*/ 5887318 w 10678681"/>
              <a:gd name="connsiteY75" fmla="*/ 1133134 h 1357700"/>
              <a:gd name="connsiteX76" fmla="*/ 5861726 w 10678681"/>
              <a:gd name="connsiteY76" fmla="*/ 1147891 h 1357700"/>
              <a:gd name="connsiteX77" fmla="*/ 5828273 w 10678681"/>
              <a:gd name="connsiteY77" fmla="*/ 1152456 h 1357700"/>
              <a:gd name="connsiteX78" fmla="*/ 5667391 w 10678681"/>
              <a:gd name="connsiteY78" fmla="*/ 1161093 h 1357700"/>
              <a:gd name="connsiteX79" fmla="*/ 5572219 w 10678681"/>
              <a:gd name="connsiteY79" fmla="*/ 1173708 h 1357700"/>
              <a:gd name="connsiteX80" fmla="*/ 5537768 w 10678681"/>
              <a:gd name="connsiteY80" fmla="*/ 1190202 h 1357700"/>
              <a:gd name="connsiteX81" fmla="*/ 5488513 w 10678681"/>
              <a:gd name="connsiteY81" fmla="*/ 1205367 h 1357700"/>
              <a:gd name="connsiteX82" fmla="*/ 5402905 w 10678681"/>
              <a:gd name="connsiteY82" fmla="*/ 1241191 h 1357700"/>
              <a:gd name="connsiteX83" fmla="*/ 5285593 w 10678681"/>
              <a:gd name="connsiteY83" fmla="*/ 1273569 h 1357700"/>
              <a:gd name="connsiteX84" fmla="*/ 5192893 w 10678681"/>
              <a:gd name="connsiteY84" fmla="*/ 1247188 h 1357700"/>
              <a:gd name="connsiteX85" fmla="*/ 5186475 w 10678681"/>
              <a:gd name="connsiteY85" fmla="*/ 1257028 h 1357700"/>
              <a:gd name="connsiteX86" fmla="*/ 5126038 w 10678681"/>
              <a:gd name="connsiteY86" fmla="*/ 1263189 h 1357700"/>
              <a:gd name="connsiteX87" fmla="*/ 4905913 w 10678681"/>
              <a:gd name="connsiteY87" fmla="*/ 1224477 h 1357700"/>
              <a:gd name="connsiteX88" fmla="*/ 4788036 w 10678681"/>
              <a:gd name="connsiteY88" fmla="*/ 1238182 h 1357700"/>
              <a:gd name="connsiteX89" fmla="*/ 4747555 w 10678681"/>
              <a:gd name="connsiteY89" fmla="*/ 1252768 h 1357700"/>
              <a:gd name="connsiteX90" fmla="*/ 4679644 w 10678681"/>
              <a:gd name="connsiteY90" fmla="*/ 1276603 h 1357700"/>
              <a:gd name="connsiteX91" fmla="*/ 4632222 w 10678681"/>
              <a:gd name="connsiteY91" fmla="*/ 1318360 h 1357700"/>
              <a:gd name="connsiteX92" fmla="*/ 4617358 w 10678681"/>
              <a:gd name="connsiteY92" fmla="*/ 1327690 h 1357700"/>
              <a:gd name="connsiteX93" fmla="*/ 4589102 w 10678681"/>
              <a:gd name="connsiteY93" fmla="*/ 1321223 h 1357700"/>
              <a:gd name="connsiteX94" fmla="*/ 4578184 w 10678681"/>
              <a:gd name="connsiteY94" fmla="*/ 1326745 h 1357700"/>
              <a:gd name="connsiteX95" fmla="*/ 4574270 w 10678681"/>
              <a:gd name="connsiteY95" fmla="*/ 1325878 h 1357700"/>
              <a:gd name="connsiteX96" fmla="*/ 4564919 w 10678681"/>
              <a:gd name="connsiteY96" fmla="*/ 1325507 h 1357700"/>
              <a:gd name="connsiteX97" fmla="*/ 4566586 w 10678681"/>
              <a:gd name="connsiteY97" fmla="*/ 1316963 h 1357700"/>
              <a:gd name="connsiteX98" fmla="*/ 4556303 w 10678681"/>
              <a:gd name="connsiteY98" fmla="*/ 1300262 h 1357700"/>
              <a:gd name="connsiteX99" fmla="*/ 4502358 w 10678681"/>
              <a:gd name="connsiteY99" fmla="*/ 1302558 h 1357700"/>
              <a:gd name="connsiteX100" fmla="*/ 4498919 w 10678681"/>
              <a:gd name="connsiteY100" fmla="*/ 1312115 h 1357700"/>
              <a:gd name="connsiteX101" fmla="*/ 4492075 w 10678681"/>
              <a:gd name="connsiteY101" fmla="*/ 1313357 h 1357700"/>
              <a:gd name="connsiteX102" fmla="*/ 4487466 w 10678681"/>
              <a:gd name="connsiteY102" fmla="*/ 1304102 h 1357700"/>
              <a:gd name="connsiteX103" fmla="*/ 4398292 w 10678681"/>
              <a:gd name="connsiteY103" fmla="*/ 1278410 h 1357700"/>
              <a:gd name="connsiteX104" fmla="*/ 4278026 w 10678681"/>
              <a:gd name="connsiteY104" fmla="*/ 1259803 h 1357700"/>
              <a:gd name="connsiteX105" fmla="*/ 4188995 w 10678681"/>
              <a:gd name="connsiteY105" fmla="*/ 1296718 h 1357700"/>
              <a:gd name="connsiteX106" fmla="*/ 4181483 w 10678681"/>
              <a:gd name="connsiteY106" fmla="*/ 1287686 h 1357700"/>
              <a:gd name="connsiteX107" fmla="*/ 4120739 w 10678681"/>
              <a:gd name="connsiteY107" fmla="*/ 1288549 h 1357700"/>
              <a:gd name="connsiteX108" fmla="*/ 3906561 w 10678681"/>
              <a:gd name="connsiteY108" fmla="*/ 1352435 h 1357700"/>
              <a:gd name="connsiteX109" fmla="*/ 3787890 w 10678681"/>
              <a:gd name="connsiteY109" fmla="*/ 1352442 h 1357700"/>
              <a:gd name="connsiteX110" fmla="*/ 3745993 w 10678681"/>
              <a:gd name="connsiteY110" fmla="*/ 1342630 h 1357700"/>
              <a:gd name="connsiteX111" fmla="*/ 3675785 w 10678681"/>
              <a:gd name="connsiteY111" fmla="*/ 1326802 h 1357700"/>
              <a:gd name="connsiteX112" fmla="*/ 3623856 w 10678681"/>
              <a:gd name="connsiteY112" fmla="*/ 1290804 h 1357700"/>
              <a:gd name="connsiteX113" fmla="*/ 3564933 w 10678681"/>
              <a:gd name="connsiteY113" fmla="*/ 1287147 h 1357700"/>
              <a:gd name="connsiteX114" fmla="*/ 3550537 w 10678681"/>
              <a:gd name="connsiteY114" fmla="*/ 1317552 h 1357700"/>
              <a:gd name="connsiteX115" fmla="*/ 3487736 w 10678681"/>
              <a:gd name="connsiteY115" fmla="*/ 1303493 h 1357700"/>
              <a:gd name="connsiteX116" fmla="*/ 3392548 w 10678681"/>
              <a:gd name="connsiteY116" fmla="*/ 1278741 h 1357700"/>
              <a:gd name="connsiteX117" fmla="*/ 3337466 w 10678681"/>
              <a:gd name="connsiteY117" fmla="*/ 1272537 h 1357700"/>
              <a:gd name="connsiteX118" fmla="*/ 3187206 w 10678681"/>
              <a:gd name="connsiteY118" fmla="*/ 1246821 h 1357700"/>
              <a:gd name="connsiteX119" fmla="*/ 3036856 w 10678681"/>
              <a:gd name="connsiteY119" fmla="*/ 1214383 h 1357700"/>
              <a:gd name="connsiteX120" fmla="*/ 2948654 w 10678681"/>
              <a:gd name="connsiteY120" fmla="*/ 1157455 h 1357700"/>
              <a:gd name="connsiteX121" fmla="*/ 2824973 w 10678681"/>
              <a:gd name="connsiteY121" fmla="*/ 1134864 h 1357700"/>
              <a:gd name="connsiteX122" fmla="*/ 2804398 w 10678681"/>
              <a:gd name="connsiteY122" fmla="*/ 1125556 h 1357700"/>
              <a:gd name="connsiteX123" fmla="*/ 2775396 w 10678681"/>
              <a:gd name="connsiteY123" fmla="*/ 1130148 h 1357700"/>
              <a:gd name="connsiteX124" fmla="*/ 2659096 w 10678681"/>
              <a:gd name="connsiteY124" fmla="*/ 1150294 h 1357700"/>
              <a:gd name="connsiteX125" fmla="*/ 2567088 w 10678681"/>
              <a:gd name="connsiteY125" fmla="*/ 1181781 h 1357700"/>
              <a:gd name="connsiteX126" fmla="*/ 2454501 w 10678681"/>
              <a:gd name="connsiteY126" fmla="*/ 1155455 h 1357700"/>
              <a:gd name="connsiteX127" fmla="*/ 2385161 w 10678681"/>
              <a:gd name="connsiteY127" fmla="*/ 1161312 h 1357700"/>
              <a:gd name="connsiteX128" fmla="*/ 2270528 w 10678681"/>
              <a:gd name="connsiteY128" fmla="*/ 1204338 h 1357700"/>
              <a:gd name="connsiteX129" fmla="*/ 2121820 w 10678681"/>
              <a:gd name="connsiteY129" fmla="*/ 1187078 h 1357700"/>
              <a:gd name="connsiteX130" fmla="*/ 2092716 w 10678681"/>
              <a:gd name="connsiteY130" fmla="*/ 1139224 h 1357700"/>
              <a:gd name="connsiteX131" fmla="*/ 2052449 w 10678681"/>
              <a:gd name="connsiteY131" fmla="*/ 1109687 h 1357700"/>
              <a:gd name="connsiteX132" fmla="*/ 2032607 w 10678681"/>
              <a:gd name="connsiteY132" fmla="*/ 1175477 h 1357700"/>
              <a:gd name="connsiteX133" fmla="*/ 1901837 w 10678681"/>
              <a:gd name="connsiteY133" fmla="*/ 1221762 h 1357700"/>
              <a:gd name="connsiteX134" fmla="*/ 1836762 w 10678681"/>
              <a:gd name="connsiteY134" fmla="*/ 1237387 h 1357700"/>
              <a:gd name="connsiteX135" fmla="*/ 1735877 w 10678681"/>
              <a:gd name="connsiteY135" fmla="*/ 1246527 h 1357700"/>
              <a:gd name="connsiteX136" fmla="*/ 1705069 w 10678681"/>
              <a:gd name="connsiteY136" fmla="*/ 1251989 h 1357700"/>
              <a:gd name="connsiteX137" fmla="*/ 1397689 w 10678681"/>
              <a:gd name="connsiteY137" fmla="*/ 1336144 h 1357700"/>
              <a:gd name="connsiteX138" fmla="*/ 1220734 w 10678681"/>
              <a:gd name="connsiteY138" fmla="*/ 1257811 h 1357700"/>
              <a:gd name="connsiteX139" fmla="*/ 1021737 w 10678681"/>
              <a:gd name="connsiteY139" fmla="*/ 1238739 h 1357700"/>
              <a:gd name="connsiteX140" fmla="*/ 959820 w 10678681"/>
              <a:gd name="connsiteY140" fmla="*/ 1275863 h 1357700"/>
              <a:gd name="connsiteX141" fmla="*/ 929137 w 10678681"/>
              <a:gd name="connsiteY141" fmla="*/ 1273957 h 1357700"/>
              <a:gd name="connsiteX142" fmla="*/ 878849 w 10678681"/>
              <a:gd name="connsiteY142" fmla="*/ 1266740 h 1357700"/>
              <a:gd name="connsiteX143" fmla="*/ 800667 w 10678681"/>
              <a:gd name="connsiteY143" fmla="*/ 1282041 h 1357700"/>
              <a:gd name="connsiteX144" fmla="*/ 644906 w 10678681"/>
              <a:gd name="connsiteY144" fmla="*/ 1273685 h 1357700"/>
              <a:gd name="connsiteX145" fmla="*/ 379869 w 10678681"/>
              <a:gd name="connsiteY145" fmla="*/ 1339165 h 1357700"/>
              <a:gd name="connsiteX146" fmla="*/ 137696 w 10678681"/>
              <a:gd name="connsiteY146" fmla="*/ 1319217 h 1357700"/>
              <a:gd name="connsiteX147" fmla="*/ 54250 w 10678681"/>
              <a:gd name="connsiteY147" fmla="*/ 1315838 h 1357700"/>
              <a:gd name="connsiteX148" fmla="*/ 28042 w 10678681"/>
              <a:gd name="connsiteY148" fmla="*/ 1297822 h 1357700"/>
              <a:gd name="connsiteX149" fmla="*/ 0 w 10678681"/>
              <a:gd name="connsiteY149" fmla="*/ 1294612 h 1357700"/>
              <a:gd name="connsiteX150" fmla="*/ 0 w 10678681"/>
              <a:gd name="connsiteY150"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833743 w 10678681"/>
              <a:gd name="connsiteY64" fmla="*/ 1027960 h 1357700"/>
              <a:gd name="connsiteX65" fmla="*/ 6698313 w 10678681"/>
              <a:gd name="connsiteY65" fmla="*/ 1063249 h 1357700"/>
              <a:gd name="connsiteX66" fmla="*/ 6505317 w 10678681"/>
              <a:gd name="connsiteY66" fmla="*/ 1011686 h 1357700"/>
              <a:gd name="connsiteX67" fmla="*/ 6392549 w 10678681"/>
              <a:gd name="connsiteY67" fmla="*/ 1032948 h 1357700"/>
              <a:gd name="connsiteX68" fmla="*/ 6361470 w 10678681"/>
              <a:gd name="connsiteY68" fmla="*/ 1080572 h 1357700"/>
              <a:gd name="connsiteX69" fmla="*/ 6074811 w 10678681"/>
              <a:gd name="connsiteY69" fmla="*/ 1092701 h 1357700"/>
              <a:gd name="connsiteX70" fmla="*/ 6004655 w 10678681"/>
              <a:gd name="connsiteY70" fmla="*/ 1114946 h 1357700"/>
              <a:gd name="connsiteX71" fmla="*/ 5936643 w 10678681"/>
              <a:gd name="connsiteY71" fmla="*/ 1095428 h 1357700"/>
              <a:gd name="connsiteX72" fmla="*/ 5912484 w 10678681"/>
              <a:gd name="connsiteY72" fmla="*/ 1112624 h 1357700"/>
              <a:gd name="connsiteX73" fmla="*/ 5908387 w 10678681"/>
              <a:gd name="connsiteY73" fmla="*/ 1116018 h 1357700"/>
              <a:gd name="connsiteX74" fmla="*/ 5890495 w 10678681"/>
              <a:gd name="connsiteY74" fmla="*/ 1120268 h 1357700"/>
              <a:gd name="connsiteX75" fmla="*/ 5887318 w 10678681"/>
              <a:gd name="connsiteY75" fmla="*/ 1133134 h 1357700"/>
              <a:gd name="connsiteX76" fmla="*/ 5861726 w 10678681"/>
              <a:gd name="connsiteY76" fmla="*/ 1147891 h 1357700"/>
              <a:gd name="connsiteX77" fmla="*/ 5828273 w 10678681"/>
              <a:gd name="connsiteY77" fmla="*/ 1152456 h 1357700"/>
              <a:gd name="connsiteX78" fmla="*/ 5667391 w 10678681"/>
              <a:gd name="connsiteY78" fmla="*/ 1161093 h 1357700"/>
              <a:gd name="connsiteX79" fmla="*/ 5572219 w 10678681"/>
              <a:gd name="connsiteY79" fmla="*/ 1173708 h 1357700"/>
              <a:gd name="connsiteX80" fmla="*/ 5537768 w 10678681"/>
              <a:gd name="connsiteY80" fmla="*/ 1190202 h 1357700"/>
              <a:gd name="connsiteX81" fmla="*/ 5488513 w 10678681"/>
              <a:gd name="connsiteY81" fmla="*/ 1205367 h 1357700"/>
              <a:gd name="connsiteX82" fmla="*/ 5402905 w 10678681"/>
              <a:gd name="connsiteY82" fmla="*/ 1241191 h 1357700"/>
              <a:gd name="connsiteX83" fmla="*/ 5285593 w 10678681"/>
              <a:gd name="connsiteY83" fmla="*/ 1273569 h 1357700"/>
              <a:gd name="connsiteX84" fmla="*/ 5192893 w 10678681"/>
              <a:gd name="connsiteY84" fmla="*/ 1247188 h 1357700"/>
              <a:gd name="connsiteX85" fmla="*/ 5186475 w 10678681"/>
              <a:gd name="connsiteY85" fmla="*/ 1257028 h 1357700"/>
              <a:gd name="connsiteX86" fmla="*/ 5126038 w 10678681"/>
              <a:gd name="connsiteY86" fmla="*/ 1263189 h 1357700"/>
              <a:gd name="connsiteX87" fmla="*/ 4905913 w 10678681"/>
              <a:gd name="connsiteY87" fmla="*/ 1224477 h 1357700"/>
              <a:gd name="connsiteX88" fmla="*/ 4788036 w 10678681"/>
              <a:gd name="connsiteY88" fmla="*/ 1238182 h 1357700"/>
              <a:gd name="connsiteX89" fmla="*/ 4747555 w 10678681"/>
              <a:gd name="connsiteY89" fmla="*/ 1252768 h 1357700"/>
              <a:gd name="connsiteX90" fmla="*/ 4679644 w 10678681"/>
              <a:gd name="connsiteY90" fmla="*/ 1276603 h 1357700"/>
              <a:gd name="connsiteX91" fmla="*/ 4632222 w 10678681"/>
              <a:gd name="connsiteY91" fmla="*/ 1318360 h 1357700"/>
              <a:gd name="connsiteX92" fmla="*/ 4617358 w 10678681"/>
              <a:gd name="connsiteY92" fmla="*/ 1327690 h 1357700"/>
              <a:gd name="connsiteX93" fmla="*/ 4589102 w 10678681"/>
              <a:gd name="connsiteY93" fmla="*/ 1321223 h 1357700"/>
              <a:gd name="connsiteX94" fmla="*/ 4578184 w 10678681"/>
              <a:gd name="connsiteY94" fmla="*/ 1326745 h 1357700"/>
              <a:gd name="connsiteX95" fmla="*/ 4574270 w 10678681"/>
              <a:gd name="connsiteY95" fmla="*/ 1325878 h 1357700"/>
              <a:gd name="connsiteX96" fmla="*/ 4564919 w 10678681"/>
              <a:gd name="connsiteY96" fmla="*/ 1325507 h 1357700"/>
              <a:gd name="connsiteX97" fmla="*/ 4566586 w 10678681"/>
              <a:gd name="connsiteY97" fmla="*/ 1316963 h 1357700"/>
              <a:gd name="connsiteX98" fmla="*/ 4556303 w 10678681"/>
              <a:gd name="connsiteY98" fmla="*/ 1300262 h 1357700"/>
              <a:gd name="connsiteX99" fmla="*/ 4502358 w 10678681"/>
              <a:gd name="connsiteY99" fmla="*/ 1302558 h 1357700"/>
              <a:gd name="connsiteX100" fmla="*/ 4498919 w 10678681"/>
              <a:gd name="connsiteY100" fmla="*/ 1312115 h 1357700"/>
              <a:gd name="connsiteX101" fmla="*/ 4492075 w 10678681"/>
              <a:gd name="connsiteY101" fmla="*/ 1313357 h 1357700"/>
              <a:gd name="connsiteX102" fmla="*/ 4487466 w 10678681"/>
              <a:gd name="connsiteY102" fmla="*/ 1304102 h 1357700"/>
              <a:gd name="connsiteX103" fmla="*/ 4398292 w 10678681"/>
              <a:gd name="connsiteY103" fmla="*/ 1278410 h 1357700"/>
              <a:gd name="connsiteX104" fmla="*/ 4278026 w 10678681"/>
              <a:gd name="connsiteY104" fmla="*/ 1259803 h 1357700"/>
              <a:gd name="connsiteX105" fmla="*/ 4188995 w 10678681"/>
              <a:gd name="connsiteY105" fmla="*/ 1296718 h 1357700"/>
              <a:gd name="connsiteX106" fmla="*/ 4181483 w 10678681"/>
              <a:gd name="connsiteY106" fmla="*/ 1287686 h 1357700"/>
              <a:gd name="connsiteX107" fmla="*/ 4120739 w 10678681"/>
              <a:gd name="connsiteY107" fmla="*/ 1288549 h 1357700"/>
              <a:gd name="connsiteX108" fmla="*/ 3906561 w 10678681"/>
              <a:gd name="connsiteY108" fmla="*/ 1352435 h 1357700"/>
              <a:gd name="connsiteX109" fmla="*/ 3787890 w 10678681"/>
              <a:gd name="connsiteY109" fmla="*/ 1352442 h 1357700"/>
              <a:gd name="connsiteX110" fmla="*/ 3745993 w 10678681"/>
              <a:gd name="connsiteY110" fmla="*/ 1342630 h 1357700"/>
              <a:gd name="connsiteX111" fmla="*/ 3675785 w 10678681"/>
              <a:gd name="connsiteY111" fmla="*/ 1326802 h 1357700"/>
              <a:gd name="connsiteX112" fmla="*/ 3623856 w 10678681"/>
              <a:gd name="connsiteY112" fmla="*/ 1290804 h 1357700"/>
              <a:gd name="connsiteX113" fmla="*/ 3564933 w 10678681"/>
              <a:gd name="connsiteY113" fmla="*/ 1287147 h 1357700"/>
              <a:gd name="connsiteX114" fmla="*/ 3550537 w 10678681"/>
              <a:gd name="connsiteY114" fmla="*/ 1317552 h 1357700"/>
              <a:gd name="connsiteX115" fmla="*/ 3487736 w 10678681"/>
              <a:gd name="connsiteY115" fmla="*/ 1303493 h 1357700"/>
              <a:gd name="connsiteX116" fmla="*/ 3392548 w 10678681"/>
              <a:gd name="connsiteY116" fmla="*/ 1278741 h 1357700"/>
              <a:gd name="connsiteX117" fmla="*/ 3337466 w 10678681"/>
              <a:gd name="connsiteY117" fmla="*/ 1272537 h 1357700"/>
              <a:gd name="connsiteX118" fmla="*/ 3187206 w 10678681"/>
              <a:gd name="connsiteY118" fmla="*/ 1246821 h 1357700"/>
              <a:gd name="connsiteX119" fmla="*/ 3036856 w 10678681"/>
              <a:gd name="connsiteY119" fmla="*/ 1214383 h 1357700"/>
              <a:gd name="connsiteX120" fmla="*/ 2948654 w 10678681"/>
              <a:gd name="connsiteY120" fmla="*/ 1157455 h 1357700"/>
              <a:gd name="connsiteX121" fmla="*/ 2824973 w 10678681"/>
              <a:gd name="connsiteY121" fmla="*/ 1134864 h 1357700"/>
              <a:gd name="connsiteX122" fmla="*/ 2804398 w 10678681"/>
              <a:gd name="connsiteY122" fmla="*/ 1125556 h 1357700"/>
              <a:gd name="connsiteX123" fmla="*/ 2775396 w 10678681"/>
              <a:gd name="connsiteY123" fmla="*/ 1130148 h 1357700"/>
              <a:gd name="connsiteX124" fmla="*/ 2659096 w 10678681"/>
              <a:gd name="connsiteY124" fmla="*/ 1150294 h 1357700"/>
              <a:gd name="connsiteX125" fmla="*/ 2567088 w 10678681"/>
              <a:gd name="connsiteY125" fmla="*/ 1181781 h 1357700"/>
              <a:gd name="connsiteX126" fmla="*/ 2454501 w 10678681"/>
              <a:gd name="connsiteY126" fmla="*/ 1155455 h 1357700"/>
              <a:gd name="connsiteX127" fmla="*/ 2385161 w 10678681"/>
              <a:gd name="connsiteY127" fmla="*/ 1161312 h 1357700"/>
              <a:gd name="connsiteX128" fmla="*/ 2270528 w 10678681"/>
              <a:gd name="connsiteY128" fmla="*/ 1204338 h 1357700"/>
              <a:gd name="connsiteX129" fmla="*/ 2121820 w 10678681"/>
              <a:gd name="connsiteY129" fmla="*/ 1187078 h 1357700"/>
              <a:gd name="connsiteX130" fmla="*/ 2092716 w 10678681"/>
              <a:gd name="connsiteY130" fmla="*/ 1139224 h 1357700"/>
              <a:gd name="connsiteX131" fmla="*/ 2052449 w 10678681"/>
              <a:gd name="connsiteY131" fmla="*/ 1109687 h 1357700"/>
              <a:gd name="connsiteX132" fmla="*/ 2032607 w 10678681"/>
              <a:gd name="connsiteY132" fmla="*/ 1175477 h 1357700"/>
              <a:gd name="connsiteX133" fmla="*/ 1901837 w 10678681"/>
              <a:gd name="connsiteY133" fmla="*/ 1221762 h 1357700"/>
              <a:gd name="connsiteX134" fmla="*/ 1836762 w 10678681"/>
              <a:gd name="connsiteY134" fmla="*/ 1237387 h 1357700"/>
              <a:gd name="connsiteX135" fmla="*/ 1735877 w 10678681"/>
              <a:gd name="connsiteY135" fmla="*/ 1246527 h 1357700"/>
              <a:gd name="connsiteX136" fmla="*/ 1705069 w 10678681"/>
              <a:gd name="connsiteY136" fmla="*/ 1251989 h 1357700"/>
              <a:gd name="connsiteX137" fmla="*/ 1397689 w 10678681"/>
              <a:gd name="connsiteY137" fmla="*/ 1336144 h 1357700"/>
              <a:gd name="connsiteX138" fmla="*/ 1220734 w 10678681"/>
              <a:gd name="connsiteY138" fmla="*/ 1257811 h 1357700"/>
              <a:gd name="connsiteX139" fmla="*/ 1021737 w 10678681"/>
              <a:gd name="connsiteY139" fmla="*/ 1238739 h 1357700"/>
              <a:gd name="connsiteX140" fmla="*/ 959820 w 10678681"/>
              <a:gd name="connsiteY140" fmla="*/ 1275863 h 1357700"/>
              <a:gd name="connsiteX141" fmla="*/ 929137 w 10678681"/>
              <a:gd name="connsiteY141" fmla="*/ 1273957 h 1357700"/>
              <a:gd name="connsiteX142" fmla="*/ 878849 w 10678681"/>
              <a:gd name="connsiteY142" fmla="*/ 1266740 h 1357700"/>
              <a:gd name="connsiteX143" fmla="*/ 800667 w 10678681"/>
              <a:gd name="connsiteY143" fmla="*/ 1282041 h 1357700"/>
              <a:gd name="connsiteX144" fmla="*/ 644906 w 10678681"/>
              <a:gd name="connsiteY144" fmla="*/ 1273685 h 1357700"/>
              <a:gd name="connsiteX145" fmla="*/ 379869 w 10678681"/>
              <a:gd name="connsiteY145" fmla="*/ 1339165 h 1357700"/>
              <a:gd name="connsiteX146" fmla="*/ 137696 w 10678681"/>
              <a:gd name="connsiteY146" fmla="*/ 1319217 h 1357700"/>
              <a:gd name="connsiteX147" fmla="*/ 54250 w 10678681"/>
              <a:gd name="connsiteY147" fmla="*/ 1315838 h 1357700"/>
              <a:gd name="connsiteX148" fmla="*/ 28042 w 10678681"/>
              <a:gd name="connsiteY148" fmla="*/ 1297822 h 1357700"/>
              <a:gd name="connsiteX149" fmla="*/ 0 w 10678681"/>
              <a:gd name="connsiteY149" fmla="*/ 1294612 h 1357700"/>
              <a:gd name="connsiteX150" fmla="*/ 0 w 10678681"/>
              <a:gd name="connsiteY150"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833743 w 10678681"/>
              <a:gd name="connsiteY64" fmla="*/ 1027960 h 1357700"/>
              <a:gd name="connsiteX65" fmla="*/ 6698313 w 10678681"/>
              <a:gd name="connsiteY65" fmla="*/ 1063249 h 1357700"/>
              <a:gd name="connsiteX66" fmla="*/ 6550218 w 10678681"/>
              <a:gd name="connsiteY66" fmla="*/ 1026825 h 1357700"/>
              <a:gd name="connsiteX67" fmla="*/ 6392549 w 10678681"/>
              <a:gd name="connsiteY67" fmla="*/ 1032948 h 1357700"/>
              <a:gd name="connsiteX68" fmla="*/ 6361470 w 10678681"/>
              <a:gd name="connsiteY68" fmla="*/ 1080572 h 1357700"/>
              <a:gd name="connsiteX69" fmla="*/ 6074811 w 10678681"/>
              <a:gd name="connsiteY69" fmla="*/ 1092701 h 1357700"/>
              <a:gd name="connsiteX70" fmla="*/ 6004655 w 10678681"/>
              <a:gd name="connsiteY70" fmla="*/ 1114946 h 1357700"/>
              <a:gd name="connsiteX71" fmla="*/ 5936643 w 10678681"/>
              <a:gd name="connsiteY71" fmla="*/ 1095428 h 1357700"/>
              <a:gd name="connsiteX72" fmla="*/ 5912484 w 10678681"/>
              <a:gd name="connsiteY72" fmla="*/ 1112624 h 1357700"/>
              <a:gd name="connsiteX73" fmla="*/ 5908387 w 10678681"/>
              <a:gd name="connsiteY73" fmla="*/ 1116018 h 1357700"/>
              <a:gd name="connsiteX74" fmla="*/ 5890495 w 10678681"/>
              <a:gd name="connsiteY74" fmla="*/ 1120268 h 1357700"/>
              <a:gd name="connsiteX75" fmla="*/ 5887318 w 10678681"/>
              <a:gd name="connsiteY75" fmla="*/ 1133134 h 1357700"/>
              <a:gd name="connsiteX76" fmla="*/ 5861726 w 10678681"/>
              <a:gd name="connsiteY76" fmla="*/ 1147891 h 1357700"/>
              <a:gd name="connsiteX77" fmla="*/ 5828273 w 10678681"/>
              <a:gd name="connsiteY77" fmla="*/ 1152456 h 1357700"/>
              <a:gd name="connsiteX78" fmla="*/ 5667391 w 10678681"/>
              <a:gd name="connsiteY78" fmla="*/ 1161093 h 1357700"/>
              <a:gd name="connsiteX79" fmla="*/ 5572219 w 10678681"/>
              <a:gd name="connsiteY79" fmla="*/ 1173708 h 1357700"/>
              <a:gd name="connsiteX80" fmla="*/ 5537768 w 10678681"/>
              <a:gd name="connsiteY80" fmla="*/ 1190202 h 1357700"/>
              <a:gd name="connsiteX81" fmla="*/ 5488513 w 10678681"/>
              <a:gd name="connsiteY81" fmla="*/ 1205367 h 1357700"/>
              <a:gd name="connsiteX82" fmla="*/ 5402905 w 10678681"/>
              <a:gd name="connsiteY82" fmla="*/ 1241191 h 1357700"/>
              <a:gd name="connsiteX83" fmla="*/ 5285593 w 10678681"/>
              <a:gd name="connsiteY83" fmla="*/ 1273569 h 1357700"/>
              <a:gd name="connsiteX84" fmla="*/ 5192893 w 10678681"/>
              <a:gd name="connsiteY84" fmla="*/ 1247188 h 1357700"/>
              <a:gd name="connsiteX85" fmla="*/ 5186475 w 10678681"/>
              <a:gd name="connsiteY85" fmla="*/ 1257028 h 1357700"/>
              <a:gd name="connsiteX86" fmla="*/ 5126038 w 10678681"/>
              <a:gd name="connsiteY86" fmla="*/ 1263189 h 1357700"/>
              <a:gd name="connsiteX87" fmla="*/ 4905913 w 10678681"/>
              <a:gd name="connsiteY87" fmla="*/ 1224477 h 1357700"/>
              <a:gd name="connsiteX88" fmla="*/ 4788036 w 10678681"/>
              <a:gd name="connsiteY88" fmla="*/ 1238182 h 1357700"/>
              <a:gd name="connsiteX89" fmla="*/ 4747555 w 10678681"/>
              <a:gd name="connsiteY89" fmla="*/ 1252768 h 1357700"/>
              <a:gd name="connsiteX90" fmla="*/ 4679644 w 10678681"/>
              <a:gd name="connsiteY90" fmla="*/ 1276603 h 1357700"/>
              <a:gd name="connsiteX91" fmla="*/ 4632222 w 10678681"/>
              <a:gd name="connsiteY91" fmla="*/ 1318360 h 1357700"/>
              <a:gd name="connsiteX92" fmla="*/ 4617358 w 10678681"/>
              <a:gd name="connsiteY92" fmla="*/ 1327690 h 1357700"/>
              <a:gd name="connsiteX93" fmla="*/ 4589102 w 10678681"/>
              <a:gd name="connsiteY93" fmla="*/ 1321223 h 1357700"/>
              <a:gd name="connsiteX94" fmla="*/ 4578184 w 10678681"/>
              <a:gd name="connsiteY94" fmla="*/ 1326745 h 1357700"/>
              <a:gd name="connsiteX95" fmla="*/ 4574270 w 10678681"/>
              <a:gd name="connsiteY95" fmla="*/ 1325878 h 1357700"/>
              <a:gd name="connsiteX96" fmla="*/ 4564919 w 10678681"/>
              <a:gd name="connsiteY96" fmla="*/ 1325507 h 1357700"/>
              <a:gd name="connsiteX97" fmla="*/ 4566586 w 10678681"/>
              <a:gd name="connsiteY97" fmla="*/ 1316963 h 1357700"/>
              <a:gd name="connsiteX98" fmla="*/ 4556303 w 10678681"/>
              <a:gd name="connsiteY98" fmla="*/ 1300262 h 1357700"/>
              <a:gd name="connsiteX99" fmla="*/ 4502358 w 10678681"/>
              <a:gd name="connsiteY99" fmla="*/ 1302558 h 1357700"/>
              <a:gd name="connsiteX100" fmla="*/ 4498919 w 10678681"/>
              <a:gd name="connsiteY100" fmla="*/ 1312115 h 1357700"/>
              <a:gd name="connsiteX101" fmla="*/ 4492075 w 10678681"/>
              <a:gd name="connsiteY101" fmla="*/ 1313357 h 1357700"/>
              <a:gd name="connsiteX102" fmla="*/ 4487466 w 10678681"/>
              <a:gd name="connsiteY102" fmla="*/ 1304102 h 1357700"/>
              <a:gd name="connsiteX103" fmla="*/ 4398292 w 10678681"/>
              <a:gd name="connsiteY103" fmla="*/ 1278410 h 1357700"/>
              <a:gd name="connsiteX104" fmla="*/ 4278026 w 10678681"/>
              <a:gd name="connsiteY104" fmla="*/ 1259803 h 1357700"/>
              <a:gd name="connsiteX105" fmla="*/ 4188995 w 10678681"/>
              <a:gd name="connsiteY105" fmla="*/ 1296718 h 1357700"/>
              <a:gd name="connsiteX106" fmla="*/ 4181483 w 10678681"/>
              <a:gd name="connsiteY106" fmla="*/ 1287686 h 1357700"/>
              <a:gd name="connsiteX107" fmla="*/ 4120739 w 10678681"/>
              <a:gd name="connsiteY107" fmla="*/ 1288549 h 1357700"/>
              <a:gd name="connsiteX108" fmla="*/ 3906561 w 10678681"/>
              <a:gd name="connsiteY108" fmla="*/ 1352435 h 1357700"/>
              <a:gd name="connsiteX109" fmla="*/ 3787890 w 10678681"/>
              <a:gd name="connsiteY109" fmla="*/ 1352442 h 1357700"/>
              <a:gd name="connsiteX110" fmla="*/ 3745993 w 10678681"/>
              <a:gd name="connsiteY110" fmla="*/ 1342630 h 1357700"/>
              <a:gd name="connsiteX111" fmla="*/ 3675785 w 10678681"/>
              <a:gd name="connsiteY111" fmla="*/ 1326802 h 1357700"/>
              <a:gd name="connsiteX112" fmla="*/ 3623856 w 10678681"/>
              <a:gd name="connsiteY112" fmla="*/ 1290804 h 1357700"/>
              <a:gd name="connsiteX113" fmla="*/ 3564933 w 10678681"/>
              <a:gd name="connsiteY113" fmla="*/ 1287147 h 1357700"/>
              <a:gd name="connsiteX114" fmla="*/ 3550537 w 10678681"/>
              <a:gd name="connsiteY114" fmla="*/ 1317552 h 1357700"/>
              <a:gd name="connsiteX115" fmla="*/ 3487736 w 10678681"/>
              <a:gd name="connsiteY115" fmla="*/ 1303493 h 1357700"/>
              <a:gd name="connsiteX116" fmla="*/ 3392548 w 10678681"/>
              <a:gd name="connsiteY116" fmla="*/ 1278741 h 1357700"/>
              <a:gd name="connsiteX117" fmla="*/ 3337466 w 10678681"/>
              <a:gd name="connsiteY117" fmla="*/ 1272537 h 1357700"/>
              <a:gd name="connsiteX118" fmla="*/ 3187206 w 10678681"/>
              <a:gd name="connsiteY118" fmla="*/ 1246821 h 1357700"/>
              <a:gd name="connsiteX119" fmla="*/ 3036856 w 10678681"/>
              <a:gd name="connsiteY119" fmla="*/ 1214383 h 1357700"/>
              <a:gd name="connsiteX120" fmla="*/ 2948654 w 10678681"/>
              <a:gd name="connsiteY120" fmla="*/ 1157455 h 1357700"/>
              <a:gd name="connsiteX121" fmla="*/ 2824973 w 10678681"/>
              <a:gd name="connsiteY121" fmla="*/ 1134864 h 1357700"/>
              <a:gd name="connsiteX122" fmla="*/ 2804398 w 10678681"/>
              <a:gd name="connsiteY122" fmla="*/ 1125556 h 1357700"/>
              <a:gd name="connsiteX123" fmla="*/ 2775396 w 10678681"/>
              <a:gd name="connsiteY123" fmla="*/ 1130148 h 1357700"/>
              <a:gd name="connsiteX124" fmla="*/ 2659096 w 10678681"/>
              <a:gd name="connsiteY124" fmla="*/ 1150294 h 1357700"/>
              <a:gd name="connsiteX125" fmla="*/ 2567088 w 10678681"/>
              <a:gd name="connsiteY125" fmla="*/ 1181781 h 1357700"/>
              <a:gd name="connsiteX126" fmla="*/ 2454501 w 10678681"/>
              <a:gd name="connsiteY126" fmla="*/ 1155455 h 1357700"/>
              <a:gd name="connsiteX127" fmla="*/ 2385161 w 10678681"/>
              <a:gd name="connsiteY127" fmla="*/ 1161312 h 1357700"/>
              <a:gd name="connsiteX128" fmla="*/ 2270528 w 10678681"/>
              <a:gd name="connsiteY128" fmla="*/ 1204338 h 1357700"/>
              <a:gd name="connsiteX129" fmla="*/ 2121820 w 10678681"/>
              <a:gd name="connsiteY129" fmla="*/ 1187078 h 1357700"/>
              <a:gd name="connsiteX130" fmla="*/ 2092716 w 10678681"/>
              <a:gd name="connsiteY130" fmla="*/ 1139224 h 1357700"/>
              <a:gd name="connsiteX131" fmla="*/ 2052449 w 10678681"/>
              <a:gd name="connsiteY131" fmla="*/ 1109687 h 1357700"/>
              <a:gd name="connsiteX132" fmla="*/ 2032607 w 10678681"/>
              <a:gd name="connsiteY132" fmla="*/ 1175477 h 1357700"/>
              <a:gd name="connsiteX133" fmla="*/ 1901837 w 10678681"/>
              <a:gd name="connsiteY133" fmla="*/ 1221762 h 1357700"/>
              <a:gd name="connsiteX134" fmla="*/ 1836762 w 10678681"/>
              <a:gd name="connsiteY134" fmla="*/ 1237387 h 1357700"/>
              <a:gd name="connsiteX135" fmla="*/ 1735877 w 10678681"/>
              <a:gd name="connsiteY135" fmla="*/ 1246527 h 1357700"/>
              <a:gd name="connsiteX136" fmla="*/ 1705069 w 10678681"/>
              <a:gd name="connsiteY136" fmla="*/ 1251989 h 1357700"/>
              <a:gd name="connsiteX137" fmla="*/ 1397689 w 10678681"/>
              <a:gd name="connsiteY137" fmla="*/ 1336144 h 1357700"/>
              <a:gd name="connsiteX138" fmla="*/ 1220734 w 10678681"/>
              <a:gd name="connsiteY138" fmla="*/ 1257811 h 1357700"/>
              <a:gd name="connsiteX139" fmla="*/ 1021737 w 10678681"/>
              <a:gd name="connsiteY139" fmla="*/ 1238739 h 1357700"/>
              <a:gd name="connsiteX140" fmla="*/ 959820 w 10678681"/>
              <a:gd name="connsiteY140" fmla="*/ 1275863 h 1357700"/>
              <a:gd name="connsiteX141" fmla="*/ 929137 w 10678681"/>
              <a:gd name="connsiteY141" fmla="*/ 1273957 h 1357700"/>
              <a:gd name="connsiteX142" fmla="*/ 878849 w 10678681"/>
              <a:gd name="connsiteY142" fmla="*/ 1266740 h 1357700"/>
              <a:gd name="connsiteX143" fmla="*/ 800667 w 10678681"/>
              <a:gd name="connsiteY143" fmla="*/ 1282041 h 1357700"/>
              <a:gd name="connsiteX144" fmla="*/ 644906 w 10678681"/>
              <a:gd name="connsiteY144" fmla="*/ 1273685 h 1357700"/>
              <a:gd name="connsiteX145" fmla="*/ 379869 w 10678681"/>
              <a:gd name="connsiteY145" fmla="*/ 1339165 h 1357700"/>
              <a:gd name="connsiteX146" fmla="*/ 137696 w 10678681"/>
              <a:gd name="connsiteY146" fmla="*/ 1319217 h 1357700"/>
              <a:gd name="connsiteX147" fmla="*/ 54250 w 10678681"/>
              <a:gd name="connsiteY147" fmla="*/ 1315838 h 1357700"/>
              <a:gd name="connsiteX148" fmla="*/ 28042 w 10678681"/>
              <a:gd name="connsiteY148" fmla="*/ 1297822 h 1357700"/>
              <a:gd name="connsiteX149" fmla="*/ 0 w 10678681"/>
              <a:gd name="connsiteY149" fmla="*/ 1294612 h 1357700"/>
              <a:gd name="connsiteX150" fmla="*/ 0 w 10678681"/>
              <a:gd name="connsiteY150"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833743 w 10678681"/>
              <a:gd name="connsiteY64" fmla="*/ 1027960 h 1357700"/>
              <a:gd name="connsiteX65" fmla="*/ 6698313 w 10678681"/>
              <a:gd name="connsiteY65" fmla="*/ 1063249 h 1357700"/>
              <a:gd name="connsiteX66" fmla="*/ 6550218 w 10678681"/>
              <a:gd name="connsiteY66" fmla="*/ 1026825 h 1357700"/>
              <a:gd name="connsiteX67" fmla="*/ 6392549 w 10678681"/>
              <a:gd name="connsiteY67" fmla="*/ 1032948 h 1357700"/>
              <a:gd name="connsiteX68" fmla="*/ 6327795 w 10678681"/>
              <a:gd name="connsiteY68" fmla="*/ 1088142 h 1357700"/>
              <a:gd name="connsiteX69" fmla="*/ 6074811 w 10678681"/>
              <a:gd name="connsiteY69" fmla="*/ 1092701 h 1357700"/>
              <a:gd name="connsiteX70" fmla="*/ 6004655 w 10678681"/>
              <a:gd name="connsiteY70" fmla="*/ 1114946 h 1357700"/>
              <a:gd name="connsiteX71" fmla="*/ 5936643 w 10678681"/>
              <a:gd name="connsiteY71" fmla="*/ 1095428 h 1357700"/>
              <a:gd name="connsiteX72" fmla="*/ 5912484 w 10678681"/>
              <a:gd name="connsiteY72" fmla="*/ 1112624 h 1357700"/>
              <a:gd name="connsiteX73" fmla="*/ 5908387 w 10678681"/>
              <a:gd name="connsiteY73" fmla="*/ 1116018 h 1357700"/>
              <a:gd name="connsiteX74" fmla="*/ 5890495 w 10678681"/>
              <a:gd name="connsiteY74" fmla="*/ 1120268 h 1357700"/>
              <a:gd name="connsiteX75" fmla="*/ 5887318 w 10678681"/>
              <a:gd name="connsiteY75" fmla="*/ 1133134 h 1357700"/>
              <a:gd name="connsiteX76" fmla="*/ 5861726 w 10678681"/>
              <a:gd name="connsiteY76" fmla="*/ 1147891 h 1357700"/>
              <a:gd name="connsiteX77" fmla="*/ 5828273 w 10678681"/>
              <a:gd name="connsiteY77" fmla="*/ 1152456 h 1357700"/>
              <a:gd name="connsiteX78" fmla="*/ 5667391 w 10678681"/>
              <a:gd name="connsiteY78" fmla="*/ 1161093 h 1357700"/>
              <a:gd name="connsiteX79" fmla="*/ 5572219 w 10678681"/>
              <a:gd name="connsiteY79" fmla="*/ 1173708 h 1357700"/>
              <a:gd name="connsiteX80" fmla="*/ 5537768 w 10678681"/>
              <a:gd name="connsiteY80" fmla="*/ 1190202 h 1357700"/>
              <a:gd name="connsiteX81" fmla="*/ 5488513 w 10678681"/>
              <a:gd name="connsiteY81" fmla="*/ 1205367 h 1357700"/>
              <a:gd name="connsiteX82" fmla="*/ 5402905 w 10678681"/>
              <a:gd name="connsiteY82" fmla="*/ 1241191 h 1357700"/>
              <a:gd name="connsiteX83" fmla="*/ 5285593 w 10678681"/>
              <a:gd name="connsiteY83" fmla="*/ 1273569 h 1357700"/>
              <a:gd name="connsiteX84" fmla="*/ 5192893 w 10678681"/>
              <a:gd name="connsiteY84" fmla="*/ 1247188 h 1357700"/>
              <a:gd name="connsiteX85" fmla="*/ 5186475 w 10678681"/>
              <a:gd name="connsiteY85" fmla="*/ 1257028 h 1357700"/>
              <a:gd name="connsiteX86" fmla="*/ 5126038 w 10678681"/>
              <a:gd name="connsiteY86" fmla="*/ 1263189 h 1357700"/>
              <a:gd name="connsiteX87" fmla="*/ 4905913 w 10678681"/>
              <a:gd name="connsiteY87" fmla="*/ 1224477 h 1357700"/>
              <a:gd name="connsiteX88" fmla="*/ 4788036 w 10678681"/>
              <a:gd name="connsiteY88" fmla="*/ 1238182 h 1357700"/>
              <a:gd name="connsiteX89" fmla="*/ 4747555 w 10678681"/>
              <a:gd name="connsiteY89" fmla="*/ 1252768 h 1357700"/>
              <a:gd name="connsiteX90" fmla="*/ 4679644 w 10678681"/>
              <a:gd name="connsiteY90" fmla="*/ 1276603 h 1357700"/>
              <a:gd name="connsiteX91" fmla="*/ 4632222 w 10678681"/>
              <a:gd name="connsiteY91" fmla="*/ 1318360 h 1357700"/>
              <a:gd name="connsiteX92" fmla="*/ 4617358 w 10678681"/>
              <a:gd name="connsiteY92" fmla="*/ 1327690 h 1357700"/>
              <a:gd name="connsiteX93" fmla="*/ 4589102 w 10678681"/>
              <a:gd name="connsiteY93" fmla="*/ 1321223 h 1357700"/>
              <a:gd name="connsiteX94" fmla="*/ 4578184 w 10678681"/>
              <a:gd name="connsiteY94" fmla="*/ 1326745 h 1357700"/>
              <a:gd name="connsiteX95" fmla="*/ 4574270 w 10678681"/>
              <a:gd name="connsiteY95" fmla="*/ 1325878 h 1357700"/>
              <a:gd name="connsiteX96" fmla="*/ 4564919 w 10678681"/>
              <a:gd name="connsiteY96" fmla="*/ 1325507 h 1357700"/>
              <a:gd name="connsiteX97" fmla="*/ 4566586 w 10678681"/>
              <a:gd name="connsiteY97" fmla="*/ 1316963 h 1357700"/>
              <a:gd name="connsiteX98" fmla="*/ 4556303 w 10678681"/>
              <a:gd name="connsiteY98" fmla="*/ 1300262 h 1357700"/>
              <a:gd name="connsiteX99" fmla="*/ 4502358 w 10678681"/>
              <a:gd name="connsiteY99" fmla="*/ 1302558 h 1357700"/>
              <a:gd name="connsiteX100" fmla="*/ 4498919 w 10678681"/>
              <a:gd name="connsiteY100" fmla="*/ 1312115 h 1357700"/>
              <a:gd name="connsiteX101" fmla="*/ 4492075 w 10678681"/>
              <a:gd name="connsiteY101" fmla="*/ 1313357 h 1357700"/>
              <a:gd name="connsiteX102" fmla="*/ 4487466 w 10678681"/>
              <a:gd name="connsiteY102" fmla="*/ 1304102 h 1357700"/>
              <a:gd name="connsiteX103" fmla="*/ 4398292 w 10678681"/>
              <a:gd name="connsiteY103" fmla="*/ 1278410 h 1357700"/>
              <a:gd name="connsiteX104" fmla="*/ 4278026 w 10678681"/>
              <a:gd name="connsiteY104" fmla="*/ 1259803 h 1357700"/>
              <a:gd name="connsiteX105" fmla="*/ 4188995 w 10678681"/>
              <a:gd name="connsiteY105" fmla="*/ 1296718 h 1357700"/>
              <a:gd name="connsiteX106" fmla="*/ 4181483 w 10678681"/>
              <a:gd name="connsiteY106" fmla="*/ 1287686 h 1357700"/>
              <a:gd name="connsiteX107" fmla="*/ 4120739 w 10678681"/>
              <a:gd name="connsiteY107" fmla="*/ 1288549 h 1357700"/>
              <a:gd name="connsiteX108" fmla="*/ 3906561 w 10678681"/>
              <a:gd name="connsiteY108" fmla="*/ 1352435 h 1357700"/>
              <a:gd name="connsiteX109" fmla="*/ 3787890 w 10678681"/>
              <a:gd name="connsiteY109" fmla="*/ 1352442 h 1357700"/>
              <a:gd name="connsiteX110" fmla="*/ 3745993 w 10678681"/>
              <a:gd name="connsiteY110" fmla="*/ 1342630 h 1357700"/>
              <a:gd name="connsiteX111" fmla="*/ 3675785 w 10678681"/>
              <a:gd name="connsiteY111" fmla="*/ 1326802 h 1357700"/>
              <a:gd name="connsiteX112" fmla="*/ 3623856 w 10678681"/>
              <a:gd name="connsiteY112" fmla="*/ 1290804 h 1357700"/>
              <a:gd name="connsiteX113" fmla="*/ 3564933 w 10678681"/>
              <a:gd name="connsiteY113" fmla="*/ 1287147 h 1357700"/>
              <a:gd name="connsiteX114" fmla="*/ 3550537 w 10678681"/>
              <a:gd name="connsiteY114" fmla="*/ 1317552 h 1357700"/>
              <a:gd name="connsiteX115" fmla="*/ 3487736 w 10678681"/>
              <a:gd name="connsiteY115" fmla="*/ 1303493 h 1357700"/>
              <a:gd name="connsiteX116" fmla="*/ 3392548 w 10678681"/>
              <a:gd name="connsiteY116" fmla="*/ 1278741 h 1357700"/>
              <a:gd name="connsiteX117" fmla="*/ 3337466 w 10678681"/>
              <a:gd name="connsiteY117" fmla="*/ 1272537 h 1357700"/>
              <a:gd name="connsiteX118" fmla="*/ 3187206 w 10678681"/>
              <a:gd name="connsiteY118" fmla="*/ 1246821 h 1357700"/>
              <a:gd name="connsiteX119" fmla="*/ 3036856 w 10678681"/>
              <a:gd name="connsiteY119" fmla="*/ 1214383 h 1357700"/>
              <a:gd name="connsiteX120" fmla="*/ 2948654 w 10678681"/>
              <a:gd name="connsiteY120" fmla="*/ 1157455 h 1357700"/>
              <a:gd name="connsiteX121" fmla="*/ 2824973 w 10678681"/>
              <a:gd name="connsiteY121" fmla="*/ 1134864 h 1357700"/>
              <a:gd name="connsiteX122" fmla="*/ 2804398 w 10678681"/>
              <a:gd name="connsiteY122" fmla="*/ 1125556 h 1357700"/>
              <a:gd name="connsiteX123" fmla="*/ 2775396 w 10678681"/>
              <a:gd name="connsiteY123" fmla="*/ 1130148 h 1357700"/>
              <a:gd name="connsiteX124" fmla="*/ 2659096 w 10678681"/>
              <a:gd name="connsiteY124" fmla="*/ 1150294 h 1357700"/>
              <a:gd name="connsiteX125" fmla="*/ 2567088 w 10678681"/>
              <a:gd name="connsiteY125" fmla="*/ 1181781 h 1357700"/>
              <a:gd name="connsiteX126" fmla="*/ 2454501 w 10678681"/>
              <a:gd name="connsiteY126" fmla="*/ 1155455 h 1357700"/>
              <a:gd name="connsiteX127" fmla="*/ 2385161 w 10678681"/>
              <a:gd name="connsiteY127" fmla="*/ 1161312 h 1357700"/>
              <a:gd name="connsiteX128" fmla="*/ 2270528 w 10678681"/>
              <a:gd name="connsiteY128" fmla="*/ 1204338 h 1357700"/>
              <a:gd name="connsiteX129" fmla="*/ 2121820 w 10678681"/>
              <a:gd name="connsiteY129" fmla="*/ 1187078 h 1357700"/>
              <a:gd name="connsiteX130" fmla="*/ 2092716 w 10678681"/>
              <a:gd name="connsiteY130" fmla="*/ 1139224 h 1357700"/>
              <a:gd name="connsiteX131" fmla="*/ 2052449 w 10678681"/>
              <a:gd name="connsiteY131" fmla="*/ 1109687 h 1357700"/>
              <a:gd name="connsiteX132" fmla="*/ 2032607 w 10678681"/>
              <a:gd name="connsiteY132" fmla="*/ 1175477 h 1357700"/>
              <a:gd name="connsiteX133" fmla="*/ 1901837 w 10678681"/>
              <a:gd name="connsiteY133" fmla="*/ 1221762 h 1357700"/>
              <a:gd name="connsiteX134" fmla="*/ 1836762 w 10678681"/>
              <a:gd name="connsiteY134" fmla="*/ 1237387 h 1357700"/>
              <a:gd name="connsiteX135" fmla="*/ 1735877 w 10678681"/>
              <a:gd name="connsiteY135" fmla="*/ 1246527 h 1357700"/>
              <a:gd name="connsiteX136" fmla="*/ 1705069 w 10678681"/>
              <a:gd name="connsiteY136" fmla="*/ 1251989 h 1357700"/>
              <a:gd name="connsiteX137" fmla="*/ 1397689 w 10678681"/>
              <a:gd name="connsiteY137" fmla="*/ 1336144 h 1357700"/>
              <a:gd name="connsiteX138" fmla="*/ 1220734 w 10678681"/>
              <a:gd name="connsiteY138" fmla="*/ 1257811 h 1357700"/>
              <a:gd name="connsiteX139" fmla="*/ 1021737 w 10678681"/>
              <a:gd name="connsiteY139" fmla="*/ 1238739 h 1357700"/>
              <a:gd name="connsiteX140" fmla="*/ 959820 w 10678681"/>
              <a:gd name="connsiteY140" fmla="*/ 1275863 h 1357700"/>
              <a:gd name="connsiteX141" fmla="*/ 929137 w 10678681"/>
              <a:gd name="connsiteY141" fmla="*/ 1273957 h 1357700"/>
              <a:gd name="connsiteX142" fmla="*/ 878849 w 10678681"/>
              <a:gd name="connsiteY142" fmla="*/ 1266740 h 1357700"/>
              <a:gd name="connsiteX143" fmla="*/ 800667 w 10678681"/>
              <a:gd name="connsiteY143" fmla="*/ 1282041 h 1357700"/>
              <a:gd name="connsiteX144" fmla="*/ 644906 w 10678681"/>
              <a:gd name="connsiteY144" fmla="*/ 1273685 h 1357700"/>
              <a:gd name="connsiteX145" fmla="*/ 379869 w 10678681"/>
              <a:gd name="connsiteY145" fmla="*/ 1339165 h 1357700"/>
              <a:gd name="connsiteX146" fmla="*/ 137696 w 10678681"/>
              <a:gd name="connsiteY146" fmla="*/ 1319217 h 1357700"/>
              <a:gd name="connsiteX147" fmla="*/ 54250 w 10678681"/>
              <a:gd name="connsiteY147" fmla="*/ 1315838 h 1357700"/>
              <a:gd name="connsiteX148" fmla="*/ 28042 w 10678681"/>
              <a:gd name="connsiteY148" fmla="*/ 1297822 h 1357700"/>
              <a:gd name="connsiteX149" fmla="*/ 0 w 10678681"/>
              <a:gd name="connsiteY149" fmla="*/ 1294612 h 1357700"/>
              <a:gd name="connsiteX150" fmla="*/ 0 w 10678681"/>
              <a:gd name="connsiteY150"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833743 w 10678681"/>
              <a:gd name="connsiteY64" fmla="*/ 1027960 h 1357700"/>
              <a:gd name="connsiteX65" fmla="*/ 6698313 w 10678681"/>
              <a:gd name="connsiteY65" fmla="*/ 1063249 h 1357700"/>
              <a:gd name="connsiteX66" fmla="*/ 6550218 w 10678681"/>
              <a:gd name="connsiteY66" fmla="*/ 1026825 h 1357700"/>
              <a:gd name="connsiteX67" fmla="*/ 6437450 w 10678681"/>
              <a:gd name="connsiteY67" fmla="*/ 1101075 h 1357700"/>
              <a:gd name="connsiteX68" fmla="*/ 6327795 w 10678681"/>
              <a:gd name="connsiteY68" fmla="*/ 1088142 h 1357700"/>
              <a:gd name="connsiteX69" fmla="*/ 6074811 w 10678681"/>
              <a:gd name="connsiteY69" fmla="*/ 1092701 h 1357700"/>
              <a:gd name="connsiteX70" fmla="*/ 6004655 w 10678681"/>
              <a:gd name="connsiteY70" fmla="*/ 1114946 h 1357700"/>
              <a:gd name="connsiteX71" fmla="*/ 5936643 w 10678681"/>
              <a:gd name="connsiteY71" fmla="*/ 1095428 h 1357700"/>
              <a:gd name="connsiteX72" fmla="*/ 5912484 w 10678681"/>
              <a:gd name="connsiteY72" fmla="*/ 1112624 h 1357700"/>
              <a:gd name="connsiteX73" fmla="*/ 5908387 w 10678681"/>
              <a:gd name="connsiteY73" fmla="*/ 1116018 h 1357700"/>
              <a:gd name="connsiteX74" fmla="*/ 5890495 w 10678681"/>
              <a:gd name="connsiteY74" fmla="*/ 1120268 h 1357700"/>
              <a:gd name="connsiteX75" fmla="*/ 5887318 w 10678681"/>
              <a:gd name="connsiteY75" fmla="*/ 1133134 h 1357700"/>
              <a:gd name="connsiteX76" fmla="*/ 5861726 w 10678681"/>
              <a:gd name="connsiteY76" fmla="*/ 1147891 h 1357700"/>
              <a:gd name="connsiteX77" fmla="*/ 5828273 w 10678681"/>
              <a:gd name="connsiteY77" fmla="*/ 1152456 h 1357700"/>
              <a:gd name="connsiteX78" fmla="*/ 5667391 w 10678681"/>
              <a:gd name="connsiteY78" fmla="*/ 1161093 h 1357700"/>
              <a:gd name="connsiteX79" fmla="*/ 5572219 w 10678681"/>
              <a:gd name="connsiteY79" fmla="*/ 1173708 h 1357700"/>
              <a:gd name="connsiteX80" fmla="*/ 5537768 w 10678681"/>
              <a:gd name="connsiteY80" fmla="*/ 1190202 h 1357700"/>
              <a:gd name="connsiteX81" fmla="*/ 5488513 w 10678681"/>
              <a:gd name="connsiteY81" fmla="*/ 1205367 h 1357700"/>
              <a:gd name="connsiteX82" fmla="*/ 5402905 w 10678681"/>
              <a:gd name="connsiteY82" fmla="*/ 1241191 h 1357700"/>
              <a:gd name="connsiteX83" fmla="*/ 5285593 w 10678681"/>
              <a:gd name="connsiteY83" fmla="*/ 1273569 h 1357700"/>
              <a:gd name="connsiteX84" fmla="*/ 5192893 w 10678681"/>
              <a:gd name="connsiteY84" fmla="*/ 1247188 h 1357700"/>
              <a:gd name="connsiteX85" fmla="*/ 5186475 w 10678681"/>
              <a:gd name="connsiteY85" fmla="*/ 1257028 h 1357700"/>
              <a:gd name="connsiteX86" fmla="*/ 5126038 w 10678681"/>
              <a:gd name="connsiteY86" fmla="*/ 1263189 h 1357700"/>
              <a:gd name="connsiteX87" fmla="*/ 4905913 w 10678681"/>
              <a:gd name="connsiteY87" fmla="*/ 1224477 h 1357700"/>
              <a:gd name="connsiteX88" fmla="*/ 4788036 w 10678681"/>
              <a:gd name="connsiteY88" fmla="*/ 1238182 h 1357700"/>
              <a:gd name="connsiteX89" fmla="*/ 4747555 w 10678681"/>
              <a:gd name="connsiteY89" fmla="*/ 1252768 h 1357700"/>
              <a:gd name="connsiteX90" fmla="*/ 4679644 w 10678681"/>
              <a:gd name="connsiteY90" fmla="*/ 1276603 h 1357700"/>
              <a:gd name="connsiteX91" fmla="*/ 4632222 w 10678681"/>
              <a:gd name="connsiteY91" fmla="*/ 1318360 h 1357700"/>
              <a:gd name="connsiteX92" fmla="*/ 4617358 w 10678681"/>
              <a:gd name="connsiteY92" fmla="*/ 1327690 h 1357700"/>
              <a:gd name="connsiteX93" fmla="*/ 4589102 w 10678681"/>
              <a:gd name="connsiteY93" fmla="*/ 1321223 h 1357700"/>
              <a:gd name="connsiteX94" fmla="*/ 4578184 w 10678681"/>
              <a:gd name="connsiteY94" fmla="*/ 1326745 h 1357700"/>
              <a:gd name="connsiteX95" fmla="*/ 4574270 w 10678681"/>
              <a:gd name="connsiteY95" fmla="*/ 1325878 h 1357700"/>
              <a:gd name="connsiteX96" fmla="*/ 4564919 w 10678681"/>
              <a:gd name="connsiteY96" fmla="*/ 1325507 h 1357700"/>
              <a:gd name="connsiteX97" fmla="*/ 4566586 w 10678681"/>
              <a:gd name="connsiteY97" fmla="*/ 1316963 h 1357700"/>
              <a:gd name="connsiteX98" fmla="*/ 4556303 w 10678681"/>
              <a:gd name="connsiteY98" fmla="*/ 1300262 h 1357700"/>
              <a:gd name="connsiteX99" fmla="*/ 4502358 w 10678681"/>
              <a:gd name="connsiteY99" fmla="*/ 1302558 h 1357700"/>
              <a:gd name="connsiteX100" fmla="*/ 4498919 w 10678681"/>
              <a:gd name="connsiteY100" fmla="*/ 1312115 h 1357700"/>
              <a:gd name="connsiteX101" fmla="*/ 4492075 w 10678681"/>
              <a:gd name="connsiteY101" fmla="*/ 1313357 h 1357700"/>
              <a:gd name="connsiteX102" fmla="*/ 4487466 w 10678681"/>
              <a:gd name="connsiteY102" fmla="*/ 1304102 h 1357700"/>
              <a:gd name="connsiteX103" fmla="*/ 4398292 w 10678681"/>
              <a:gd name="connsiteY103" fmla="*/ 1278410 h 1357700"/>
              <a:gd name="connsiteX104" fmla="*/ 4278026 w 10678681"/>
              <a:gd name="connsiteY104" fmla="*/ 1259803 h 1357700"/>
              <a:gd name="connsiteX105" fmla="*/ 4188995 w 10678681"/>
              <a:gd name="connsiteY105" fmla="*/ 1296718 h 1357700"/>
              <a:gd name="connsiteX106" fmla="*/ 4181483 w 10678681"/>
              <a:gd name="connsiteY106" fmla="*/ 1287686 h 1357700"/>
              <a:gd name="connsiteX107" fmla="*/ 4120739 w 10678681"/>
              <a:gd name="connsiteY107" fmla="*/ 1288549 h 1357700"/>
              <a:gd name="connsiteX108" fmla="*/ 3906561 w 10678681"/>
              <a:gd name="connsiteY108" fmla="*/ 1352435 h 1357700"/>
              <a:gd name="connsiteX109" fmla="*/ 3787890 w 10678681"/>
              <a:gd name="connsiteY109" fmla="*/ 1352442 h 1357700"/>
              <a:gd name="connsiteX110" fmla="*/ 3745993 w 10678681"/>
              <a:gd name="connsiteY110" fmla="*/ 1342630 h 1357700"/>
              <a:gd name="connsiteX111" fmla="*/ 3675785 w 10678681"/>
              <a:gd name="connsiteY111" fmla="*/ 1326802 h 1357700"/>
              <a:gd name="connsiteX112" fmla="*/ 3623856 w 10678681"/>
              <a:gd name="connsiteY112" fmla="*/ 1290804 h 1357700"/>
              <a:gd name="connsiteX113" fmla="*/ 3564933 w 10678681"/>
              <a:gd name="connsiteY113" fmla="*/ 1287147 h 1357700"/>
              <a:gd name="connsiteX114" fmla="*/ 3550537 w 10678681"/>
              <a:gd name="connsiteY114" fmla="*/ 1317552 h 1357700"/>
              <a:gd name="connsiteX115" fmla="*/ 3487736 w 10678681"/>
              <a:gd name="connsiteY115" fmla="*/ 1303493 h 1357700"/>
              <a:gd name="connsiteX116" fmla="*/ 3392548 w 10678681"/>
              <a:gd name="connsiteY116" fmla="*/ 1278741 h 1357700"/>
              <a:gd name="connsiteX117" fmla="*/ 3337466 w 10678681"/>
              <a:gd name="connsiteY117" fmla="*/ 1272537 h 1357700"/>
              <a:gd name="connsiteX118" fmla="*/ 3187206 w 10678681"/>
              <a:gd name="connsiteY118" fmla="*/ 1246821 h 1357700"/>
              <a:gd name="connsiteX119" fmla="*/ 3036856 w 10678681"/>
              <a:gd name="connsiteY119" fmla="*/ 1214383 h 1357700"/>
              <a:gd name="connsiteX120" fmla="*/ 2948654 w 10678681"/>
              <a:gd name="connsiteY120" fmla="*/ 1157455 h 1357700"/>
              <a:gd name="connsiteX121" fmla="*/ 2824973 w 10678681"/>
              <a:gd name="connsiteY121" fmla="*/ 1134864 h 1357700"/>
              <a:gd name="connsiteX122" fmla="*/ 2804398 w 10678681"/>
              <a:gd name="connsiteY122" fmla="*/ 1125556 h 1357700"/>
              <a:gd name="connsiteX123" fmla="*/ 2775396 w 10678681"/>
              <a:gd name="connsiteY123" fmla="*/ 1130148 h 1357700"/>
              <a:gd name="connsiteX124" fmla="*/ 2659096 w 10678681"/>
              <a:gd name="connsiteY124" fmla="*/ 1150294 h 1357700"/>
              <a:gd name="connsiteX125" fmla="*/ 2567088 w 10678681"/>
              <a:gd name="connsiteY125" fmla="*/ 1181781 h 1357700"/>
              <a:gd name="connsiteX126" fmla="*/ 2454501 w 10678681"/>
              <a:gd name="connsiteY126" fmla="*/ 1155455 h 1357700"/>
              <a:gd name="connsiteX127" fmla="*/ 2385161 w 10678681"/>
              <a:gd name="connsiteY127" fmla="*/ 1161312 h 1357700"/>
              <a:gd name="connsiteX128" fmla="*/ 2270528 w 10678681"/>
              <a:gd name="connsiteY128" fmla="*/ 1204338 h 1357700"/>
              <a:gd name="connsiteX129" fmla="*/ 2121820 w 10678681"/>
              <a:gd name="connsiteY129" fmla="*/ 1187078 h 1357700"/>
              <a:gd name="connsiteX130" fmla="*/ 2092716 w 10678681"/>
              <a:gd name="connsiteY130" fmla="*/ 1139224 h 1357700"/>
              <a:gd name="connsiteX131" fmla="*/ 2052449 w 10678681"/>
              <a:gd name="connsiteY131" fmla="*/ 1109687 h 1357700"/>
              <a:gd name="connsiteX132" fmla="*/ 2032607 w 10678681"/>
              <a:gd name="connsiteY132" fmla="*/ 1175477 h 1357700"/>
              <a:gd name="connsiteX133" fmla="*/ 1901837 w 10678681"/>
              <a:gd name="connsiteY133" fmla="*/ 1221762 h 1357700"/>
              <a:gd name="connsiteX134" fmla="*/ 1836762 w 10678681"/>
              <a:gd name="connsiteY134" fmla="*/ 1237387 h 1357700"/>
              <a:gd name="connsiteX135" fmla="*/ 1735877 w 10678681"/>
              <a:gd name="connsiteY135" fmla="*/ 1246527 h 1357700"/>
              <a:gd name="connsiteX136" fmla="*/ 1705069 w 10678681"/>
              <a:gd name="connsiteY136" fmla="*/ 1251989 h 1357700"/>
              <a:gd name="connsiteX137" fmla="*/ 1397689 w 10678681"/>
              <a:gd name="connsiteY137" fmla="*/ 1336144 h 1357700"/>
              <a:gd name="connsiteX138" fmla="*/ 1220734 w 10678681"/>
              <a:gd name="connsiteY138" fmla="*/ 1257811 h 1357700"/>
              <a:gd name="connsiteX139" fmla="*/ 1021737 w 10678681"/>
              <a:gd name="connsiteY139" fmla="*/ 1238739 h 1357700"/>
              <a:gd name="connsiteX140" fmla="*/ 959820 w 10678681"/>
              <a:gd name="connsiteY140" fmla="*/ 1275863 h 1357700"/>
              <a:gd name="connsiteX141" fmla="*/ 929137 w 10678681"/>
              <a:gd name="connsiteY141" fmla="*/ 1273957 h 1357700"/>
              <a:gd name="connsiteX142" fmla="*/ 878849 w 10678681"/>
              <a:gd name="connsiteY142" fmla="*/ 1266740 h 1357700"/>
              <a:gd name="connsiteX143" fmla="*/ 800667 w 10678681"/>
              <a:gd name="connsiteY143" fmla="*/ 1282041 h 1357700"/>
              <a:gd name="connsiteX144" fmla="*/ 644906 w 10678681"/>
              <a:gd name="connsiteY144" fmla="*/ 1273685 h 1357700"/>
              <a:gd name="connsiteX145" fmla="*/ 379869 w 10678681"/>
              <a:gd name="connsiteY145" fmla="*/ 1339165 h 1357700"/>
              <a:gd name="connsiteX146" fmla="*/ 137696 w 10678681"/>
              <a:gd name="connsiteY146" fmla="*/ 1319217 h 1357700"/>
              <a:gd name="connsiteX147" fmla="*/ 54250 w 10678681"/>
              <a:gd name="connsiteY147" fmla="*/ 1315838 h 1357700"/>
              <a:gd name="connsiteX148" fmla="*/ 28042 w 10678681"/>
              <a:gd name="connsiteY148" fmla="*/ 1297822 h 1357700"/>
              <a:gd name="connsiteX149" fmla="*/ 0 w 10678681"/>
              <a:gd name="connsiteY149" fmla="*/ 1294612 h 1357700"/>
              <a:gd name="connsiteX150" fmla="*/ 0 w 10678681"/>
              <a:gd name="connsiteY150"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833743 w 10678681"/>
              <a:gd name="connsiteY64" fmla="*/ 1027960 h 1357700"/>
              <a:gd name="connsiteX65" fmla="*/ 6698313 w 10678681"/>
              <a:gd name="connsiteY65" fmla="*/ 1063249 h 1357700"/>
              <a:gd name="connsiteX66" fmla="*/ 6550218 w 10678681"/>
              <a:gd name="connsiteY66" fmla="*/ 1026825 h 1357700"/>
              <a:gd name="connsiteX67" fmla="*/ 6437450 w 10678681"/>
              <a:gd name="connsiteY67" fmla="*/ 1101075 h 1357700"/>
              <a:gd name="connsiteX68" fmla="*/ 6327795 w 10678681"/>
              <a:gd name="connsiteY68" fmla="*/ 1088142 h 1357700"/>
              <a:gd name="connsiteX69" fmla="*/ 6136549 w 10678681"/>
              <a:gd name="connsiteY69" fmla="*/ 1100268 h 1357700"/>
              <a:gd name="connsiteX70" fmla="*/ 6004655 w 10678681"/>
              <a:gd name="connsiteY70" fmla="*/ 1114946 h 1357700"/>
              <a:gd name="connsiteX71" fmla="*/ 5936643 w 10678681"/>
              <a:gd name="connsiteY71" fmla="*/ 1095428 h 1357700"/>
              <a:gd name="connsiteX72" fmla="*/ 5912484 w 10678681"/>
              <a:gd name="connsiteY72" fmla="*/ 1112624 h 1357700"/>
              <a:gd name="connsiteX73" fmla="*/ 5908387 w 10678681"/>
              <a:gd name="connsiteY73" fmla="*/ 1116018 h 1357700"/>
              <a:gd name="connsiteX74" fmla="*/ 5890495 w 10678681"/>
              <a:gd name="connsiteY74" fmla="*/ 1120268 h 1357700"/>
              <a:gd name="connsiteX75" fmla="*/ 5887318 w 10678681"/>
              <a:gd name="connsiteY75" fmla="*/ 1133134 h 1357700"/>
              <a:gd name="connsiteX76" fmla="*/ 5861726 w 10678681"/>
              <a:gd name="connsiteY76" fmla="*/ 1147891 h 1357700"/>
              <a:gd name="connsiteX77" fmla="*/ 5828273 w 10678681"/>
              <a:gd name="connsiteY77" fmla="*/ 1152456 h 1357700"/>
              <a:gd name="connsiteX78" fmla="*/ 5667391 w 10678681"/>
              <a:gd name="connsiteY78" fmla="*/ 1161093 h 1357700"/>
              <a:gd name="connsiteX79" fmla="*/ 5572219 w 10678681"/>
              <a:gd name="connsiteY79" fmla="*/ 1173708 h 1357700"/>
              <a:gd name="connsiteX80" fmla="*/ 5537768 w 10678681"/>
              <a:gd name="connsiteY80" fmla="*/ 1190202 h 1357700"/>
              <a:gd name="connsiteX81" fmla="*/ 5488513 w 10678681"/>
              <a:gd name="connsiteY81" fmla="*/ 1205367 h 1357700"/>
              <a:gd name="connsiteX82" fmla="*/ 5402905 w 10678681"/>
              <a:gd name="connsiteY82" fmla="*/ 1241191 h 1357700"/>
              <a:gd name="connsiteX83" fmla="*/ 5285593 w 10678681"/>
              <a:gd name="connsiteY83" fmla="*/ 1273569 h 1357700"/>
              <a:gd name="connsiteX84" fmla="*/ 5192893 w 10678681"/>
              <a:gd name="connsiteY84" fmla="*/ 1247188 h 1357700"/>
              <a:gd name="connsiteX85" fmla="*/ 5186475 w 10678681"/>
              <a:gd name="connsiteY85" fmla="*/ 1257028 h 1357700"/>
              <a:gd name="connsiteX86" fmla="*/ 5126038 w 10678681"/>
              <a:gd name="connsiteY86" fmla="*/ 1263189 h 1357700"/>
              <a:gd name="connsiteX87" fmla="*/ 4905913 w 10678681"/>
              <a:gd name="connsiteY87" fmla="*/ 1224477 h 1357700"/>
              <a:gd name="connsiteX88" fmla="*/ 4788036 w 10678681"/>
              <a:gd name="connsiteY88" fmla="*/ 1238182 h 1357700"/>
              <a:gd name="connsiteX89" fmla="*/ 4747555 w 10678681"/>
              <a:gd name="connsiteY89" fmla="*/ 1252768 h 1357700"/>
              <a:gd name="connsiteX90" fmla="*/ 4679644 w 10678681"/>
              <a:gd name="connsiteY90" fmla="*/ 1276603 h 1357700"/>
              <a:gd name="connsiteX91" fmla="*/ 4632222 w 10678681"/>
              <a:gd name="connsiteY91" fmla="*/ 1318360 h 1357700"/>
              <a:gd name="connsiteX92" fmla="*/ 4617358 w 10678681"/>
              <a:gd name="connsiteY92" fmla="*/ 1327690 h 1357700"/>
              <a:gd name="connsiteX93" fmla="*/ 4589102 w 10678681"/>
              <a:gd name="connsiteY93" fmla="*/ 1321223 h 1357700"/>
              <a:gd name="connsiteX94" fmla="*/ 4578184 w 10678681"/>
              <a:gd name="connsiteY94" fmla="*/ 1326745 h 1357700"/>
              <a:gd name="connsiteX95" fmla="*/ 4574270 w 10678681"/>
              <a:gd name="connsiteY95" fmla="*/ 1325878 h 1357700"/>
              <a:gd name="connsiteX96" fmla="*/ 4564919 w 10678681"/>
              <a:gd name="connsiteY96" fmla="*/ 1325507 h 1357700"/>
              <a:gd name="connsiteX97" fmla="*/ 4566586 w 10678681"/>
              <a:gd name="connsiteY97" fmla="*/ 1316963 h 1357700"/>
              <a:gd name="connsiteX98" fmla="*/ 4556303 w 10678681"/>
              <a:gd name="connsiteY98" fmla="*/ 1300262 h 1357700"/>
              <a:gd name="connsiteX99" fmla="*/ 4502358 w 10678681"/>
              <a:gd name="connsiteY99" fmla="*/ 1302558 h 1357700"/>
              <a:gd name="connsiteX100" fmla="*/ 4498919 w 10678681"/>
              <a:gd name="connsiteY100" fmla="*/ 1312115 h 1357700"/>
              <a:gd name="connsiteX101" fmla="*/ 4492075 w 10678681"/>
              <a:gd name="connsiteY101" fmla="*/ 1313357 h 1357700"/>
              <a:gd name="connsiteX102" fmla="*/ 4487466 w 10678681"/>
              <a:gd name="connsiteY102" fmla="*/ 1304102 h 1357700"/>
              <a:gd name="connsiteX103" fmla="*/ 4398292 w 10678681"/>
              <a:gd name="connsiteY103" fmla="*/ 1278410 h 1357700"/>
              <a:gd name="connsiteX104" fmla="*/ 4278026 w 10678681"/>
              <a:gd name="connsiteY104" fmla="*/ 1259803 h 1357700"/>
              <a:gd name="connsiteX105" fmla="*/ 4188995 w 10678681"/>
              <a:gd name="connsiteY105" fmla="*/ 1296718 h 1357700"/>
              <a:gd name="connsiteX106" fmla="*/ 4181483 w 10678681"/>
              <a:gd name="connsiteY106" fmla="*/ 1287686 h 1357700"/>
              <a:gd name="connsiteX107" fmla="*/ 4120739 w 10678681"/>
              <a:gd name="connsiteY107" fmla="*/ 1288549 h 1357700"/>
              <a:gd name="connsiteX108" fmla="*/ 3906561 w 10678681"/>
              <a:gd name="connsiteY108" fmla="*/ 1352435 h 1357700"/>
              <a:gd name="connsiteX109" fmla="*/ 3787890 w 10678681"/>
              <a:gd name="connsiteY109" fmla="*/ 1352442 h 1357700"/>
              <a:gd name="connsiteX110" fmla="*/ 3745993 w 10678681"/>
              <a:gd name="connsiteY110" fmla="*/ 1342630 h 1357700"/>
              <a:gd name="connsiteX111" fmla="*/ 3675785 w 10678681"/>
              <a:gd name="connsiteY111" fmla="*/ 1326802 h 1357700"/>
              <a:gd name="connsiteX112" fmla="*/ 3623856 w 10678681"/>
              <a:gd name="connsiteY112" fmla="*/ 1290804 h 1357700"/>
              <a:gd name="connsiteX113" fmla="*/ 3564933 w 10678681"/>
              <a:gd name="connsiteY113" fmla="*/ 1287147 h 1357700"/>
              <a:gd name="connsiteX114" fmla="*/ 3550537 w 10678681"/>
              <a:gd name="connsiteY114" fmla="*/ 1317552 h 1357700"/>
              <a:gd name="connsiteX115" fmla="*/ 3487736 w 10678681"/>
              <a:gd name="connsiteY115" fmla="*/ 1303493 h 1357700"/>
              <a:gd name="connsiteX116" fmla="*/ 3392548 w 10678681"/>
              <a:gd name="connsiteY116" fmla="*/ 1278741 h 1357700"/>
              <a:gd name="connsiteX117" fmla="*/ 3337466 w 10678681"/>
              <a:gd name="connsiteY117" fmla="*/ 1272537 h 1357700"/>
              <a:gd name="connsiteX118" fmla="*/ 3187206 w 10678681"/>
              <a:gd name="connsiteY118" fmla="*/ 1246821 h 1357700"/>
              <a:gd name="connsiteX119" fmla="*/ 3036856 w 10678681"/>
              <a:gd name="connsiteY119" fmla="*/ 1214383 h 1357700"/>
              <a:gd name="connsiteX120" fmla="*/ 2948654 w 10678681"/>
              <a:gd name="connsiteY120" fmla="*/ 1157455 h 1357700"/>
              <a:gd name="connsiteX121" fmla="*/ 2824973 w 10678681"/>
              <a:gd name="connsiteY121" fmla="*/ 1134864 h 1357700"/>
              <a:gd name="connsiteX122" fmla="*/ 2804398 w 10678681"/>
              <a:gd name="connsiteY122" fmla="*/ 1125556 h 1357700"/>
              <a:gd name="connsiteX123" fmla="*/ 2775396 w 10678681"/>
              <a:gd name="connsiteY123" fmla="*/ 1130148 h 1357700"/>
              <a:gd name="connsiteX124" fmla="*/ 2659096 w 10678681"/>
              <a:gd name="connsiteY124" fmla="*/ 1150294 h 1357700"/>
              <a:gd name="connsiteX125" fmla="*/ 2567088 w 10678681"/>
              <a:gd name="connsiteY125" fmla="*/ 1181781 h 1357700"/>
              <a:gd name="connsiteX126" fmla="*/ 2454501 w 10678681"/>
              <a:gd name="connsiteY126" fmla="*/ 1155455 h 1357700"/>
              <a:gd name="connsiteX127" fmla="*/ 2385161 w 10678681"/>
              <a:gd name="connsiteY127" fmla="*/ 1161312 h 1357700"/>
              <a:gd name="connsiteX128" fmla="*/ 2270528 w 10678681"/>
              <a:gd name="connsiteY128" fmla="*/ 1204338 h 1357700"/>
              <a:gd name="connsiteX129" fmla="*/ 2121820 w 10678681"/>
              <a:gd name="connsiteY129" fmla="*/ 1187078 h 1357700"/>
              <a:gd name="connsiteX130" fmla="*/ 2092716 w 10678681"/>
              <a:gd name="connsiteY130" fmla="*/ 1139224 h 1357700"/>
              <a:gd name="connsiteX131" fmla="*/ 2052449 w 10678681"/>
              <a:gd name="connsiteY131" fmla="*/ 1109687 h 1357700"/>
              <a:gd name="connsiteX132" fmla="*/ 2032607 w 10678681"/>
              <a:gd name="connsiteY132" fmla="*/ 1175477 h 1357700"/>
              <a:gd name="connsiteX133" fmla="*/ 1901837 w 10678681"/>
              <a:gd name="connsiteY133" fmla="*/ 1221762 h 1357700"/>
              <a:gd name="connsiteX134" fmla="*/ 1836762 w 10678681"/>
              <a:gd name="connsiteY134" fmla="*/ 1237387 h 1357700"/>
              <a:gd name="connsiteX135" fmla="*/ 1735877 w 10678681"/>
              <a:gd name="connsiteY135" fmla="*/ 1246527 h 1357700"/>
              <a:gd name="connsiteX136" fmla="*/ 1705069 w 10678681"/>
              <a:gd name="connsiteY136" fmla="*/ 1251989 h 1357700"/>
              <a:gd name="connsiteX137" fmla="*/ 1397689 w 10678681"/>
              <a:gd name="connsiteY137" fmla="*/ 1336144 h 1357700"/>
              <a:gd name="connsiteX138" fmla="*/ 1220734 w 10678681"/>
              <a:gd name="connsiteY138" fmla="*/ 1257811 h 1357700"/>
              <a:gd name="connsiteX139" fmla="*/ 1021737 w 10678681"/>
              <a:gd name="connsiteY139" fmla="*/ 1238739 h 1357700"/>
              <a:gd name="connsiteX140" fmla="*/ 959820 w 10678681"/>
              <a:gd name="connsiteY140" fmla="*/ 1275863 h 1357700"/>
              <a:gd name="connsiteX141" fmla="*/ 929137 w 10678681"/>
              <a:gd name="connsiteY141" fmla="*/ 1273957 h 1357700"/>
              <a:gd name="connsiteX142" fmla="*/ 878849 w 10678681"/>
              <a:gd name="connsiteY142" fmla="*/ 1266740 h 1357700"/>
              <a:gd name="connsiteX143" fmla="*/ 800667 w 10678681"/>
              <a:gd name="connsiteY143" fmla="*/ 1282041 h 1357700"/>
              <a:gd name="connsiteX144" fmla="*/ 644906 w 10678681"/>
              <a:gd name="connsiteY144" fmla="*/ 1273685 h 1357700"/>
              <a:gd name="connsiteX145" fmla="*/ 379869 w 10678681"/>
              <a:gd name="connsiteY145" fmla="*/ 1339165 h 1357700"/>
              <a:gd name="connsiteX146" fmla="*/ 137696 w 10678681"/>
              <a:gd name="connsiteY146" fmla="*/ 1319217 h 1357700"/>
              <a:gd name="connsiteX147" fmla="*/ 54250 w 10678681"/>
              <a:gd name="connsiteY147" fmla="*/ 1315838 h 1357700"/>
              <a:gd name="connsiteX148" fmla="*/ 28042 w 10678681"/>
              <a:gd name="connsiteY148" fmla="*/ 1297822 h 1357700"/>
              <a:gd name="connsiteX149" fmla="*/ 0 w 10678681"/>
              <a:gd name="connsiteY149" fmla="*/ 1294612 h 1357700"/>
              <a:gd name="connsiteX150" fmla="*/ 0 w 10678681"/>
              <a:gd name="connsiteY150"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833743 w 10678681"/>
              <a:gd name="connsiteY64" fmla="*/ 1027960 h 1357700"/>
              <a:gd name="connsiteX65" fmla="*/ 6698313 w 10678681"/>
              <a:gd name="connsiteY65" fmla="*/ 1063249 h 1357700"/>
              <a:gd name="connsiteX66" fmla="*/ 6550218 w 10678681"/>
              <a:gd name="connsiteY66" fmla="*/ 1026825 h 1357700"/>
              <a:gd name="connsiteX67" fmla="*/ 6437450 w 10678681"/>
              <a:gd name="connsiteY67" fmla="*/ 1101075 h 1357700"/>
              <a:gd name="connsiteX68" fmla="*/ 6327795 w 10678681"/>
              <a:gd name="connsiteY68" fmla="*/ 1088142 h 1357700"/>
              <a:gd name="connsiteX69" fmla="*/ 6136549 w 10678681"/>
              <a:gd name="connsiteY69" fmla="*/ 1100268 h 1357700"/>
              <a:gd name="connsiteX70" fmla="*/ 6004655 w 10678681"/>
              <a:gd name="connsiteY70" fmla="*/ 1114946 h 1357700"/>
              <a:gd name="connsiteX71" fmla="*/ 5936643 w 10678681"/>
              <a:gd name="connsiteY71" fmla="*/ 1095428 h 1357700"/>
              <a:gd name="connsiteX72" fmla="*/ 5912484 w 10678681"/>
              <a:gd name="connsiteY72" fmla="*/ 1112624 h 1357700"/>
              <a:gd name="connsiteX73" fmla="*/ 5908387 w 10678681"/>
              <a:gd name="connsiteY73" fmla="*/ 1116018 h 1357700"/>
              <a:gd name="connsiteX74" fmla="*/ 5890495 w 10678681"/>
              <a:gd name="connsiteY74" fmla="*/ 1120268 h 1357700"/>
              <a:gd name="connsiteX75" fmla="*/ 5887318 w 10678681"/>
              <a:gd name="connsiteY75" fmla="*/ 1133134 h 1357700"/>
              <a:gd name="connsiteX76" fmla="*/ 5861726 w 10678681"/>
              <a:gd name="connsiteY76" fmla="*/ 1147891 h 1357700"/>
              <a:gd name="connsiteX77" fmla="*/ 5805823 w 10678681"/>
              <a:gd name="connsiteY77" fmla="*/ 1152457 h 1357700"/>
              <a:gd name="connsiteX78" fmla="*/ 5667391 w 10678681"/>
              <a:gd name="connsiteY78" fmla="*/ 1161093 h 1357700"/>
              <a:gd name="connsiteX79" fmla="*/ 5572219 w 10678681"/>
              <a:gd name="connsiteY79" fmla="*/ 1173708 h 1357700"/>
              <a:gd name="connsiteX80" fmla="*/ 5537768 w 10678681"/>
              <a:gd name="connsiteY80" fmla="*/ 1190202 h 1357700"/>
              <a:gd name="connsiteX81" fmla="*/ 5488513 w 10678681"/>
              <a:gd name="connsiteY81" fmla="*/ 1205367 h 1357700"/>
              <a:gd name="connsiteX82" fmla="*/ 5402905 w 10678681"/>
              <a:gd name="connsiteY82" fmla="*/ 1241191 h 1357700"/>
              <a:gd name="connsiteX83" fmla="*/ 5285593 w 10678681"/>
              <a:gd name="connsiteY83" fmla="*/ 1273569 h 1357700"/>
              <a:gd name="connsiteX84" fmla="*/ 5192893 w 10678681"/>
              <a:gd name="connsiteY84" fmla="*/ 1247188 h 1357700"/>
              <a:gd name="connsiteX85" fmla="*/ 5186475 w 10678681"/>
              <a:gd name="connsiteY85" fmla="*/ 1257028 h 1357700"/>
              <a:gd name="connsiteX86" fmla="*/ 5126038 w 10678681"/>
              <a:gd name="connsiteY86" fmla="*/ 1263189 h 1357700"/>
              <a:gd name="connsiteX87" fmla="*/ 4905913 w 10678681"/>
              <a:gd name="connsiteY87" fmla="*/ 1224477 h 1357700"/>
              <a:gd name="connsiteX88" fmla="*/ 4788036 w 10678681"/>
              <a:gd name="connsiteY88" fmla="*/ 1238182 h 1357700"/>
              <a:gd name="connsiteX89" fmla="*/ 4747555 w 10678681"/>
              <a:gd name="connsiteY89" fmla="*/ 1252768 h 1357700"/>
              <a:gd name="connsiteX90" fmla="*/ 4679644 w 10678681"/>
              <a:gd name="connsiteY90" fmla="*/ 1276603 h 1357700"/>
              <a:gd name="connsiteX91" fmla="*/ 4632222 w 10678681"/>
              <a:gd name="connsiteY91" fmla="*/ 1318360 h 1357700"/>
              <a:gd name="connsiteX92" fmla="*/ 4617358 w 10678681"/>
              <a:gd name="connsiteY92" fmla="*/ 1327690 h 1357700"/>
              <a:gd name="connsiteX93" fmla="*/ 4589102 w 10678681"/>
              <a:gd name="connsiteY93" fmla="*/ 1321223 h 1357700"/>
              <a:gd name="connsiteX94" fmla="*/ 4578184 w 10678681"/>
              <a:gd name="connsiteY94" fmla="*/ 1326745 h 1357700"/>
              <a:gd name="connsiteX95" fmla="*/ 4574270 w 10678681"/>
              <a:gd name="connsiteY95" fmla="*/ 1325878 h 1357700"/>
              <a:gd name="connsiteX96" fmla="*/ 4564919 w 10678681"/>
              <a:gd name="connsiteY96" fmla="*/ 1325507 h 1357700"/>
              <a:gd name="connsiteX97" fmla="*/ 4566586 w 10678681"/>
              <a:gd name="connsiteY97" fmla="*/ 1316963 h 1357700"/>
              <a:gd name="connsiteX98" fmla="*/ 4556303 w 10678681"/>
              <a:gd name="connsiteY98" fmla="*/ 1300262 h 1357700"/>
              <a:gd name="connsiteX99" fmla="*/ 4502358 w 10678681"/>
              <a:gd name="connsiteY99" fmla="*/ 1302558 h 1357700"/>
              <a:gd name="connsiteX100" fmla="*/ 4498919 w 10678681"/>
              <a:gd name="connsiteY100" fmla="*/ 1312115 h 1357700"/>
              <a:gd name="connsiteX101" fmla="*/ 4492075 w 10678681"/>
              <a:gd name="connsiteY101" fmla="*/ 1313357 h 1357700"/>
              <a:gd name="connsiteX102" fmla="*/ 4487466 w 10678681"/>
              <a:gd name="connsiteY102" fmla="*/ 1304102 h 1357700"/>
              <a:gd name="connsiteX103" fmla="*/ 4398292 w 10678681"/>
              <a:gd name="connsiteY103" fmla="*/ 1278410 h 1357700"/>
              <a:gd name="connsiteX104" fmla="*/ 4278026 w 10678681"/>
              <a:gd name="connsiteY104" fmla="*/ 1259803 h 1357700"/>
              <a:gd name="connsiteX105" fmla="*/ 4188995 w 10678681"/>
              <a:gd name="connsiteY105" fmla="*/ 1296718 h 1357700"/>
              <a:gd name="connsiteX106" fmla="*/ 4181483 w 10678681"/>
              <a:gd name="connsiteY106" fmla="*/ 1287686 h 1357700"/>
              <a:gd name="connsiteX107" fmla="*/ 4120739 w 10678681"/>
              <a:gd name="connsiteY107" fmla="*/ 1288549 h 1357700"/>
              <a:gd name="connsiteX108" fmla="*/ 3906561 w 10678681"/>
              <a:gd name="connsiteY108" fmla="*/ 1352435 h 1357700"/>
              <a:gd name="connsiteX109" fmla="*/ 3787890 w 10678681"/>
              <a:gd name="connsiteY109" fmla="*/ 1352442 h 1357700"/>
              <a:gd name="connsiteX110" fmla="*/ 3745993 w 10678681"/>
              <a:gd name="connsiteY110" fmla="*/ 1342630 h 1357700"/>
              <a:gd name="connsiteX111" fmla="*/ 3675785 w 10678681"/>
              <a:gd name="connsiteY111" fmla="*/ 1326802 h 1357700"/>
              <a:gd name="connsiteX112" fmla="*/ 3623856 w 10678681"/>
              <a:gd name="connsiteY112" fmla="*/ 1290804 h 1357700"/>
              <a:gd name="connsiteX113" fmla="*/ 3564933 w 10678681"/>
              <a:gd name="connsiteY113" fmla="*/ 1287147 h 1357700"/>
              <a:gd name="connsiteX114" fmla="*/ 3550537 w 10678681"/>
              <a:gd name="connsiteY114" fmla="*/ 1317552 h 1357700"/>
              <a:gd name="connsiteX115" fmla="*/ 3487736 w 10678681"/>
              <a:gd name="connsiteY115" fmla="*/ 1303493 h 1357700"/>
              <a:gd name="connsiteX116" fmla="*/ 3392548 w 10678681"/>
              <a:gd name="connsiteY116" fmla="*/ 1278741 h 1357700"/>
              <a:gd name="connsiteX117" fmla="*/ 3337466 w 10678681"/>
              <a:gd name="connsiteY117" fmla="*/ 1272537 h 1357700"/>
              <a:gd name="connsiteX118" fmla="*/ 3187206 w 10678681"/>
              <a:gd name="connsiteY118" fmla="*/ 1246821 h 1357700"/>
              <a:gd name="connsiteX119" fmla="*/ 3036856 w 10678681"/>
              <a:gd name="connsiteY119" fmla="*/ 1214383 h 1357700"/>
              <a:gd name="connsiteX120" fmla="*/ 2948654 w 10678681"/>
              <a:gd name="connsiteY120" fmla="*/ 1157455 h 1357700"/>
              <a:gd name="connsiteX121" fmla="*/ 2824973 w 10678681"/>
              <a:gd name="connsiteY121" fmla="*/ 1134864 h 1357700"/>
              <a:gd name="connsiteX122" fmla="*/ 2804398 w 10678681"/>
              <a:gd name="connsiteY122" fmla="*/ 1125556 h 1357700"/>
              <a:gd name="connsiteX123" fmla="*/ 2775396 w 10678681"/>
              <a:gd name="connsiteY123" fmla="*/ 1130148 h 1357700"/>
              <a:gd name="connsiteX124" fmla="*/ 2659096 w 10678681"/>
              <a:gd name="connsiteY124" fmla="*/ 1150294 h 1357700"/>
              <a:gd name="connsiteX125" fmla="*/ 2567088 w 10678681"/>
              <a:gd name="connsiteY125" fmla="*/ 1181781 h 1357700"/>
              <a:gd name="connsiteX126" fmla="*/ 2454501 w 10678681"/>
              <a:gd name="connsiteY126" fmla="*/ 1155455 h 1357700"/>
              <a:gd name="connsiteX127" fmla="*/ 2385161 w 10678681"/>
              <a:gd name="connsiteY127" fmla="*/ 1161312 h 1357700"/>
              <a:gd name="connsiteX128" fmla="*/ 2270528 w 10678681"/>
              <a:gd name="connsiteY128" fmla="*/ 1204338 h 1357700"/>
              <a:gd name="connsiteX129" fmla="*/ 2121820 w 10678681"/>
              <a:gd name="connsiteY129" fmla="*/ 1187078 h 1357700"/>
              <a:gd name="connsiteX130" fmla="*/ 2092716 w 10678681"/>
              <a:gd name="connsiteY130" fmla="*/ 1139224 h 1357700"/>
              <a:gd name="connsiteX131" fmla="*/ 2052449 w 10678681"/>
              <a:gd name="connsiteY131" fmla="*/ 1109687 h 1357700"/>
              <a:gd name="connsiteX132" fmla="*/ 2032607 w 10678681"/>
              <a:gd name="connsiteY132" fmla="*/ 1175477 h 1357700"/>
              <a:gd name="connsiteX133" fmla="*/ 1901837 w 10678681"/>
              <a:gd name="connsiteY133" fmla="*/ 1221762 h 1357700"/>
              <a:gd name="connsiteX134" fmla="*/ 1836762 w 10678681"/>
              <a:gd name="connsiteY134" fmla="*/ 1237387 h 1357700"/>
              <a:gd name="connsiteX135" fmla="*/ 1735877 w 10678681"/>
              <a:gd name="connsiteY135" fmla="*/ 1246527 h 1357700"/>
              <a:gd name="connsiteX136" fmla="*/ 1705069 w 10678681"/>
              <a:gd name="connsiteY136" fmla="*/ 1251989 h 1357700"/>
              <a:gd name="connsiteX137" fmla="*/ 1397689 w 10678681"/>
              <a:gd name="connsiteY137" fmla="*/ 1336144 h 1357700"/>
              <a:gd name="connsiteX138" fmla="*/ 1220734 w 10678681"/>
              <a:gd name="connsiteY138" fmla="*/ 1257811 h 1357700"/>
              <a:gd name="connsiteX139" fmla="*/ 1021737 w 10678681"/>
              <a:gd name="connsiteY139" fmla="*/ 1238739 h 1357700"/>
              <a:gd name="connsiteX140" fmla="*/ 959820 w 10678681"/>
              <a:gd name="connsiteY140" fmla="*/ 1275863 h 1357700"/>
              <a:gd name="connsiteX141" fmla="*/ 929137 w 10678681"/>
              <a:gd name="connsiteY141" fmla="*/ 1273957 h 1357700"/>
              <a:gd name="connsiteX142" fmla="*/ 878849 w 10678681"/>
              <a:gd name="connsiteY142" fmla="*/ 1266740 h 1357700"/>
              <a:gd name="connsiteX143" fmla="*/ 800667 w 10678681"/>
              <a:gd name="connsiteY143" fmla="*/ 1282041 h 1357700"/>
              <a:gd name="connsiteX144" fmla="*/ 644906 w 10678681"/>
              <a:gd name="connsiteY144" fmla="*/ 1273685 h 1357700"/>
              <a:gd name="connsiteX145" fmla="*/ 379869 w 10678681"/>
              <a:gd name="connsiteY145" fmla="*/ 1339165 h 1357700"/>
              <a:gd name="connsiteX146" fmla="*/ 137696 w 10678681"/>
              <a:gd name="connsiteY146" fmla="*/ 1319217 h 1357700"/>
              <a:gd name="connsiteX147" fmla="*/ 54250 w 10678681"/>
              <a:gd name="connsiteY147" fmla="*/ 1315838 h 1357700"/>
              <a:gd name="connsiteX148" fmla="*/ 28042 w 10678681"/>
              <a:gd name="connsiteY148" fmla="*/ 1297822 h 1357700"/>
              <a:gd name="connsiteX149" fmla="*/ 0 w 10678681"/>
              <a:gd name="connsiteY149" fmla="*/ 1294612 h 1357700"/>
              <a:gd name="connsiteX150" fmla="*/ 0 w 10678681"/>
              <a:gd name="connsiteY150"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833743 w 10678681"/>
              <a:gd name="connsiteY64" fmla="*/ 1027960 h 1357700"/>
              <a:gd name="connsiteX65" fmla="*/ 6698313 w 10678681"/>
              <a:gd name="connsiteY65" fmla="*/ 1063249 h 1357700"/>
              <a:gd name="connsiteX66" fmla="*/ 6550218 w 10678681"/>
              <a:gd name="connsiteY66" fmla="*/ 1026825 h 1357700"/>
              <a:gd name="connsiteX67" fmla="*/ 6437450 w 10678681"/>
              <a:gd name="connsiteY67" fmla="*/ 1101075 h 1357700"/>
              <a:gd name="connsiteX68" fmla="*/ 6327795 w 10678681"/>
              <a:gd name="connsiteY68" fmla="*/ 1088142 h 1357700"/>
              <a:gd name="connsiteX69" fmla="*/ 6136549 w 10678681"/>
              <a:gd name="connsiteY69" fmla="*/ 1100268 h 1357700"/>
              <a:gd name="connsiteX70" fmla="*/ 6004655 w 10678681"/>
              <a:gd name="connsiteY70" fmla="*/ 1114946 h 1357700"/>
              <a:gd name="connsiteX71" fmla="*/ 5936643 w 10678681"/>
              <a:gd name="connsiteY71" fmla="*/ 1095428 h 1357700"/>
              <a:gd name="connsiteX72" fmla="*/ 5912484 w 10678681"/>
              <a:gd name="connsiteY72" fmla="*/ 1112624 h 1357700"/>
              <a:gd name="connsiteX73" fmla="*/ 5908387 w 10678681"/>
              <a:gd name="connsiteY73" fmla="*/ 1116018 h 1357700"/>
              <a:gd name="connsiteX74" fmla="*/ 5890495 w 10678681"/>
              <a:gd name="connsiteY74" fmla="*/ 1120268 h 1357700"/>
              <a:gd name="connsiteX75" fmla="*/ 5887318 w 10678681"/>
              <a:gd name="connsiteY75" fmla="*/ 1133134 h 1357700"/>
              <a:gd name="connsiteX76" fmla="*/ 5861726 w 10678681"/>
              <a:gd name="connsiteY76" fmla="*/ 1147891 h 1357700"/>
              <a:gd name="connsiteX77" fmla="*/ 5805823 w 10678681"/>
              <a:gd name="connsiteY77" fmla="*/ 1152457 h 1357700"/>
              <a:gd name="connsiteX78" fmla="*/ 5689841 w 10678681"/>
              <a:gd name="connsiteY78" fmla="*/ 1176232 h 1357700"/>
              <a:gd name="connsiteX79" fmla="*/ 5572219 w 10678681"/>
              <a:gd name="connsiteY79" fmla="*/ 1173708 h 1357700"/>
              <a:gd name="connsiteX80" fmla="*/ 5537768 w 10678681"/>
              <a:gd name="connsiteY80" fmla="*/ 1190202 h 1357700"/>
              <a:gd name="connsiteX81" fmla="*/ 5488513 w 10678681"/>
              <a:gd name="connsiteY81" fmla="*/ 1205367 h 1357700"/>
              <a:gd name="connsiteX82" fmla="*/ 5402905 w 10678681"/>
              <a:gd name="connsiteY82" fmla="*/ 1241191 h 1357700"/>
              <a:gd name="connsiteX83" fmla="*/ 5285593 w 10678681"/>
              <a:gd name="connsiteY83" fmla="*/ 1273569 h 1357700"/>
              <a:gd name="connsiteX84" fmla="*/ 5192893 w 10678681"/>
              <a:gd name="connsiteY84" fmla="*/ 1247188 h 1357700"/>
              <a:gd name="connsiteX85" fmla="*/ 5186475 w 10678681"/>
              <a:gd name="connsiteY85" fmla="*/ 1257028 h 1357700"/>
              <a:gd name="connsiteX86" fmla="*/ 5126038 w 10678681"/>
              <a:gd name="connsiteY86" fmla="*/ 1263189 h 1357700"/>
              <a:gd name="connsiteX87" fmla="*/ 4905913 w 10678681"/>
              <a:gd name="connsiteY87" fmla="*/ 1224477 h 1357700"/>
              <a:gd name="connsiteX88" fmla="*/ 4788036 w 10678681"/>
              <a:gd name="connsiteY88" fmla="*/ 1238182 h 1357700"/>
              <a:gd name="connsiteX89" fmla="*/ 4747555 w 10678681"/>
              <a:gd name="connsiteY89" fmla="*/ 1252768 h 1357700"/>
              <a:gd name="connsiteX90" fmla="*/ 4679644 w 10678681"/>
              <a:gd name="connsiteY90" fmla="*/ 1276603 h 1357700"/>
              <a:gd name="connsiteX91" fmla="*/ 4632222 w 10678681"/>
              <a:gd name="connsiteY91" fmla="*/ 1318360 h 1357700"/>
              <a:gd name="connsiteX92" fmla="*/ 4617358 w 10678681"/>
              <a:gd name="connsiteY92" fmla="*/ 1327690 h 1357700"/>
              <a:gd name="connsiteX93" fmla="*/ 4589102 w 10678681"/>
              <a:gd name="connsiteY93" fmla="*/ 1321223 h 1357700"/>
              <a:gd name="connsiteX94" fmla="*/ 4578184 w 10678681"/>
              <a:gd name="connsiteY94" fmla="*/ 1326745 h 1357700"/>
              <a:gd name="connsiteX95" fmla="*/ 4574270 w 10678681"/>
              <a:gd name="connsiteY95" fmla="*/ 1325878 h 1357700"/>
              <a:gd name="connsiteX96" fmla="*/ 4564919 w 10678681"/>
              <a:gd name="connsiteY96" fmla="*/ 1325507 h 1357700"/>
              <a:gd name="connsiteX97" fmla="*/ 4566586 w 10678681"/>
              <a:gd name="connsiteY97" fmla="*/ 1316963 h 1357700"/>
              <a:gd name="connsiteX98" fmla="*/ 4556303 w 10678681"/>
              <a:gd name="connsiteY98" fmla="*/ 1300262 h 1357700"/>
              <a:gd name="connsiteX99" fmla="*/ 4502358 w 10678681"/>
              <a:gd name="connsiteY99" fmla="*/ 1302558 h 1357700"/>
              <a:gd name="connsiteX100" fmla="*/ 4498919 w 10678681"/>
              <a:gd name="connsiteY100" fmla="*/ 1312115 h 1357700"/>
              <a:gd name="connsiteX101" fmla="*/ 4492075 w 10678681"/>
              <a:gd name="connsiteY101" fmla="*/ 1313357 h 1357700"/>
              <a:gd name="connsiteX102" fmla="*/ 4487466 w 10678681"/>
              <a:gd name="connsiteY102" fmla="*/ 1304102 h 1357700"/>
              <a:gd name="connsiteX103" fmla="*/ 4398292 w 10678681"/>
              <a:gd name="connsiteY103" fmla="*/ 1278410 h 1357700"/>
              <a:gd name="connsiteX104" fmla="*/ 4278026 w 10678681"/>
              <a:gd name="connsiteY104" fmla="*/ 1259803 h 1357700"/>
              <a:gd name="connsiteX105" fmla="*/ 4188995 w 10678681"/>
              <a:gd name="connsiteY105" fmla="*/ 1296718 h 1357700"/>
              <a:gd name="connsiteX106" fmla="*/ 4181483 w 10678681"/>
              <a:gd name="connsiteY106" fmla="*/ 1287686 h 1357700"/>
              <a:gd name="connsiteX107" fmla="*/ 4120739 w 10678681"/>
              <a:gd name="connsiteY107" fmla="*/ 1288549 h 1357700"/>
              <a:gd name="connsiteX108" fmla="*/ 3906561 w 10678681"/>
              <a:gd name="connsiteY108" fmla="*/ 1352435 h 1357700"/>
              <a:gd name="connsiteX109" fmla="*/ 3787890 w 10678681"/>
              <a:gd name="connsiteY109" fmla="*/ 1352442 h 1357700"/>
              <a:gd name="connsiteX110" fmla="*/ 3745993 w 10678681"/>
              <a:gd name="connsiteY110" fmla="*/ 1342630 h 1357700"/>
              <a:gd name="connsiteX111" fmla="*/ 3675785 w 10678681"/>
              <a:gd name="connsiteY111" fmla="*/ 1326802 h 1357700"/>
              <a:gd name="connsiteX112" fmla="*/ 3623856 w 10678681"/>
              <a:gd name="connsiteY112" fmla="*/ 1290804 h 1357700"/>
              <a:gd name="connsiteX113" fmla="*/ 3564933 w 10678681"/>
              <a:gd name="connsiteY113" fmla="*/ 1287147 h 1357700"/>
              <a:gd name="connsiteX114" fmla="*/ 3550537 w 10678681"/>
              <a:gd name="connsiteY114" fmla="*/ 1317552 h 1357700"/>
              <a:gd name="connsiteX115" fmla="*/ 3487736 w 10678681"/>
              <a:gd name="connsiteY115" fmla="*/ 1303493 h 1357700"/>
              <a:gd name="connsiteX116" fmla="*/ 3392548 w 10678681"/>
              <a:gd name="connsiteY116" fmla="*/ 1278741 h 1357700"/>
              <a:gd name="connsiteX117" fmla="*/ 3337466 w 10678681"/>
              <a:gd name="connsiteY117" fmla="*/ 1272537 h 1357700"/>
              <a:gd name="connsiteX118" fmla="*/ 3187206 w 10678681"/>
              <a:gd name="connsiteY118" fmla="*/ 1246821 h 1357700"/>
              <a:gd name="connsiteX119" fmla="*/ 3036856 w 10678681"/>
              <a:gd name="connsiteY119" fmla="*/ 1214383 h 1357700"/>
              <a:gd name="connsiteX120" fmla="*/ 2948654 w 10678681"/>
              <a:gd name="connsiteY120" fmla="*/ 1157455 h 1357700"/>
              <a:gd name="connsiteX121" fmla="*/ 2824973 w 10678681"/>
              <a:gd name="connsiteY121" fmla="*/ 1134864 h 1357700"/>
              <a:gd name="connsiteX122" fmla="*/ 2804398 w 10678681"/>
              <a:gd name="connsiteY122" fmla="*/ 1125556 h 1357700"/>
              <a:gd name="connsiteX123" fmla="*/ 2775396 w 10678681"/>
              <a:gd name="connsiteY123" fmla="*/ 1130148 h 1357700"/>
              <a:gd name="connsiteX124" fmla="*/ 2659096 w 10678681"/>
              <a:gd name="connsiteY124" fmla="*/ 1150294 h 1357700"/>
              <a:gd name="connsiteX125" fmla="*/ 2567088 w 10678681"/>
              <a:gd name="connsiteY125" fmla="*/ 1181781 h 1357700"/>
              <a:gd name="connsiteX126" fmla="*/ 2454501 w 10678681"/>
              <a:gd name="connsiteY126" fmla="*/ 1155455 h 1357700"/>
              <a:gd name="connsiteX127" fmla="*/ 2385161 w 10678681"/>
              <a:gd name="connsiteY127" fmla="*/ 1161312 h 1357700"/>
              <a:gd name="connsiteX128" fmla="*/ 2270528 w 10678681"/>
              <a:gd name="connsiteY128" fmla="*/ 1204338 h 1357700"/>
              <a:gd name="connsiteX129" fmla="*/ 2121820 w 10678681"/>
              <a:gd name="connsiteY129" fmla="*/ 1187078 h 1357700"/>
              <a:gd name="connsiteX130" fmla="*/ 2092716 w 10678681"/>
              <a:gd name="connsiteY130" fmla="*/ 1139224 h 1357700"/>
              <a:gd name="connsiteX131" fmla="*/ 2052449 w 10678681"/>
              <a:gd name="connsiteY131" fmla="*/ 1109687 h 1357700"/>
              <a:gd name="connsiteX132" fmla="*/ 2032607 w 10678681"/>
              <a:gd name="connsiteY132" fmla="*/ 1175477 h 1357700"/>
              <a:gd name="connsiteX133" fmla="*/ 1901837 w 10678681"/>
              <a:gd name="connsiteY133" fmla="*/ 1221762 h 1357700"/>
              <a:gd name="connsiteX134" fmla="*/ 1836762 w 10678681"/>
              <a:gd name="connsiteY134" fmla="*/ 1237387 h 1357700"/>
              <a:gd name="connsiteX135" fmla="*/ 1735877 w 10678681"/>
              <a:gd name="connsiteY135" fmla="*/ 1246527 h 1357700"/>
              <a:gd name="connsiteX136" fmla="*/ 1705069 w 10678681"/>
              <a:gd name="connsiteY136" fmla="*/ 1251989 h 1357700"/>
              <a:gd name="connsiteX137" fmla="*/ 1397689 w 10678681"/>
              <a:gd name="connsiteY137" fmla="*/ 1336144 h 1357700"/>
              <a:gd name="connsiteX138" fmla="*/ 1220734 w 10678681"/>
              <a:gd name="connsiteY138" fmla="*/ 1257811 h 1357700"/>
              <a:gd name="connsiteX139" fmla="*/ 1021737 w 10678681"/>
              <a:gd name="connsiteY139" fmla="*/ 1238739 h 1357700"/>
              <a:gd name="connsiteX140" fmla="*/ 959820 w 10678681"/>
              <a:gd name="connsiteY140" fmla="*/ 1275863 h 1357700"/>
              <a:gd name="connsiteX141" fmla="*/ 929137 w 10678681"/>
              <a:gd name="connsiteY141" fmla="*/ 1273957 h 1357700"/>
              <a:gd name="connsiteX142" fmla="*/ 878849 w 10678681"/>
              <a:gd name="connsiteY142" fmla="*/ 1266740 h 1357700"/>
              <a:gd name="connsiteX143" fmla="*/ 800667 w 10678681"/>
              <a:gd name="connsiteY143" fmla="*/ 1282041 h 1357700"/>
              <a:gd name="connsiteX144" fmla="*/ 644906 w 10678681"/>
              <a:gd name="connsiteY144" fmla="*/ 1273685 h 1357700"/>
              <a:gd name="connsiteX145" fmla="*/ 379869 w 10678681"/>
              <a:gd name="connsiteY145" fmla="*/ 1339165 h 1357700"/>
              <a:gd name="connsiteX146" fmla="*/ 137696 w 10678681"/>
              <a:gd name="connsiteY146" fmla="*/ 1319217 h 1357700"/>
              <a:gd name="connsiteX147" fmla="*/ 54250 w 10678681"/>
              <a:gd name="connsiteY147" fmla="*/ 1315838 h 1357700"/>
              <a:gd name="connsiteX148" fmla="*/ 28042 w 10678681"/>
              <a:gd name="connsiteY148" fmla="*/ 1297822 h 1357700"/>
              <a:gd name="connsiteX149" fmla="*/ 0 w 10678681"/>
              <a:gd name="connsiteY149" fmla="*/ 1294612 h 1357700"/>
              <a:gd name="connsiteX150" fmla="*/ 0 w 10678681"/>
              <a:gd name="connsiteY150"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833743 w 10678681"/>
              <a:gd name="connsiteY64" fmla="*/ 1027960 h 1357700"/>
              <a:gd name="connsiteX65" fmla="*/ 6698313 w 10678681"/>
              <a:gd name="connsiteY65" fmla="*/ 1063249 h 1357700"/>
              <a:gd name="connsiteX66" fmla="*/ 6550218 w 10678681"/>
              <a:gd name="connsiteY66" fmla="*/ 1026825 h 1357700"/>
              <a:gd name="connsiteX67" fmla="*/ 6437450 w 10678681"/>
              <a:gd name="connsiteY67" fmla="*/ 1101075 h 1357700"/>
              <a:gd name="connsiteX68" fmla="*/ 6327795 w 10678681"/>
              <a:gd name="connsiteY68" fmla="*/ 1088142 h 1357700"/>
              <a:gd name="connsiteX69" fmla="*/ 6136549 w 10678681"/>
              <a:gd name="connsiteY69" fmla="*/ 1100268 h 1357700"/>
              <a:gd name="connsiteX70" fmla="*/ 6004655 w 10678681"/>
              <a:gd name="connsiteY70" fmla="*/ 1114946 h 1357700"/>
              <a:gd name="connsiteX71" fmla="*/ 5936643 w 10678681"/>
              <a:gd name="connsiteY71" fmla="*/ 1095428 h 1357700"/>
              <a:gd name="connsiteX72" fmla="*/ 5912484 w 10678681"/>
              <a:gd name="connsiteY72" fmla="*/ 1112624 h 1357700"/>
              <a:gd name="connsiteX73" fmla="*/ 5908387 w 10678681"/>
              <a:gd name="connsiteY73" fmla="*/ 1116018 h 1357700"/>
              <a:gd name="connsiteX74" fmla="*/ 5890495 w 10678681"/>
              <a:gd name="connsiteY74" fmla="*/ 1120268 h 1357700"/>
              <a:gd name="connsiteX75" fmla="*/ 5887318 w 10678681"/>
              <a:gd name="connsiteY75" fmla="*/ 1133134 h 1357700"/>
              <a:gd name="connsiteX76" fmla="*/ 5861726 w 10678681"/>
              <a:gd name="connsiteY76" fmla="*/ 1147891 h 1357700"/>
              <a:gd name="connsiteX77" fmla="*/ 5805823 w 10678681"/>
              <a:gd name="connsiteY77" fmla="*/ 1152457 h 1357700"/>
              <a:gd name="connsiteX78" fmla="*/ 5689841 w 10678681"/>
              <a:gd name="connsiteY78" fmla="*/ 1176232 h 1357700"/>
              <a:gd name="connsiteX79" fmla="*/ 5537768 w 10678681"/>
              <a:gd name="connsiteY79" fmla="*/ 1190202 h 1357700"/>
              <a:gd name="connsiteX80" fmla="*/ 5488513 w 10678681"/>
              <a:gd name="connsiteY80" fmla="*/ 1205367 h 1357700"/>
              <a:gd name="connsiteX81" fmla="*/ 5402905 w 10678681"/>
              <a:gd name="connsiteY81" fmla="*/ 1241191 h 1357700"/>
              <a:gd name="connsiteX82" fmla="*/ 5285593 w 10678681"/>
              <a:gd name="connsiteY82" fmla="*/ 1273569 h 1357700"/>
              <a:gd name="connsiteX83" fmla="*/ 5192893 w 10678681"/>
              <a:gd name="connsiteY83" fmla="*/ 1247188 h 1357700"/>
              <a:gd name="connsiteX84" fmla="*/ 5186475 w 10678681"/>
              <a:gd name="connsiteY84" fmla="*/ 1257028 h 1357700"/>
              <a:gd name="connsiteX85" fmla="*/ 5126038 w 10678681"/>
              <a:gd name="connsiteY85" fmla="*/ 1263189 h 1357700"/>
              <a:gd name="connsiteX86" fmla="*/ 4905913 w 10678681"/>
              <a:gd name="connsiteY86" fmla="*/ 1224477 h 1357700"/>
              <a:gd name="connsiteX87" fmla="*/ 4788036 w 10678681"/>
              <a:gd name="connsiteY87" fmla="*/ 1238182 h 1357700"/>
              <a:gd name="connsiteX88" fmla="*/ 4747555 w 10678681"/>
              <a:gd name="connsiteY88" fmla="*/ 1252768 h 1357700"/>
              <a:gd name="connsiteX89" fmla="*/ 4679644 w 10678681"/>
              <a:gd name="connsiteY89" fmla="*/ 1276603 h 1357700"/>
              <a:gd name="connsiteX90" fmla="*/ 4632222 w 10678681"/>
              <a:gd name="connsiteY90" fmla="*/ 1318360 h 1357700"/>
              <a:gd name="connsiteX91" fmla="*/ 4617358 w 10678681"/>
              <a:gd name="connsiteY91" fmla="*/ 1327690 h 1357700"/>
              <a:gd name="connsiteX92" fmla="*/ 4589102 w 10678681"/>
              <a:gd name="connsiteY92" fmla="*/ 1321223 h 1357700"/>
              <a:gd name="connsiteX93" fmla="*/ 4578184 w 10678681"/>
              <a:gd name="connsiteY93" fmla="*/ 1326745 h 1357700"/>
              <a:gd name="connsiteX94" fmla="*/ 4574270 w 10678681"/>
              <a:gd name="connsiteY94" fmla="*/ 1325878 h 1357700"/>
              <a:gd name="connsiteX95" fmla="*/ 4564919 w 10678681"/>
              <a:gd name="connsiteY95" fmla="*/ 1325507 h 1357700"/>
              <a:gd name="connsiteX96" fmla="*/ 4566586 w 10678681"/>
              <a:gd name="connsiteY96" fmla="*/ 1316963 h 1357700"/>
              <a:gd name="connsiteX97" fmla="*/ 4556303 w 10678681"/>
              <a:gd name="connsiteY97" fmla="*/ 1300262 h 1357700"/>
              <a:gd name="connsiteX98" fmla="*/ 4502358 w 10678681"/>
              <a:gd name="connsiteY98" fmla="*/ 1302558 h 1357700"/>
              <a:gd name="connsiteX99" fmla="*/ 4498919 w 10678681"/>
              <a:gd name="connsiteY99" fmla="*/ 1312115 h 1357700"/>
              <a:gd name="connsiteX100" fmla="*/ 4492075 w 10678681"/>
              <a:gd name="connsiteY100" fmla="*/ 1313357 h 1357700"/>
              <a:gd name="connsiteX101" fmla="*/ 4487466 w 10678681"/>
              <a:gd name="connsiteY101" fmla="*/ 1304102 h 1357700"/>
              <a:gd name="connsiteX102" fmla="*/ 4398292 w 10678681"/>
              <a:gd name="connsiteY102" fmla="*/ 1278410 h 1357700"/>
              <a:gd name="connsiteX103" fmla="*/ 4278026 w 10678681"/>
              <a:gd name="connsiteY103" fmla="*/ 1259803 h 1357700"/>
              <a:gd name="connsiteX104" fmla="*/ 4188995 w 10678681"/>
              <a:gd name="connsiteY104" fmla="*/ 1296718 h 1357700"/>
              <a:gd name="connsiteX105" fmla="*/ 4181483 w 10678681"/>
              <a:gd name="connsiteY105" fmla="*/ 1287686 h 1357700"/>
              <a:gd name="connsiteX106" fmla="*/ 4120739 w 10678681"/>
              <a:gd name="connsiteY106" fmla="*/ 1288549 h 1357700"/>
              <a:gd name="connsiteX107" fmla="*/ 3906561 w 10678681"/>
              <a:gd name="connsiteY107" fmla="*/ 1352435 h 1357700"/>
              <a:gd name="connsiteX108" fmla="*/ 3787890 w 10678681"/>
              <a:gd name="connsiteY108" fmla="*/ 1352442 h 1357700"/>
              <a:gd name="connsiteX109" fmla="*/ 3745993 w 10678681"/>
              <a:gd name="connsiteY109" fmla="*/ 1342630 h 1357700"/>
              <a:gd name="connsiteX110" fmla="*/ 3675785 w 10678681"/>
              <a:gd name="connsiteY110" fmla="*/ 1326802 h 1357700"/>
              <a:gd name="connsiteX111" fmla="*/ 3623856 w 10678681"/>
              <a:gd name="connsiteY111" fmla="*/ 1290804 h 1357700"/>
              <a:gd name="connsiteX112" fmla="*/ 3564933 w 10678681"/>
              <a:gd name="connsiteY112" fmla="*/ 1287147 h 1357700"/>
              <a:gd name="connsiteX113" fmla="*/ 3550537 w 10678681"/>
              <a:gd name="connsiteY113" fmla="*/ 1317552 h 1357700"/>
              <a:gd name="connsiteX114" fmla="*/ 3487736 w 10678681"/>
              <a:gd name="connsiteY114" fmla="*/ 1303493 h 1357700"/>
              <a:gd name="connsiteX115" fmla="*/ 3392548 w 10678681"/>
              <a:gd name="connsiteY115" fmla="*/ 1278741 h 1357700"/>
              <a:gd name="connsiteX116" fmla="*/ 3337466 w 10678681"/>
              <a:gd name="connsiteY116" fmla="*/ 1272537 h 1357700"/>
              <a:gd name="connsiteX117" fmla="*/ 3187206 w 10678681"/>
              <a:gd name="connsiteY117" fmla="*/ 1246821 h 1357700"/>
              <a:gd name="connsiteX118" fmla="*/ 3036856 w 10678681"/>
              <a:gd name="connsiteY118" fmla="*/ 1214383 h 1357700"/>
              <a:gd name="connsiteX119" fmla="*/ 2948654 w 10678681"/>
              <a:gd name="connsiteY119" fmla="*/ 1157455 h 1357700"/>
              <a:gd name="connsiteX120" fmla="*/ 2824973 w 10678681"/>
              <a:gd name="connsiteY120" fmla="*/ 1134864 h 1357700"/>
              <a:gd name="connsiteX121" fmla="*/ 2804398 w 10678681"/>
              <a:gd name="connsiteY121" fmla="*/ 1125556 h 1357700"/>
              <a:gd name="connsiteX122" fmla="*/ 2775396 w 10678681"/>
              <a:gd name="connsiteY122" fmla="*/ 1130148 h 1357700"/>
              <a:gd name="connsiteX123" fmla="*/ 2659096 w 10678681"/>
              <a:gd name="connsiteY123" fmla="*/ 1150294 h 1357700"/>
              <a:gd name="connsiteX124" fmla="*/ 2567088 w 10678681"/>
              <a:gd name="connsiteY124" fmla="*/ 1181781 h 1357700"/>
              <a:gd name="connsiteX125" fmla="*/ 2454501 w 10678681"/>
              <a:gd name="connsiteY125" fmla="*/ 1155455 h 1357700"/>
              <a:gd name="connsiteX126" fmla="*/ 2385161 w 10678681"/>
              <a:gd name="connsiteY126" fmla="*/ 1161312 h 1357700"/>
              <a:gd name="connsiteX127" fmla="*/ 2270528 w 10678681"/>
              <a:gd name="connsiteY127" fmla="*/ 1204338 h 1357700"/>
              <a:gd name="connsiteX128" fmla="*/ 2121820 w 10678681"/>
              <a:gd name="connsiteY128" fmla="*/ 1187078 h 1357700"/>
              <a:gd name="connsiteX129" fmla="*/ 2092716 w 10678681"/>
              <a:gd name="connsiteY129" fmla="*/ 1139224 h 1357700"/>
              <a:gd name="connsiteX130" fmla="*/ 2052449 w 10678681"/>
              <a:gd name="connsiteY130" fmla="*/ 1109687 h 1357700"/>
              <a:gd name="connsiteX131" fmla="*/ 2032607 w 10678681"/>
              <a:gd name="connsiteY131" fmla="*/ 1175477 h 1357700"/>
              <a:gd name="connsiteX132" fmla="*/ 1901837 w 10678681"/>
              <a:gd name="connsiteY132" fmla="*/ 1221762 h 1357700"/>
              <a:gd name="connsiteX133" fmla="*/ 1836762 w 10678681"/>
              <a:gd name="connsiteY133" fmla="*/ 1237387 h 1357700"/>
              <a:gd name="connsiteX134" fmla="*/ 1735877 w 10678681"/>
              <a:gd name="connsiteY134" fmla="*/ 1246527 h 1357700"/>
              <a:gd name="connsiteX135" fmla="*/ 1705069 w 10678681"/>
              <a:gd name="connsiteY135" fmla="*/ 1251989 h 1357700"/>
              <a:gd name="connsiteX136" fmla="*/ 1397689 w 10678681"/>
              <a:gd name="connsiteY136" fmla="*/ 1336144 h 1357700"/>
              <a:gd name="connsiteX137" fmla="*/ 1220734 w 10678681"/>
              <a:gd name="connsiteY137" fmla="*/ 1257811 h 1357700"/>
              <a:gd name="connsiteX138" fmla="*/ 1021737 w 10678681"/>
              <a:gd name="connsiteY138" fmla="*/ 1238739 h 1357700"/>
              <a:gd name="connsiteX139" fmla="*/ 959820 w 10678681"/>
              <a:gd name="connsiteY139" fmla="*/ 1275863 h 1357700"/>
              <a:gd name="connsiteX140" fmla="*/ 929137 w 10678681"/>
              <a:gd name="connsiteY140" fmla="*/ 1273957 h 1357700"/>
              <a:gd name="connsiteX141" fmla="*/ 878849 w 10678681"/>
              <a:gd name="connsiteY141" fmla="*/ 1266740 h 1357700"/>
              <a:gd name="connsiteX142" fmla="*/ 800667 w 10678681"/>
              <a:gd name="connsiteY142" fmla="*/ 1282041 h 1357700"/>
              <a:gd name="connsiteX143" fmla="*/ 644906 w 10678681"/>
              <a:gd name="connsiteY143" fmla="*/ 1273685 h 1357700"/>
              <a:gd name="connsiteX144" fmla="*/ 379869 w 10678681"/>
              <a:gd name="connsiteY144" fmla="*/ 1339165 h 1357700"/>
              <a:gd name="connsiteX145" fmla="*/ 137696 w 10678681"/>
              <a:gd name="connsiteY145" fmla="*/ 1319217 h 1357700"/>
              <a:gd name="connsiteX146" fmla="*/ 54250 w 10678681"/>
              <a:gd name="connsiteY146" fmla="*/ 1315838 h 1357700"/>
              <a:gd name="connsiteX147" fmla="*/ 28042 w 10678681"/>
              <a:gd name="connsiteY147" fmla="*/ 1297822 h 1357700"/>
              <a:gd name="connsiteX148" fmla="*/ 0 w 10678681"/>
              <a:gd name="connsiteY148" fmla="*/ 1294612 h 1357700"/>
              <a:gd name="connsiteX149" fmla="*/ 0 w 10678681"/>
              <a:gd name="connsiteY149"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833743 w 10678681"/>
              <a:gd name="connsiteY64" fmla="*/ 1027960 h 1357700"/>
              <a:gd name="connsiteX65" fmla="*/ 6698313 w 10678681"/>
              <a:gd name="connsiteY65" fmla="*/ 1063249 h 1357700"/>
              <a:gd name="connsiteX66" fmla="*/ 6550218 w 10678681"/>
              <a:gd name="connsiteY66" fmla="*/ 1026825 h 1357700"/>
              <a:gd name="connsiteX67" fmla="*/ 6437450 w 10678681"/>
              <a:gd name="connsiteY67" fmla="*/ 1101075 h 1357700"/>
              <a:gd name="connsiteX68" fmla="*/ 6327795 w 10678681"/>
              <a:gd name="connsiteY68" fmla="*/ 1088142 h 1357700"/>
              <a:gd name="connsiteX69" fmla="*/ 6136549 w 10678681"/>
              <a:gd name="connsiteY69" fmla="*/ 1100268 h 1357700"/>
              <a:gd name="connsiteX70" fmla="*/ 6004655 w 10678681"/>
              <a:gd name="connsiteY70" fmla="*/ 1114946 h 1357700"/>
              <a:gd name="connsiteX71" fmla="*/ 5936643 w 10678681"/>
              <a:gd name="connsiteY71" fmla="*/ 1095428 h 1357700"/>
              <a:gd name="connsiteX72" fmla="*/ 5912484 w 10678681"/>
              <a:gd name="connsiteY72" fmla="*/ 1112624 h 1357700"/>
              <a:gd name="connsiteX73" fmla="*/ 5908387 w 10678681"/>
              <a:gd name="connsiteY73" fmla="*/ 1116018 h 1357700"/>
              <a:gd name="connsiteX74" fmla="*/ 5890495 w 10678681"/>
              <a:gd name="connsiteY74" fmla="*/ 1120268 h 1357700"/>
              <a:gd name="connsiteX75" fmla="*/ 5887318 w 10678681"/>
              <a:gd name="connsiteY75" fmla="*/ 1133134 h 1357700"/>
              <a:gd name="connsiteX76" fmla="*/ 5861726 w 10678681"/>
              <a:gd name="connsiteY76" fmla="*/ 1147891 h 1357700"/>
              <a:gd name="connsiteX77" fmla="*/ 5805823 w 10678681"/>
              <a:gd name="connsiteY77" fmla="*/ 1152457 h 1357700"/>
              <a:gd name="connsiteX78" fmla="*/ 5689841 w 10678681"/>
              <a:gd name="connsiteY78" fmla="*/ 1176232 h 1357700"/>
              <a:gd name="connsiteX79" fmla="*/ 5605119 w 10678681"/>
              <a:gd name="connsiteY79" fmla="*/ 1190202 h 1357700"/>
              <a:gd name="connsiteX80" fmla="*/ 5488513 w 10678681"/>
              <a:gd name="connsiteY80" fmla="*/ 1205367 h 1357700"/>
              <a:gd name="connsiteX81" fmla="*/ 5402905 w 10678681"/>
              <a:gd name="connsiteY81" fmla="*/ 1241191 h 1357700"/>
              <a:gd name="connsiteX82" fmla="*/ 5285593 w 10678681"/>
              <a:gd name="connsiteY82" fmla="*/ 1273569 h 1357700"/>
              <a:gd name="connsiteX83" fmla="*/ 5192893 w 10678681"/>
              <a:gd name="connsiteY83" fmla="*/ 1247188 h 1357700"/>
              <a:gd name="connsiteX84" fmla="*/ 5186475 w 10678681"/>
              <a:gd name="connsiteY84" fmla="*/ 1257028 h 1357700"/>
              <a:gd name="connsiteX85" fmla="*/ 5126038 w 10678681"/>
              <a:gd name="connsiteY85" fmla="*/ 1263189 h 1357700"/>
              <a:gd name="connsiteX86" fmla="*/ 4905913 w 10678681"/>
              <a:gd name="connsiteY86" fmla="*/ 1224477 h 1357700"/>
              <a:gd name="connsiteX87" fmla="*/ 4788036 w 10678681"/>
              <a:gd name="connsiteY87" fmla="*/ 1238182 h 1357700"/>
              <a:gd name="connsiteX88" fmla="*/ 4747555 w 10678681"/>
              <a:gd name="connsiteY88" fmla="*/ 1252768 h 1357700"/>
              <a:gd name="connsiteX89" fmla="*/ 4679644 w 10678681"/>
              <a:gd name="connsiteY89" fmla="*/ 1276603 h 1357700"/>
              <a:gd name="connsiteX90" fmla="*/ 4632222 w 10678681"/>
              <a:gd name="connsiteY90" fmla="*/ 1318360 h 1357700"/>
              <a:gd name="connsiteX91" fmla="*/ 4617358 w 10678681"/>
              <a:gd name="connsiteY91" fmla="*/ 1327690 h 1357700"/>
              <a:gd name="connsiteX92" fmla="*/ 4589102 w 10678681"/>
              <a:gd name="connsiteY92" fmla="*/ 1321223 h 1357700"/>
              <a:gd name="connsiteX93" fmla="*/ 4578184 w 10678681"/>
              <a:gd name="connsiteY93" fmla="*/ 1326745 h 1357700"/>
              <a:gd name="connsiteX94" fmla="*/ 4574270 w 10678681"/>
              <a:gd name="connsiteY94" fmla="*/ 1325878 h 1357700"/>
              <a:gd name="connsiteX95" fmla="*/ 4564919 w 10678681"/>
              <a:gd name="connsiteY95" fmla="*/ 1325507 h 1357700"/>
              <a:gd name="connsiteX96" fmla="*/ 4566586 w 10678681"/>
              <a:gd name="connsiteY96" fmla="*/ 1316963 h 1357700"/>
              <a:gd name="connsiteX97" fmla="*/ 4556303 w 10678681"/>
              <a:gd name="connsiteY97" fmla="*/ 1300262 h 1357700"/>
              <a:gd name="connsiteX98" fmla="*/ 4502358 w 10678681"/>
              <a:gd name="connsiteY98" fmla="*/ 1302558 h 1357700"/>
              <a:gd name="connsiteX99" fmla="*/ 4498919 w 10678681"/>
              <a:gd name="connsiteY99" fmla="*/ 1312115 h 1357700"/>
              <a:gd name="connsiteX100" fmla="*/ 4492075 w 10678681"/>
              <a:gd name="connsiteY100" fmla="*/ 1313357 h 1357700"/>
              <a:gd name="connsiteX101" fmla="*/ 4487466 w 10678681"/>
              <a:gd name="connsiteY101" fmla="*/ 1304102 h 1357700"/>
              <a:gd name="connsiteX102" fmla="*/ 4398292 w 10678681"/>
              <a:gd name="connsiteY102" fmla="*/ 1278410 h 1357700"/>
              <a:gd name="connsiteX103" fmla="*/ 4278026 w 10678681"/>
              <a:gd name="connsiteY103" fmla="*/ 1259803 h 1357700"/>
              <a:gd name="connsiteX104" fmla="*/ 4188995 w 10678681"/>
              <a:gd name="connsiteY104" fmla="*/ 1296718 h 1357700"/>
              <a:gd name="connsiteX105" fmla="*/ 4181483 w 10678681"/>
              <a:gd name="connsiteY105" fmla="*/ 1287686 h 1357700"/>
              <a:gd name="connsiteX106" fmla="*/ 4120739 w 10678681"/>
              <a:gd name="connsiteY106" fmla="*/ 1288549 h 1357700"/>
              <a:gd name="connsiteX107" fmla="*/ 3906561 w 10678681"/>
              <a:gd name="connsiteY107" fmla="*/ 1352435 h 1357700"/>
              <a:gd name="connsiteX108" fmla="*/ 3787890 w 10678681"/>
              <a:gd name="connsiteY108" fmla="*/ 1352442 h 1357700"/>
              <a:gd name="connsiteX109" fmla="*/ 3745993 w 10678681"/>
              <a:gd name="connsiteY109" fmla="*/ 1342630 h 1357700"/>
              <a:gd name="connsiteX110" fmla="*/ 3675785 w 10678681"/>
              <a:gd name="connsiteY110" fmla="*/ 1326802 h 1357700"/>
              <a:gd name="connsiteX111" fmla="*/ 3623856 w 10678681"/>
              <a:gd name="connsiteY111" fmla="*/ 1290804 h 1357700"/>
              <a:gd name="connsiteX112" fmla="*/ 3564933 w 10678681"/>
              <a:gd name="connsiteY112" fmla="*/ 1287147 h 1357700"/>
              <a:gd name="connsiteX113" fmla="*/ 3550537 w 10678681"/>
              <a:gd name="connsiteY113" fmla="*/ 1317552 h 1357700"/>
              <a:gd name="connsiteX114" fmla="*/ 3487736 w 10678681"/>
              <a:gd name="connsiteY114" fmla="*/ 1303493 h 1357700"/>
              <a:gd name="connsiteX115" fmla="*/ 3392548 w 10678681"/>
              <a:gd name="connsiteY115" fmla="*/ 1278741 h 1357700"/>
              <a:gd name="connsiteX116" fmla="*/ 3337466 w 10678681"/>
              <a:gd name="connsiteY116" fmla="*/ 1272537 h 1357700"/>
              <a:gd name="connsiteX117" fmla="*/ 3187206 w 10678681"/>
              <a:gd name="connsiteY117" fmla="*/ 1246821 h 1357700"/>
              <a:gd name="connsiteX118" fmla="*/ 3036856 w 10678681"/>
              <a:gd name="connsiteY118" fmla="*/ 1214383 h 1357700"/>
              <a:gd name="connsiteX119" fmla="*/ 2948654 w 10678681"/>
              <a:gd name="connsiteY119" fmla="*/ 1157455 h 1357700"/>
              <a:gd name="connsiteX120" fmla="*/ 2824973 w 10678681"/>
              <a:gd name="connsiteY120" fmla="*/ 1134864 h 1357700"/>
              <a:gd name="connsiteX121" fmla="*/ 2804398 w 10678681"/>
              <a:gd name="connsiteY121" fmla="*/ 1125556 h 1357700"/>
              <a:gd name="connsiteX122" fmla="*/ 2775396 w 10678681"/>
              <a:gd name="connsiteY122" fmla="*/ 1130148 h 1357700"/>
              <a:gd name="connsiteX123" fmla="*/ 2659096 w 10678681"/>
              <a:gd name="connsiteY123" fmla="*/ 1150294 h 1357700"/>
              <a:gd name="connsiteX124" fmla="*/ 2567088 w 10678681"/>
              <a:gd name="connsiteY124" fmla="*/ 1181781 h 1357700"/>
              <a:gd name="connsiteX125" fmla="*/ 2454501 w 10678681"/>
              <a:gd name="connsiteY125" fmla="*/ 1155455 h 1357700"/>
              <a:gd name="connsiteX126" fmla="*/ 2385161 w 10678681"/>
              <a:gd name="connsiteY126" fmla="*/ 1161312 h 1357700"/>
              <a:gd name="connsiteX127" fmla="*/ 2270528 w 10678681"/>
              <a:gd name="connsiteY127" fmla="*/ 1204338 h 1357700"/>
              <a:gd name="connsiteX128" fmla="*/ 2121820 w 10678681"/>
              <a:gd name="connsiteY128" fmla="*/ 1187078 h 1357700"/>
              <a:gd name="connsiteX129" fmla="*/ 2092716 w 10678681"/>
              <a:gd name="connsiteY129" fmla="*/ 1139224 h 1357700"/>
              <a:gd name="connsiteX130" fmla="*/ 2052449 w 10678681"/>
              <a:gd name="connsiteY130" fmla="*/ 1109687 h 1357700"/>
              <a:gd name="connsiteX131" fmla="*/ 2032607 w 10678681"/>
              <a:gd name="connsiteY131" fmla="*/ 1175477 h 1357700"/>
              <a:gd name="connsiteX132" fmla="*/ 1901837 w 10678681"/>
              <a:gd name="connsiteY132" fmla="*/ 1221762 h 1357700"/>
              <a:gd name="connsiteX133" fmla="*/ 1836762 w 10678681"/>
              <a:gd name="connsiteY133" fmla="*/ 1237387 h 1357700"/>
              <a:gd name="connsiteX134" fmla="*/ 1735877 w 10678681"/>
              <a:gd name="connsiteY134" fmla="*/ 1246527 h 1357700"/>
              <a:gd name="connsiteX135" fmla="*/ 1705069 w 10678681"/>
              <a:gd name="connsiteY135" fmla="*/ 1251989 h 1357700"/>
              <a:gd name="connsiteX136" fmla="*/ 1397689 w 10678681"/>
              <a:gd name="connsiteY136" fmla="*/ 1336144 h 1357700"/>
              <a:gd name="connsiteX137" fmla="*/ 1220734 w 10678681"/>
              <a:gd name="connsiteY137" fmla="*/ 1257811 h 1357700"/>
              <a:gd name="connsiteX138" fmla="*/ 1021737 w 10678681"/>
              <a:gd name="connsiteY138" fmla="*/ 1238739 h 1357700"/>
              <a:gd name="connsiteX139" fmla="*/ 959820 w 10678681"/>
              <a:gd name="connsiteY139" fmla="*/ 1275863 h 1357700"/>
              <a:gd name="connsiteX140" fmla="*/ 929137 w 10678681"/>
              <a:gd name="connsiteY140" fmla="*/ 1273957 h 1357700"/>
              <a:gd name="connsiteX141" fmla="*/ 878849 w 10678681"/>
              <a:gd name="connsiteY141" fmla="*/ 1266740 h 1357700"/>
              <a:gd name="connsiteX142" fmla="*/ 800667 w 10678681"/>
              <a:gd name="connsiteY142" fmla="*/ 1282041 h 1357700"/>
              <a:gd name="connsiteX143" fmla="*/ 644906 w 10678681"/>
              <a:gd name="connsiteY143" fmla="*/ 1273685 h 1357700"/>
              <a:gd name="connsiteX144" fmla="*/ 379869 w 10678681"/>
              <a:gd name="connsiteY144" fmla="*/ 1339165 h 1357700"/>
              <a:gd name="connsiteX145" fmla="*/ 137696 w 10678681"/>
              <a:gd name="connsiteY145" fmla="*/ 1319217 h 1357700"/>
              <a:gd name="connsiteX146" fmla="*/ 54250 w 10678681"/>
              <a:gd name="connsiteY146" fmla="*/ 1315838 h 1357700"/>
              <a:gd name="connsiteX147" fmla="*/ 28042 w 10678681"/>
              <a:gd name="connsiteY147" fmla="*/ 1297822 h 1357700"/>
              <a:gd name="connsiteX148" fmla="*/ 0 w 10678681"/>
              <a:gd name="connsiteY148" fmla="*/ 1294612 h 1357700"/>
              <a:gd name="connsiteX149" fmla="*/ 0 w 10678681"/>
              <a:gd name="connsiteY149"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833743 w 10678681"/>
              <a:gd name="connsiteY64" fmla="*/ 1027960 h 1357700"/>
              <a:gd name="connsiteX65" fmla="*/ 6698313 w 10678681"/>
              <a:gd name="connsiteY65" fmla="*/ 1063249 h 1357700"/>
              <a:gd name="connsiteX66" fmla="*/ 6550218 w 10678681"/>
              <a:gd name="connsiteY66" fmla="*/ 1026825 h 1357700"/>
              <a:gd name="connsiteX67" fmla="*/ 6437450 w 10678681"/>
              <a:gd name="connsiteY67" fmla="*/ 1101075 h 1357700"/>
              <a:gd name="connsiteX68" fmla="*/ 6327795 w 10678681"/>
              <a:gd name="connsiteY68" fmla="*/ 1088142 h 1357700"/>
              <a:gd name="connsiteX69" fmla="*/ 6136549 w 10678681"/>
              <a:gd name="connsiteY69" fmla="*/ 1100268 h 1357700"/>
              <a:gd name="connsiteX70" fmla="*/ 6004655 w 10678681"/>
              <a:gd name="connsiteY70" fmla="*/ 1114946 h 1357700"/>
              <a:gd name="connsiteX71" fmla="*/ 5936643 w 10678681"/>
              <a:gd name="connsiteY71" fmla="*/ 1095428 h 1357700"/>
              <a:gd name="connsiteX72" fmla="*/ 5912484 w 10678681"/>
              <a:gd name="connsiteY72" fmla="*/ 1112624 h 1357700"/>
              <a:gd name="connsiteX73" fmla="*/ 5908387 w 10678681"/>
              <a:gd name="connsiteY73" fmla="*/ 1116018 h 1357700"/>
              <a:gd name="connsiteX74" fmla="*/ 5890495 w 10678681"/>
              <a:gd name="connsiteY74" fmla="*/ 1120268 h 1357700"/>
              <a:gd name="connsiteX75" fmla="*/ 5887318 w 10678681"/>
              <a:gd name="connsiteY75" fmla="*/ 1133134 h 1357700"/>
              <a:gd name="connsiteX76" fmla="*/ 5861726 w 10678681"/>
              <a:gd name="connsiteY76" fmla="*/ 1147891 h 1357700"/>
              <a:gd name="connsiteX77" fmla="*/ 5805823 w 10678681"/>
              <a:gd name="connsiteY77" fmla="*/ 1152457 h 1357700"/>
              <a:gd name="connsiteX78" fmla="*/ 5689841 w 10678681"/>
              <a:gd name="connsiteY78" fmla="*/ 1176232 h 1357700"/>
              <a:gd name="connsiteX79" fmla="*/ 5605119 w 10678681"/>
              <a:gd name="connsiteY79" fmla="*/ 1190202 h 1357700"/>
              <a:gd name="connsiteX80" fmla="*/ 5488513 w 10678681"/>
              <a:gd name="connsiteY80" fmla="*/ 1205367 h 1357700"/>
              <a:gd name="connsiteX81" fmla="*/ 5402905 w 10678681"/>
              <a:gd name="connsiteY81" fmla="*/ 1241191 h 1357700"/>
              <a:gd name="connsiteX82" fmla="*/ 5285593 w 10678681"/>
              <a:gd name="connsiteY82" fmla="*/ 1273569 h 1357700"/>
              <a:gd name="connsiteX83" fmla="*/ 5192893 w 10678681"/>
              <a:gd name="connsiteY83" fmla="*/ 1247188 h 1357700"/>
              <a:gd name="connsiteX84" fmla="*/ 5186475 w 10678681"/>
              <a:gd name="connsiteY84" fmla="*/ 1257028 h 1357700"/>
              <a:gd name="connsiteX85" fmla="*/ 5126038 w 10678681"/>
              <a:gd name="connsiteY85" fmla="*/ 1263189 h 1357700"/>
              <a:gd name="connsiteX86" fmla="*/ 4894688 w 10678681"/>
              <a:gd name="connsiteY86" fmla="*/ 1247184 h 1357700"/>
              <a:gd name="connsiteX87" fmla="*/ 4788036 w 10678681"/>
              <a:gd name="connsiteY87" fmla="*/ 1238182 h 1357700"/>
              <a:gd name="connsiteX88" fmla="*/ 4747555 w 10678681"/>
              <a:gd name="connsiteY88" fmla="*/ 1252768 h 1357700"/>
              <a:gd name="connsiteX89" fmla="*/ 4679644 w 10678681"/>
              <a:gd name="connsiteY89" fmla="*/ 1276603 h 1357700"/>
              <a:gd name="connsiteX90" fmla="*/ 4632222 w 10678681"/>
              <a:gd name="connsiteY90" fmla="*/ 1318360 h 1357700"/>
              <a:gd name="connsiteX91" fmla="*/ 4617358 w 10678681"/>
              <a:gd name="connsiteY91" fmla="*/ 1327690 h 1357700"/>
              <a:gd name="connsiteX92" fmla="*/ 4589102 w 10678681"/>
              <a:gd name="connsiteY92" fmla="*/ 1321223 h 1357700"/>
              <a:gd name="connsiteX93" fmla="*/ 4578184 w 10678681"/>
              <a:gd name="connsiteY93" fmla="*/ 1326745 h 1357700"/>
              <a:gd name="connsiteX94" fmla="*/ 4574270 w 10678681"/>
              <a:gd name="connsiteY94" fmla="*/ 1325878 h 1357700"/>
              <a:gd name="connsiteX95" fmla="*/ 4564919 w 10678681"/>
              <a:gd name="connsiteY95" fmla="*/ 1325507 h 1357700"/>
              <a:gd name="connsiteX96" fmla="*/ 4566586 w 10678681"/>
              <a:gd name="connsiteY96" fmla="*/ 1316963 h 1357700"/>
              <a:gd name="connsiteX97" fmla="*/ 4556303 w 10678681"/>
              <a:gd name="connsiteY97" fmla="*/ 1300262 h 1357700"/>
              <a:gd name="connsiteX98" fmla="*/ 4502358 w 10678681"/>
              <a:gd name="connsiteY98" fmla="*/ 1302558 h 1357700"/>
              <a:gd name="connsiteX99" fmla="*/ 4498919 w 10678681"/>
              <a:gd name="connsiteY99" fmla="*/ 1312115 h 1357700"/>
              <a:gd name="connsiteX100" fmla="*/ 4492075 w 10678681"/>
              <a:gd name="connsiteY100" fmla="*/ 1313357 h 1357700"/>
              <a:gd name="connsiteX101" fmla="*/ 4487466 w 10678681"/>
              <a:gd name="connsiteY101" fmla="*/ 1304102 h 1357700"/>
              <a:gd name="connsiteX102" fmla="*/ 4398292 w 10678681"/>
              <a:gd name="connsiteY102" fmla="*/ 1278410 h 1357700"/>
              <a:gd name="connsiteX103" fmla="*/ 4278026 w 10678681"/>
              <a:gd name="connsiteY103" fmla="*/ 1259803 h 1357700"/>
              <a:gd name="connsiteX104" fmla="*/ 4188995 w 10678681"/>
              <a:gd name="connsiteY104" fmla="*/ 1296718 h 1357700"/>
              <a:gd name="connsiteX105" fmla="*/ 4181483 w 10678681"/>
              <a:gd name="connsiteY105" fmla="*/ 1287686 h 1357700"/>
              <a:gd name="connsiteX106" fmla="*/ 4120739 w 10678681"/>
              <a:gd name="connsiteY106" fmla="*/ 1288549 h 1357700"/>
              <a:gd name="connsiteX107" fmla="*/ 3906561 w 10678681"/>
              <a:gd name="connsiteY107" fmla="*/ 1352435 h 1357700"/>
              <a:gd name="connsiteX108" fmla="*/ 3787890 w 10678681"/>
              <a:gd name="connsiteY108" fmla="*/ 1352442 h 1357700"/>
              <a:gd name="connsiteX109" fmla="*/ 3745993 w 10678681"/>
              <a:gd name="connsiteY109" fmla="*/ 1342630 h 1357700"/>
              <a:gd name="connsiteX110" fmla="*/ 3675785 w 10678681"/>
              <a:gd name="connsiteY110" fmla="*/ 1326802 h 1357700"/>
              <a:gd name="connsiteX111" fmla="*/ 3623856 w 10678681"/>
              <a:gd name="connsiteY111" fmla="*/ 1290804 h 1357700"/>
              <a:gd name="connsiteX112" fmla="*/ 3564933 w 10678681"/>
              <a:gd name="connsiteY112" fmla="*/ 1287147 h 1357700"/>
              <a:gd name="connsiteX113" fmla="*/ 3550537 w 10678681"/>
              <a:gd name="connsiteY113" fmla="*/ 1317552 h 1357700"/>
              <a:gd name="connsiteX114" fmla="*/ 3487736 w 10678681"/>
              <a:gd name="connsiteY114" fmla="*/ 1303493 h 1357700"/>
              <a:gd name="connsiteX115" fmla="*/ 3392548 w 10678681"/>
              <a:gd name="connsiteY115" fmla="*/ 1278741 h 1357700"/>
              <a:gd name="connsiteX116" fmla="*/ 3337466 w 10678681"/>
              <a:gd name="connsiteY116" fmla="*/ 1272537 h 1357700"/>
              <a:gd name="connsiteX117" fmla="*/ 3187206 w 10678681"/>
              <a:gd name="connsiteY117" fmla="*/ 1246821 h 1357700"/>
              <a:gd name="connsiteX118" fmla="*/ 3036856 w 10678681"/>
              <a:gd name="connsiteY118" fmla="*/ 1214383 h 1357700"/>
              <a:gd name="connsiteX119" fmla="*/ 2948654 w 10678681"/>
              <a:gd name="connsiteY119" fmla="*/ 1157455 h 1357700"/>
              <a:gd name="connsiteX120" fmla="*/ 2824973 w 10678681"/>
              <a:gd name="connsiteY120" fmla="*/ 1134864 h 1357700"/>
              <a:gd name="connsiteX121" fmla="*/ 2804398 w 10678681"/>
              <a:gd name="connsiteY121" fmla="*/ 1125556 h 1357700"/>
              <a:gd name="connsiteX122" fmla="*/ 2775396 w 10678681"/>
              <a:gd name="connsiteY122" fmla="*/ 1130148 h 1357700"/>
              <a:gd name="connsiteX123" fmla="*/ 2659096 w 10678681"/>
              <a:gd name="connsiteY123" fmla="*/ 1150294 h 1357700"/>
              <a:gd name="connsiteX124" fmla="*/ 2567088 w 10678681"/>
              <a:gd name="connsiteY124" fmla="*/ 1181781 h 1357700"/>
              <a:gd name="connsiteX125" fmla="*/ 2454501 w 10678681"/>
              <a:gd name="connsiteY125" fmla="*/ 1155455 h 1357700"/>
              <a:gd name="connsiteX126" fmla="*/ 2385161 w 10678681"/>
              <a:gd name="connsiteY126" fmla="*/ 1161312 h 1357700"/>
              <a:gd name="connsiteX127" fmla="*/ 2270528 w 10678681"/>
              <a:gd name="connsiteY127" fmla="*/ 1204338 h 1357700"/>
              <a:gd name="connsiteX128" fmla="*/ 2121820 w 10678681"/>
              <a:gd name="connsiteY128" fmla="*/ 1187078 h 1357700"/>
              <a:gd name="connsiteX129" fmla="*/ 2092716 w 10678681"/>
              <a:gd name="connsiteY129" fmla="*/ 1139224 h 1357700"/>
              <a:gd name="connsiteX130" fmla="*/ 2052449 w 10678681"/>
              <a:gd name="connsiteY130" fmla="*/ 1109687 h 1357700"/>
              <a:gd name="connsiteX131" fmla="*/ 2032607 w 10678681"/>
              <a:gd name="connsiteY131" fmla="*/ 1175477 h 1357700"/>
              <a:gd name="connsiteX132" fmla="*/ 1901837 w 10678681"/>
              <a:gd name="connsiteY132" fmla="*/ 1221762 h 1357700"/>
              <a:gd name="connsiteX133" fmla="*/ 1836762 w 10678681"/>
              <a:gd name="connsiteY133" fmla="*/ 1237387 h 1357700"/>
              <a:gd name="connsiteX134" fmla="*/ 1735877 w 10678681"/>
              <a:gd name="connsiteY134" fmla="*/ 1246527 h 1357700"/>
              <a:gd name="connsiteX135" fmla="*/ 1705069 w 10678681"/>
              <a:gd name="connsiteY135" fmla="*/ 1251989 h 1357700"/>
              <a:gd name="connsiteX136" fmla="*/ 1397689 w 10678681"/>
              <a:gd name="connsiteY136" fmla="*/ 1336144 h 1357700"/>
              <a:gd name="connsiteX137" fmla="*/ 1220734 w 10678681"/>
              <a:gd name="connsiteY137" fmla="*/ 1257811 h 1357700"/>
              <a:gd name="connsiteX138" fmla="*/ 1021737 w 10678681"/>
              <a:gd name="connsiteY138" fmla="*/ 1238739 h 1357700"/>
              <a:gd name="connsiteX139" fmla="*/ 959820 w 10678681"/>
              <a:gd name="connsiteY139" fmla="*/ 1275863 h 1357700"/>
              <a:gd name="connsiteX140" fmla="*/ 929137 w 10678681"/>
              <a:gd name="connsiteY140" fmla="*/ 1273957 h 1357700"/>
              <a:gd name="connsiteX141" fmla="*/ 878849 w 10678681"/>
              <a:gd name="connsiteY141" fmla="*/ 1266740 h 1357700"/>
              <a:gd name="connsiteX142" fmla="*/ 800667 w 10678681"/>
              <a:gd name="connsiteY142" fmla="*/ 1282041 h 1357700"/>
              <a:gd name="connsiteX143" fmla="*/ 644906 w 10678681"/>
              <a:gd name="connsiteY143" fmla="*/ 1273685 h 1357700"/>
              <a:gd name="connsiteX144" fmla="*/ 379869 w 10678681"/>
              <a:gd name="connsiteY144" fmla="*/ 1339165 h 1357700"/>
              <a:gd name="connsiteX145" fmla="*/ 137696 w 10678681"/>
              <a:gd name="connsiteY145" fmla="*/ 1319217 h 1357700"/>
              <a:gd name="connsiteX146" fmla="*/ 54250 w 10678681"/>
              <a:gd name="connsiteY146" fmla="*/ 1315838 h 1357700"/>
              <a:gd name="connsiteX147" fmla="*/ 28042 w 10678681"/>
              <a:gd name="connsiteY147" fmla="*/ 1297822 h 1357700"/>
              <a:gd name="connsiteX148" fmla="*/ 0 w 10678681"/>
              <a:gd name="connsiteY148" fmla="*/ 1294612 h 1357700"/>
              <a:gd name="connsiteX149" fmla="*/ 0 w 10678681"/>
              <a:gd name="connsiteY149"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833743 w 10678681"/>
              <a:gd name="connsiteY64" fmla="*/ 1027960 h 1357700"/>
              <a:gd name="connsiteX65" fmla="*/ 6698313 w 10678681"/>
              <a:gd name="connsiteY65" fmla="*/ 1063249 h 1357700"/>
              <a:gd name="connsiteX66" fmla="*/ 6550218 w 10678681"/>
              <a:gd name="connsiteY66" fmla="*/ 1026825 h 1357700"/>
              <a:gd name="connsiteX67" fmla="*/ 6437450 w 10678681"/>
              <a:gd name="connsiteY67" fmla="*/ 1101075 h 1357700"/>
              <a:gd name="connsiteX68" fmla="*/ 6327795 w 10678681"/>
              <a:gd name="connsiteY68" fmla="*/ 1088142 h 1357700"/>
              <a:gd name="connsiteX69" fmla="*/ 6136549 w 10678681"/>
              <a:gd name="connsiteY69" fmla="*/ 1100268 h 1357700"/>
              <a:gd name="connsiteX70" fmla="*/ 6004655 w 10678681"/>
              <a:gd name="connsiteY70" fmla="*/ 1114946 h 1357700"/>
              <a:gd name="connsiteX71" fmla="*/ 5936643 w 10678681"/>
              <a:gd name="connsiteY71" fmla="*/ 1095428 h 1357700"/>
              <a:gd name="connsiteX72" fmla="*/ 5912484 w 10678681"/>
              <a:gd name="connsiteY72" fmla="*/ 1112624 h 1357700"/>
              <a:gd name="connsiteX73" fmla="*/ 5908387 w 10678681"/>
              <a:gd name="connsiteY73" fmla="*/ 1116018 h 1357700"/>
              <a:gd name="connsiteX74" fmla="*/ 5890495 w 10678681"/>
              <a:gd name="connsiteY74" fmla="*/ 1120268 h 1357700"/>
              <a:gd name="connsiteX75" fmla="*/ 5887318 w 10678681"/>
              <a:gd name="connsiteY75" fmla="*/ 1133134 h 1357700"/>
              <a:gd name="connsiteX76" fmla="*/ 5861726 w 10678681"/>
              <a:gd name="connsiteY76" fmla="*/ 1147891 h 1357700"/>
              <a:gd name="connsiteX77" fmla="*/ 5805823 w 10678681"/>
              <a:gd name="connsiteY77" fmla="*/ 1152457 h 1357700"/>
              <a:gd name="connsiteX78" fmla="*/ 5689841 w 10678681"/>
              <a:gd name="connsiteY78" fmla="*/ 1176232 h 1357700"/>
              <a:gd name="connsiteX79" fmla="*/ 5605119 w 10678681"/>
              <a:gd name="connsiteY79" fmla="*/ 1190202 h 1357700"/>
              <a:gd name="connsiteX80" fmla="*/ 5488513 w 10678681"/>
              <a:gd name="connsiteY80" fmla="*/ 1205367 h 1357700"/>
              <a:gd name="connsiteX81" fmla="*/ 5402905 w 10678681"/>
              <a:gd name="connsiteY81" fmla="*/ 1241191 h 1357700"/>
              <a:gd name="connsiteX82" fmla="*/ 5285593 w 10678681"/>
              <a:gd name="connsiteY82" fmla="*/ 1273569 h 1357700"/>
              <a:gd name="connsiteX83" fmla="*/ 5192893 w 10678681"/>
              <a:gd name="connsiteY83" fmla="*/ 1247188 h 1357700"/>
              <a:gd name="connsiteX84" fmla="*/ 5186475 w 10678681"/>
              <a:gd name="connsiteY84" fmla="*/ 1257028 h 1357700"/>
              <a:gd name="connsiteX85" fmla="*/ 5126038 w 10678681"/>
              <a:gd name="connsiteY85" fmla="*/ 1263189 h 1357700"/>
              <a:gd name="connsiteX86" fmla="*/ 4894688 w 10678681"/>
              <a:gd name="connsiteY86" fmla="*/ 1247184 h 1357700"/>
              <a:gd name="connsiteX87" fmla="*/ 4788036 w 10678681"/>
              <a:gd name="connsiteY87" fmla="*/ 1238182 h 1357700"/>
              <a:gd name="connsiteX88" fmla="*/ 4747555 w 10678681"/>
              <a:gd name="connsiteY88" fmla="*/ 1252768 h 1357700"/>
              <a:gd name="connsiteX89" fmla="*/ 4679644 w 10678681"/>
              <a:gd name="connsiteY89" fmla="*/ 1276603 h 1357700"/>
              <a:gd name="connsiteX90" fmla="*/ 4632222 w 10678681"/>
              <a:gd name="connsiteY90" fmla="*/ 1318360 h 1357700"/>
              <a:gd name="connsiteX91" fmla="*/ 4617358 w 10678681"/>
              <a:gd name="connsiteY91" fmla="*/ 1327690 h 1357700"/>
              <a:gd name="connsiteX92" fmla="*/ 4589102 w 10678681"/>
              <a:gd name="connsiteY92" fmla="*/ 1321223 h 1357700"/>
              <a:gd name="connsiteX93" fmla="*/ 4578184 w 10678681"/>
              <a:gd name="connsiteY93" fmla="*/ 1326745 h 1357700"/>
              <a:gd name="connsiteX94" fmla="*/ 4574270 w 10678681"/>
              <a:gd name="connsiteY94" fmla="*/ 1325878 h 1357700"/>
              <a:gd name="connsiteX95" fmla="*/ 4564919 w 10678681"/>
              <a:gd name="connsiteY95" fmla="*/ 1325507 h 1357700"/>
              <a:gd name="connsiteX96" fmla="*/ 4566586 w 10678681"/>
              <a:gd name="connsiteY96" fmla="*/ 1316963 h 1357700"/>
              <a:gd name="connsiteX97" fmla="*/ 4556303 w 10678681"/>
              <a:gd name="connsiteY97" fmla="*/ 1300262 h 1357700"/>
              <a:gd name="connsiteX98" fmla="*/ 4502358 w 10678681"/>
              <a:gd name="connsiteY98" fmla="*/ 1302558 h 1357700"/>
              <a:gd name="connsiteX99" fmla="*/ 4498919 w 10678681"/>
              <a:gd name="connsiteY99" fmla="*/ 1312115 h 1357700"/>
              <a:gd name="connsiteX100" fmla="*/ 4492075 w 10678681"/>
              <a:gd name="connsiteY100" fmla="*/ 1313357 h 1357700"/>
              <a:gd name="connsiteX101" fmla="*/ 4487466 w 10678681"/>
              <a:gd name="connsiteY101" fmla="*/ 1304102 h 1357700"/>
              <a:gd name="connsiteX102" fmla="*/ 4398292 w 10678681"/>
              <a:gd name="connsiteY102" fmla="*/ 1278410 h 1357700"/>
              <a:gd name="connsiteX103" fmla="*/ 4306088 w 10678681"/>
              <a:gd name="connsiteY103" fmla="*/ 1282512 h 1357700"/>
              <a:gd name="connsiteX104" fmla="*/ 4188995 w 10678681"/>
              <a:gd name="connsiteY104" fmla="*/ 1296718 h 1357700"/>
              <a:gd name="connsiteX105" fmla="*/ 4181483 w 10678681"/>
              <a:gd name="connsiteY105" fmla="*/ 1287686 h 1357700"/>
              <a:gd name="connsiteX106" fmla="*/ 4120739 w 10678681"/>
              <a:gd name="connsiteY106" fmla="*/ 1288549 h 1357700"/>
              <a:gd name="connsiteX107" fmla="*/ 3906561 w 10678681"/>
              <a:gd name="connsiteY107" fmla="*/ 1352435 h 1357700"/>
              <a:gd name="connsiteX108" fmla="*/ 3787890 w 10678681"/>
              <a:gd name="connsiteY108" fmla="*/ 1352442 h 1357700"/>
              <a:gd name="connsiteX109" fmla="*/ 3745993 w 10678681"/>
              <a:gd name="connsiteY109" fmla="*/ 1342630 h 1357700"/>
              <a:gd name="connsiteX110" fmla="*/ 3675785 w 10678681"/>
              <a:gd name="connsiteY110" fmla="*/ 1326802 h 1357700"/>
              <a:gd name="connsiteX111" fmla="*/ 3623856 w 10678681"/>
              <a:gd name="connsiteY111" fmla="*/ 1290804 h 1357700"/>
              <a:gd name="connsiteX112" fmla="*/ 3564933 w 10678681"/>
              <a:gd name="connsiteY112" fmla="*/ 1287147 h 1357700"/>
              <a:gd name="connsiteX113" fmla="*/ 3550537 w 10678681"/>
              <a:gd name="connsiteY113" fmla="*/ 1317552 h 1357700"/>
              <a:gd name="connsiteX114" fmla="*/ 3487736 w 10678681"/>
              <a:gd name="connsiteY114" fmla="*/ 1303493 h 1357700"/>
              <a:gd name="connsiteX115" fmla="*/ 3392548 w 10678681"/>
              <a:gd name="connsiteY115" fmla="*/ 1278741 h 1357700"/>
              <a:gd name="connsiteX116" fmla="*/ 3337466 w 10678681"/>
              <a:gd name="connsiteY116" fmla="*/ 1272537 h 1357700"/>
              <a:gd name="connsiteX117" fmla="*/ 3187206 w 10678681"/>
              <a:gd name="connsiteY117" fmla="*/ 1246821 h 1357700"/>
              <a:gd name="connsiteX118" fmla="*/ 3036856 w 10678681"/>
              <a:gd name="connsiteY118" fmla="*/ 1214383 h 1357700"/>
              <a:gd name="connsiteX119" fmla="*/ 2948654 w 10678681"/>
              <a:gd name="connsiteY119" fmla="*/ 1157455 h 1357700"/>
              <a:gd name="connsiteX120" fmla="*/ 2824973 w 10678681"/>
              <a:gd name="connsiteY120" fmla="*/ 1134864 h 1357700"/>
              <a:gd name="connsiteX121" fmla="*/ 2804398 w 10678681"/>
              <a:gd name="connsiteY121" fmla="*/ 1125556 h 1357700"/>
              <a:gd name="connsiteX122" fmla="*/ 2775396 w 10678681"/>
              <a:gd name="connsiteY122" fmla="*/ 1130148 h 1357700"/>
              <a:gd name="connsiteX123" fmla="*/ 2659096 w 10678681"/>
              <a:gd name="connsiteY123" fmla="*/ 1150294 h 1357700"/>
              <a:gd name="connsiteX124" fmla="*/ 2567088 w 10678681"/>
              <a:gd name="connsiteY124" fmla="*/ 1181781 h 1357700"/>
              <a:gd name="connsiteX125" fmla="*/ 2454501 w 10678681"/>
              <a:gd name="connsiteY125" fmla="*/ 1155455 h 1357700"/>
              <a:gd name="connsiteX126" fmla="*/ 2385161 w 10678681"/>
              <a:gd name="connsiteY126" fmla="*/ 1161312 h 1357700"/>
              <a:gd name="connsiteX127" fmla="*/ 2270528 w 10678681"/>
              <a:gd name="connsiteY127" fmla="*/ 1204338 h 1357700"/>
              <a:gd name="connsiteX128" fmla="*/ 2121820 w 10678681"/>
              <a:gd name="connsiteY128" fmla="*/ 1187078 h 1357700"/>
              <a:gd name="connsiteX129" fmla="*/ 2092716 w 10678681"/>
              <a:gd name="connsiteY129" fmla="*/ 1139224 h 1357700"/>
              <a:gd name="connsiteX130" fmla="*/ 2052449 w 10678681"/>
              <a:gd name="connsiteY130" fmla="*/ 1109687 h 1357700"/>
              <a:gd name="connsiteX131" fmla="*/ 2032607 w 10678681"/>
              <a:gd name="connsiteY131" fmla="*/ 1175477 h 1357700"/>
              <a:gd name="connsiteX132" fmla="*/ 1901837 w 10678681"/>
              <a:gd name="connsiteY132" fmla="*/ 1221762 h 1357700"/>
              <a:gd name="connsiteX133" fmla="*/ 1836762 w 10678681"/>
              <a:gd name="connsiteY133" fmla="*/ 1237387 h 1357700"/>
              <a:gd name="connsiteX134" fmla="*/ 1735877 w 10678681"/>
              <a:gd name="connsiteY134" fmla="*/ 1246527 h 1357700"/>
              <a:gd name="connsiteX135" fmla="*/ 1705069 w 10678681"/>
              <a:gd name="connsiteY135" fmla="*/ 1251989 h 1357700"/>
              <a:gd name="connsiteX136" fmla="*/ 1397689 w 10678681"/>
              <a:gd name="connsiteY136" fmla="*/ 1336144 h 1357700"/>
              <a:gd name="connsiteX137" fmla="*/ 1220734 w 10678681"/>
              <a:gd name="connsiteY137" fmla="*/ 1257811 h 1357700"/>
              <a:gd name="connsiteX138" fmla="*/ 1021737 w 10678681"/>
              <a:gd name="connsiteY138" fmla="*/ 1238739 h 1357700"/>
              <a:gd name="connsiteX139" fmla="*/ 959820 w 10678681"/>
              <a:gd name="connsiteY139" fmla="*/ 1275863 h 1357700"/>
              <a:gd name="connsiteX140" fmla="*/ 929137 w 10678681"/>
              <a:gd name="connsiteY140" fmla="*/ 1273957 h 1357700"/>
              <a:gd name="connsiteX141" fmla="*/ 878849 w 10678681"/>
              <a:gd name="connsiteY141" fmla="*/ 1266740 h 1357700"/>
              <a:gd name="connsiteX142" fmla="*/ 800667 w 10678681"/>
              <a:gd name="connsiteY142" fmla="*/ 1282041 h 1357700"/>
              <a:gd name="connsiteX143" fmla="*/ 644906 w 10678681"/>
              <a:gd name="connsiteY143" fmla="*/ 1273685 h 1357700"/>
              <a:gd name="connsiteX144" fmla="*/ 379869 w 10678681"/>
              <a:gd name="connsiteY144" fmla="*/ 1339165 h 1357700"/>
              <a:gd name="connsiteX145" fmla="*/ 137696 w 10678681"/>
              <a:gd name="connsiteY145" fmla="*/ 1319217 h 1357700"/>
              <a:gd name="connsiteX146" fmla="*/ 54250 w 10678681"/>
              <a:gd name="connsiteY146" fmla="*/ 1315838 h 1357700"/>
              <a:gd name="connsiteX147" fmla="*/ 28042 w 10678681"/>
              <a:gd name="connsiteY147" fmla="*/ 1297822 h 1357700"/>
              <a:gd name="connsiteX148" fmla="*/ 0 w 10678681"/>
              <a:gd name="connsiteY148" fmla="*/ 1294612 h 1357700"/>
              <a:gd name="connsiteX149" fmla="*/ 0 w 10678681"/>
              <a:gd name="connsiteY149"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833743 w 10678681"/>
              <a:gd name="connsiteY64" fmla="*/ 1027960 h 1357700"/>
              <a:gd name="connsiteX65" fmla="*/ 6698313 w 10678681"/>
              <a:gd name="connsiteY65" fmla="*/ 1063249 h 1357700"/>
              <a:gd name="connsiteX66" fmla="*/ 6550218 w 10678681"/>
              <a:gd name="connsiteY66" fmla="*/ 1026825 h 1357700"/>
              <a:gd name="connsiteX67" fmla="*/ 6437450 w 10678681"/>
              <a:gd name="connsiteY67" fmla="*/ 1101075 h 1357700"/>
              <a:gd name="connsiteX68" fmla="*/ 6327795 w 10678681"/>
              <a:gd name="connsiteY68" fmla="*/ 1088142 h 1357700"/>
              <a:gd name="connsiteX69" fmla="*/ 6136549 w 10678681"/>
              <a:gd name="connsiteY69" fmla="*/ 1100268 h 1357700"/>
              <a:gd name="connsiteX70" fmla="*/ 6004655 w 10678681"/>
              <a:gd name="connsiteY70" fmla="*/ 1114946 h 1357700"/>
              <a:gd name="connsiteX71" fmla="*/ 5936643 w 10678681"/>
              <a:gd name="connsiteY71" fmla="*/ 1095428 h 1357700"/>
              <a:gd name="connsiteX72" fmla="*/ 5912484 w 10678681"/>
              <a:gd name="connsiteY72" fmla="*/ 1112624 h 1357700"/>
              <a:gd name="connsiteX73" fmla="*/ 5908387 w 10678681"/>
              <a:gd name="connsiteY73" fmla="*/ 1116018 h 1357700"/>
              <a:gd name="connsiteX74" fmla="*/ 5890495 w 10678681"/>
              <a:gd name="connsiteY74" fmla="*/ 1120268 h 1357700"/>
              <a:gd name="connsiteX75" fmla="*/ 5887318 w 10678681"/>
              <a:gd name="connsiteY75" fmla="*/ 1133134 h 1357700"/>
              <a:gd name="connsiteX76" fmla="*/ 5861726 w 10678681"/>
              <a:gd name="connsiteY76" fmla="*/ 1147891 h 1357700"/>
              <a:gd name="connsiteX77" fmla="*/ 5805823 w 10678681"/>
              <a:gd name="connsiteY77" fmla="*/ 1152457 h 1357700"/>
              <a:gd name="connsiteX78" fmla="*/ 5689841 w 10678681"/>
              <a:gd name="connsiteY78" fmla="*/ 1176232 h 1357700"/>
              <a:gd name="connsiteX79" fmla="*/ 5605119 w 10678681"/>
              <a:gd name="connsiteY79" fmla="*/ 1190202 h 1357700"/>
              <a:gd name="connsiteX80" fmla="*/ 5488513 w 10678681"/>
              <a:gd name="connsiteY80" fmla="*/ 1205367 h 1357700"/>
              <a:gd name="connsiteX81" fmla="*/ 5402905 w 10678681"/>
              <a:gd name="connsiteY81" fmla="*/ 1241191 h 1357700"/>
              <a:gd name="connsiteX82" fmla="*/ 5285593 w 10678681"/>
              <a:gd name="connsiteY82" fmla="*/ 1273569 h 1357700"/>
              <a:gd name="connsiteX83" fmla="*/ 5192893 w 10678681"/>
              <a:gd name="connsiteY83" fmla="*/ 1247188 h 1357700"/>
              <a:gd name="connsiteX84" fmla="*/ 5186475 w 10678681"/>
              <a:gd name="connsiteY84" fmla="*/ 1257028 h 1357700"/>
              <a:gd name="connsiteX85" fmla="*/ 5126038 w 10678681"/>
              <a:gd name="connsiteY85" fmla="*/ 1263189 h 1357700"/>
              <a:gd name="connsiteX86" fmla="*/ 4894688 w 10678681"/>
              <a:gd name="connsiteY86" fmla="*/ 1247184 h 1357700"/>
              <a:gd name="connsiteX87" fmla="*/ 4788036 w 10678681"/>
              <a:gd name="connsiteY87" fmla="*/ 1238182 h 1357700"/>
              <a:gd name="connsiteX88" fmla="*/ 4747555 w 10678681"/>
              <a:gd name="connsiteY88" fmla="*/ 1252768 h 1357700"/>
              <a:gd name="connsiteX89" fmla="*/ 4679644 w 10678681"/>
              <a:gd name="connsiteY89" fmla="*/ 1276603 h 1357700"/>
              <a:gd name="connsiteX90" fmla="*/ 4632222 w 10678681"/>
              <a:gd name="connsiteY90" fmla="*/ 1318360 h 1357700"/>
              <a:gd name="connsiteX91" fmla="*/ 4617358 w 10678681"/>
              <a:gd name="connsiteY91" fmla="*/ 1327690 h 1357700"/>
              <a:gd name="connsiteX92" fmla="*/ 4589102 w 10678681"/>
              <a:gd name="connsiteY92" fmla="*/ 1321223 h 1357700"/>
              <a:gd name="connsiteX93" fmla="*/ 4578184 w 10678681"/>
              <a:gd name="connsiteY93" fmla="*/ 1326745 h 1357700"/>
              <a:gd name="connsiteX94" fmla="*/ 4574270 w 10678681"/>
              <a:gd name="connsiteY94" fmla="*/ 1325878 h 1357700"/>
              <a:gd name="connsiteX95" fmla="*/ 4564919 w 10678681"/>
              <a:gd name="connsiteY95" fmla="*/ 1325507 h 1357700"/>
              <a:gd name="connsiteX96" fmla="*/ 4566586 w 10678681"/>
              <a:gd name="connsiteY96" fmla="*/ 1316963 h 1357700"/>
              <a:gd name="connsiteX97" fmla="*/ 4556303 w 10678681"/>
              <a:gd name="connsiteY97" fmla="*/ 1300262 h 1357700"/>
              <a:gd name="connsiteX98" fmla="*/ 4502358 w 10678681"/>
              <a:gd name="connsiteY98" fmla="*/ 1302558 h 1357700"/>
              <a:gd name="connsiteX99" fmla="*/ 4498919 w 10678681"/>
              <a:gd name="connsiteY99" fmla="*/ 1312115 h 1357700"/>
              <a:gd name="connsiteX100" fmla="*/ 4492075 w 10678681"/>
              <a:gd name="connsiteY100" fmla="*/ 1313357 h 1357700"/>
              <a:gd name="connsiteX101" fmla="*/ 4487466 w 10678681"/>
              <a:gd name="connsiteY101" fmla="*/ 1304102 h 1357700"/>
              <a:gd name="connsiteX102" fmla="*/ 4398292 w 10678681"/>
              <a:gd name="connsiteY102" fmla="*/ 1278410 h 1357700"/>
              <a:gd name="connsiteX103" fmla="*/ 4306088 w 10678681"/>
              <a:gd name="connsiteY103" fmla="*/ 1282512 h 1357700"/>
              <a:gd name="connsiteX104" fmla="*/ 4188995 w 10678681"/>
              <a:gd name="connsiteY104" fmla="*/ 1296718 h 1357700"/>
              <a:gd name="connsiteX105" fmla="*/ 4181483 w 10678681"/>
              <a:gd name="connsiteY105" fmla="*/ 1287686 h 1357700"/>
              <a:gd name="connsiteX106" fmla="*/ 4064614 w 10678681"/>
              <a:gd name="connsiteY106" fmla="*/ 1296118 h 1357700"/>
              <a:gd name="connsiteX107" fmla="*/ 3906561 w 10678681"/>
              <a:gd name="connsiteY107" fmla="*/ 1352435 h 1357700"/>
              <a:gd name="connsiteX108" fmla="*/ 3787890 w 10678681"/>
              <a:gd name="connsiteY108" fmla="*/ 1352442 h 1357700"/>
              <a:gd name="connsiteX109" fmla="*/ 3745993 w 10678681"/>
              <a:gd name="connsiteY109" fmla="*/ 1342630 h 1357700"/>
              <a:gd name="connsiteX110" fmla="*/ 3675785 w 10678681"/>
              <a:gd name="connsiteY110" fmla="*/ 1326802 h 1357700"/>
              <a:gd name="connsiteX111" fmla="*/ 3623856 w 10678681"/>
              <a:gd name="connsiteY111" fmla="*/ 1290804 h 1357700"/>
              <a:gd name="connsiteX112" fmla="*/ 3564933 w 10678681"/>
              <a:gd name="connsiteY112" fmla="*/ 1287147 h 1357700"/>
              <a:gd name="connsiteX113" fmla="*/ 3550537 w 10678681"/>
              <a:gd name="connsiteY113" fmla="*/ 1317552 h 1357700"/>
              <a:gd name="connsiteX114" fmla="*/ 3487736 w 10678681"/>
              <a:gd name="connsiteY114" fmla="*/ 1303493 h 1357700"/>
              <a:gd name="connsiteX115" fmla="*/ 3392548 w 10678681"/>
              <a:gd name="connsiteY115" fmla="*/ 1278741 h 1357700"/>
              <a:gd name="connsiteX116" fmla="*/ 3337466 w 10678681"/>
              <a:gd name="connsiteY116" fmla="*/ 1272537 h 1357700"/>
              <a:gd name="connsiteX117" fmla="*/ 3187206 w 10678681"/>
              <a:gd name="connsiteY117" fmla="*/ 1246821 h 1357700"/>
              <a:gd name="connsiteX118" fmla="*/ 3036856 w 10678681"/>
              <a:gd name="connsiteY118" fmla="*/ 1214383 h 1357700"/>
              <a:gd name="connsiteX119" fmla="*/ 2948654 w 10678681"/>
              <a:gd name="connsiteY119" fmla="*/ 1157455 h 1357700"/>
              <a:gd name="connsiteX120" fmla="*/ 2824973 w 10678681"/>
              <a:gd name="connsiteY120" fmla="*/ 1134864 h 1357700"/>
              <a:gd name="connsiteX121" fmla="*/ 2804398 w 10678681"/>
              <a:gd name="connsiteY121" fmla="*/ 1125556 h 1357700"/>
              <a:gd name="connsiteX122" fmla="*/ 2775396 w 10678681"/>
              <a:gd name="connsiteY122" fmla="*/ 1130148 h 1357700"/>
              <a:gd name="connsiteX123" fmla="*/ 2659096 w 10678681"/>
              <a:gd name="connsiteY123" fmla="*/ 1150294 h 1357700"/>
              <a:gd name="connsiteX124" fmla="*/ 2567088 w 10678681"/>
              <a:gd name="connsiteY124" fmla="*/ 1181781 h 1357700"/>
              <a:gd name="connsiteX125" fmla="*/ 2454501 w 10678681"/>
              <a:gd name="connsiteY125" fmla="*/ 1155455 h 1357700"/>
              <a:gd name="connsiteX126" fmla="*/ 2385161 w 10678681"/>
              <a:gd name="connsiteY126" fmla="*/ 1161312 h 1357700"/>
              <a:gd name="connsiteX127" fmla="*/ 2270528 w 10678681"/>
              <a:gd name="connsiteY127" fmla="*/ 1204338 h 1357700"/>
              <a:gd name="connsiteX128" fmla="*/ 2121820 w 10678681"/>
              <a:gd name="connsiteY128" fmla="*/ 1187078 h 1357700"/>
              <a:gd name="connsiteX129" fmla="*/ 2092716 w 10678681"/>
              <a:gd name="connsiteY129" fmla="*/ 1139224 h 1357700"/>
              <a:gd name="connsiteX130" fmla="*/ 2052449 w 10678681"/>
              <a:gd name="connsiteY130" fmla="*/ 1109687 h 1357700"/>
              <a:gd name="connsiteX131" fmla="*/ 2032607 w 10678681"/>
              <a:gd name="connsiteY131" fmla="*/ 1175477 h 1357700"/>
              <a:gd name="connsiteX132" fmla="*/ 1901837 w 10678681"/>
              <a:gd name="connsiteY132" fmla="*/ 1221762 h 1357700"/>
              <a:gd name="connsiteX133" fmla="*/ 1836762 w 10678681"/>
              <a:gd name="connsiteY133" fmla="*/ 1237387 h 1357700"/>
              <a:gd name="connsiteX134" fmla="*/ 1735877 w 10678681"/>
              <a:gd name="connsiteY134" fmla="*/ 1246527 h 1357700"/>
              <a:gd name="connsiteX135" fmla="*/ 1705069 w 10678681"/>
              <a:gd name="connsiteY135" fmla="*/ 1251989 h 1357700"/>
              <a:gd name="connsiteX136" fmla="*/ 1397689 w 10678681"/>
              <a:gd name="connsiteY136" fmla="*/ 1336144 h 1357700"/>
              <a:gd name="connsiteX137" fmla="*/ 1220734 w 10678681"/>
              <a:gd name="connsiteY137" fmla="*/ 1257811 h 1357700"/>
              <a:gd name="connsiteX138" fmla="*/ 1021737 w 10678681"/>
              <a:gd name="connsiteY138" fmla="*/ 1238739 h 1357700"/>
              <a:gd name="connsiteX139" fmla="*/ 959820 w 10678681"/>
              <a:gd name="connsiteY139" fmla="*/ 1275863 h 1357700"/>
              <a:gd name="connsiteX140" fmla="*/ 929137 w 10678681"/>
              <a:gd name="connsiteY140" fmla="*/ 1273957 h 1357700"/>
              <a:gd name="connsiteX141" fmla="*/ 878849 w 10678681"/>
              <a:gd name="connsiteY141" fmla="*/ 1266740 h 1357700"/>
              <a:gd name="connsiteX142" fmla="*/ 800667 w 10678681"/>
              <a:gd name="connsiteY142" fmla="*/ 1282041 h 1357700"/>
              <a:gd name="connsiteX143" fmla="*/ 644906 w 10678681"/>
              <a:gd name="connsiteY143" fmla="*/ 1273685 h 1357700"/>
              <a:gd name="connsiteX144" fmla="*/ 379869 w 10678681"/>
              <a:gd name="connsiteY144" fmla="*/ 1339165 h 1357700"/>
              <a:gd name="connsiteX145" fmla="*/ 137696 w 10678681"/>
              <a:gd name="connsiteY145" fmla="*/ 1319217 h 1357700"/>
              <a:gd name="connsiteX146" fmla="*/ 54250 w 10678681"/>
              <a:gd name="connsiteY146" fmla="*/ 1315838 h 1357700"/>
              <a:gd name="connsiteX147" fmla="*/ 28042 w 10678681"/>
              <a:gd name="connsiteY147" fmla="*/ 1297822 h 1357700"/>
              <a:gd name="connsiteX148" fmla="*/ 0 w 10678681"/>
              <a:gd name="connsiteY148" fmla="*/ 1294612 h 1357700"/>
              <a:gd name="connsiteX149" fmla="*/ 0 w 10678681"/>
              <a:gd name="connsiteY149"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833743 w 10678681"/>
              <a:gd name="connsiteY64" fmla="*/ 1027960 h 1357700"/>
              <a:gd name="connsiteX65" fmla="*/ 6698313 w 10678681"/>
              <a:gd name="connsiteY65" fmla="*/ 1063249 h 1357700"/>
              <a:gd name="connsiteX66" fmla="*/ 6550218 w 10678681"/>
              <a:gd name="connsiteY66" fmla="*/ 1026825 h 1357700"/>
              <a:gd name="connsiteX67" fmla="*/ 6437450 w 10678681"/>
              <a:gd name="connsiteY67" fmla="*/ 1101075 h 1357700"/>
              <a:gd name="connsiteX68" fmla="*/ 6327795 w 10678681"/>
              <a:gd name="connsiteY68" fmla="*/ 1088142 h 1357700"/>
              <a:gd name="connsiteX69" fmla="*/ 6136549 w 10678681"/>
              <a:gd name="connsiteY69" fmla="*/ 1100268 h 1357700"/>
              <a:gd name="connsiteX70" fmla="*/ 6004655 w 10678681"/>
              <a:gd name="connsiteY70" fmla="*/ 1114946 h 1357700"/>
              <a:gd name="connsiteX71" fmla="*/ 5936643 w 10678681"/>
              <a:gd name="connsiteY71" fmla="*/ 1095428 h 1357700"/>
              <a:gd name="connsiteX72" fmla="*/ 5912484 w 10678681"/>
              <a:gd name="connsiteY72" fmla="*/ 1112624 h 1357700"/>
              <a:gd name="connsiteX73" fmla="*/ 5908387 w 10678681"/>
              <a:gd name="connsiteY73" fmla="*/ 1116018 h 1357700"/>
              <a:gd name="connsiteX74" fmla="*/ 5890495 w 10678681"/>
              <a:gd name="connsiteY74" fmla="*/ 1120268 h 1357700"/>
              <a:gd name="connsiteX75" fmla="*/ 5887318 w 10678681"/>
              <a:gd name="connsiteY75" fmla="*/ 1133134 h 1357700"/>
              <a:gd name="connsiteX76" fmla="*/ 5861726 w 10678681"/>
              <a:gd name="connsiteY76" fmla="*/ 1147891 h 1357700"/>
              <a:gd name="connsiteX77" fmla="*/ 5805823 w 10678681"/>
              <a:gd name="connsiteY77" fmla="*/ 1152457 h 1357700"/>
              <a:gd name="connsiteX78" fmla="*/ 5689841 w 10678681"/>
              <a:gd name="connsiteY78" fmla="*/ 1176232 h 1357700"/>
              <a:gd name="connsiteX79" fmla="*/ 5605119 w 10678681"/>
              <a:gd name="connsiteY79" fmla="*/ 1190202 h 1357700"/>
              <a:gd name="connsiteX80" fmla="*/ 5488513 w 10678681"/>
              <a:gd name="connsiteY80" fmla="*/ 1205367 h 1357700"/>
              <a:gd name="connsiteX81" fmla="*/ 5402905 w 10678681"/>
              <a:gd name="connsiteY81" fmla="*/ 1241191 h 1357700"/>
              <a:gd name="connsiteX82" fmla="*/ 5285593 w 10678681"/>
              <a:gd name="connsiteY82" fmla="*/ 1273569 h 1357700"/>
              <a:gd name="connsiteX83" fmla="*/ 5192893 w 10678681"/>
              <a:gd name="connsiteY83" fmla="*/ 1247188 h 1357700"/>
              <a:gd name="connsiteX84" fmla="*/ 5186475 w 10678681"/>
              <a:gd name="connsiteY84" fmla="*/ 1257028 h 1357700"/>
              <a:gd name="connsiteX85" fmla="*/ 5126038 w 10678681"/>
              <a:gd name="connsiteY85" fmla="*/ 1263189 h 1357700"/>
              <a:gd name="connsiteX86" fmla="*/ 4894688 w 10678681"/>
              <a:gd name="connsiteY86" fmla="*/ 1247184 h 1357700"/>
              <a:gd name="connsiteX87" fmla="*/ 4788036 w 10678681"/>
              <a:gd name="connsiteY87" fmla="*/ 1238182 h 1357700"/>
              <a:gd name="connsiteX88" fmla="*/ 4747555 w 10678681"/>
              <a:gd name="connsiteY88" fmla="*/ 1252768 h 1357700"/>
              <a:gd name="connsiteX89" fmla="*/ 4679644 w 10678681"/>
              <a:gd name="connsiteY89" fmla="*/ 1276603 h 1357700"/>
              <a:gd name="connsiteX90" fmla="*/ 4632222 w 10678681"/>
              <a:gd name="connsiteY90" fmla="*/ 1318360 h 1357700"/>
              <a:gd name="connsiteX91" fmla="*/ 4617358 w 10678681"/>
              <a:gd name="connsiteY91" fmla="*/ 1327690 h 1357700"/>
              <a:gd name="connsiteX92" fmla="*/ 4589102 w 10678681"/>
              <a:gd name="connsiteY92" fmla="*/ 1321223 h 1357700"/>
              <a:gd name="connsiteX93" fmla="*/ 4578184 w 10678681"/>
              <a:gd name="connsiteY93" fmla="*/ 1326745 h 1357700"/>
              <a:gd name="connsiteX94" fmla="*/ 4574270 w 10678681"/>
              <a:gd name="connsiteY94" fmla="*/ 1325878 h 1357700"/>
              <a:gd name="connsiteX95" fmla="*/ 4564919 w 10678681"/>
              <a:gd name="connsiteY95" fmla="*/ 1325507 h 1357700"/>
              <a:gd name="connsiteX96" fmla="*/ 4566586 w 10678681"/>
              <a:gd name="connsiteY96" fmla="*/ 1316963 h 1357700"/>
              <a:gd name="connsiteX97" fmla="*/ 4556303 w 10678681"/>
              <a:gd name="connsiteY97" fmla="*/ 1300262 h 1357700"/>
              <a:gd name="connsiteX98" fmla="*/ 4502358 w 10678681"/>
              <a:gd name="connsiteY98" fmla="*/ 1302558 h 1357700"/>
              <a:gd name="connsiteX99" fmla="*/ 4498919 w 10678681"/>
              <a:gd name="connsiteY99" fmla="*/ 1312115 h 1357700"/>
              <a:gd name="connsiteX100" fmla="*/ 4492075 w 10678681"/>
              <a:gd name="connsiteY100" fmla="*/ 1313357 h 1357700"/>
              <a:gd name="connsiteX101" fmla="*/ 4487466 w 10678681"/>
              <a:gd name="connsiteY101" fmla="*/ 1304102 h 1357700"/>
              <a:gd name="connsiteX102" fmla="*/ 4398292 w 10678681"/>
              <a:gd name="connsiteY102" fmla="*/ 1278410 h 1357700"/>
              <a:gd name="connsiteX103" fmla="*/ 4306088 w 10678681"/>
              <a:gd name="connsiteY103" fmla="*/ 1282512 h 1357700"/>
              <a:gd name="connsiteX104" fmla="*/ 4188995 w 10678681"/>
              <a:gd name="connsiteY104" fmla="*/ 1296718 h 1357700"/>
              <a:gd name="connsiteX105" fmla="*/ 4136582 w 10678681"/>
              <a:gd name="connsiteY105" fmla="*/ 1287687 h 1357700"/>
              <a:gd name="connsiteX106" fmla="*/ 4064614 w 10678681"/>
              <a:gd name="connsiteY106" fmla="*/ 1296118 h 1357700"/>
              <a:gd name="connsiteX107" fmla="*/ 3906561 w 10678681"/>
              <a:gd name="connsiteY107" fmla="*/ 1352435 h 1357700"/>
              <a:gd name="connsiteX108" fmla="*/ 3787890 w 10678681"/>
              <a:gd name="connsiteY108" fmla="*/ 1352442 h 1357700"/>
              <a:gd name="connsiteX109" fmla="*/ 3745993 w 10678681"/>
              <a:gd name="connsiteY109" fmla="*/ 1342630 h 1357700"/>
              <a:gd name="connsiteX110" fmla="*/ 3675785 w 10678681"/>
              <a:gd name="connsiteY110" fmla="*/ 1326802 h 1357700"/>
              <a:gd name="connsiteX111" fmla="*/ 3623856 w 10678681"/>
              <a:gd name="connsiteY111" fmla="*/ 1290804 h 1357700"/>
              <a:gd name="connsiteX112" fmla="*/ 3564933 w 10678681"/>
              <a:gd name="connsiteY112" fmla="*/ 1287147 h 1357700"/>
              <a:gd name="connsiteX113" fmla="*/ 3550537 w 10678681"/>
              <a:gd name="connsiteY113" fmla="*/ 1317552 h 1357700"/>
              <a:gd name="connsiteX114" fmla="*/ 3487736 w 10678681"/>
              <a:gd name="connsiteY114" fmla="*/ 1303493 h 1357700"/>
              <a:gd name="connsiteX115" fmla="*/ 3392548 w 10678681"/>
              <a:gd name="connsiteY115" fmla="*/ 1278741 h 1357700"/>
              <a:gd name="connsiteX116" fmla="*/ 3337466 w 10678681"/>
              <a:gd name="connsiteY116" fmla="*/ 1272537 h 1357700"/>
              <a:gd name="connsiteX117" fmla="*/ 3187206 w 10678681"/>
              <a:gd name="connsiteY117" fmla="*/ 1246821 h 1357700"/>
              <a:gd name="connsiteX118" fmla="*/ 3036856 w 10678681"/>
              <a:gd name="connsiteY118" fmla="*/ 1214383 h 1357700"/>
              <a:gd name="connsiteX119" fmla="*/ 2948654 w 10678681"/>
              <a:gd name="connsiteY119" fmla="*/ 1157455 h 1357700"/>
              <a:gd name="connsiteX120" fmla="*/ 2824973 w 10678681"/>
              <a:gd name="connsiteY120" fmla="*/ 1134864 h 1357700"/>
              <a:gd name="connsiteX121" fmla="*/ 2804398 w 10678681"/>
              <a:gd name="connsiteY121" fmla="*/ 1125556 h 1357700"/>
              <a:gd name="connsiteX122" fmla="*/ 2775396 w 10678681"/>
              <a:gd name="connsiteY122" fmla="*/ 1130148 h 1357700"/>
              <a:gd name="connsiteX123" fmla="*/ 2659096 w 10678681"/>
              <a:gd name="connsiteY123" fmla="*/ 1150294 h 1357700"/>
              <a:gd name="connsiteX124" fmla="*/ 2567088 w 10678681"/>
              <a:gd name="connsiteY124" fmla="*/ 1181781 h 1357700"/>
              <a:gd name="connsiteX125" fmla="*/ 2454501 w 10678681"/>
              <a:gd name="connsiteY125" fmla="*/ 1155455 h 1357700"/>
              <a:gd name="connsiteX126" fmla="*/ 2385161 w 10678681"/>
              <a:gd name="connsiteY126" fmla="*/ 1161312 h 1357700"/>
              <a:gd name="connsiteX127" fmla="*/ 2270528 w 10678681"/>
              <a:gd name="connsiteY127" fmla="*/ 1204338 h 1357700"/>
              <a:gd name="connsiteX128" fmla="*/ 2121820 w 10678681"/>
              <a:gd name="connsiteY128" fmla="*/ 1187078 h 1357700"/>
              <a:gd name="connsiteX129" fmla="*/ 2092716 w 10678681"/>
              <a:gd name="connsiteY129" fmla="*/ 1139224 h 1357700"/>
              <a:gd name="connsiteX130" fmla="*/ 2052449 w 10678681"/>
              <a:gd name="connsiteY130" fmla="*/ 1109687 h 1357700"/>
              <a:gd name="connsiteX131" fmla="*/ 2032607 w 10678681"/>
              <a:gd name="connsiteY131" fmla="*/ 1175477 h 1357700"/>
              <a:gd name="connsiteX132" fmla="*/ 1901837 w 10678681"/>
              <a:gd name="connsiteY132" fmla="*/ 1221762 h 1357700"/>
              <a:gd name="connsiteX133" fmla="*/ 1836762 w 10678681"/>
              <a:gd name="connsiteY133" fmla="*/ 1237387 h 1357700"/>
              <a:gd name="connsiteX134" fmla="*/ 1735877 w 10678681"/>
              <a:gd name="connsiteY134" fmla="*/ 1246527 h 1357700"/>
              <a:gd name="connsiteX135" fmla="*/ 1705069 w 10678681"/>
              <a:gd name="connsiteY135" fmla="*/ 1251989 h 1357700"/>
              <a:gd name="connsiteX136" fmla="*/ 1397689 w 10678681"/>
              <a:gd name="connsiteY136" fmla="*/ 1336144 h 1357700"/>
              <a:gd name="connsiteX137" fmla="*/ 1220734 w 10678681"/>
              <a:gd name="connsiteY137" fmla="*/ 1257811 h 1357700"/>
              <a:gd name="connsiteX138" fmla="*/ 1021737 w 10678681"/>
              <a:gd name="connsiteY138" fmla="*/ 1238739 h 1357700"/>
              <a:gd name="connsiteX139" fmla="*/ 959820 w 10678681"/>
              <a:gd name="connsiteY139" fmla="*/ 1275863 h 1357700"/>
              <a:gd name="connsiteX140" fmla="*/ 929137 w 10678681"/>
              <a:gd name="connsiteY140" fmla="*/ 1273957 h 1357700"/>
              <a:gd name="connsiteX141" fmla="*/ 878849 w 10678681"/>
              <a:gd name="connsiteY141" fmla="*/ 1266740 h 1357700"/>
              <a:gd name="connsiteX142" fmla="*/ 800667 w 10678681"/>
              <a:gd name="connsiteY142" fmla="*/ 1282041 h 1357700"/>
              <a:gd name="connsiteX143" fmla="*/ 644906 w 10678681"/>
              <a:gd name="connsiteY143" fmla="*/ 1273685 h 1357700"/>
              <a:gd name="connsiteX144" fmla="*/ 379869 w 10678681"/>
              <a:gd name="connsiteY144" fmla="*/ 1339165 h 1357700"/>
              <a:gd name="connsiteX145" fmla="*/ 137696 w 10678681"/>
              <a:gd name="connsiteY145" fmla="*/ 1319217 h 1357700"/>
              <a:gd name="connsiteX146" fmla="*/ 54250 w 10678681"/>
              <a:gd name="connsiteY146" fmla="*/ 1315838 h 1357700"/>
              <a:gd name="connsiteX147" fmla="*/ 28042 w 10678681"/>
              <a:gd name="connsiteY147" fmla="*/ 1297822 h 1357700"/>
              <a:gd name="connsiteX148" fmla="*/ 0 w 10678681"/>
              <a:gd name="connsiteY148" fmla="*/ 1294612 h 1357700"/>
              <a:gd name="connsiteX149" fmla="*/ 0 w 10678681"/>
              <a:gd name="connsiteY149"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833743 w 10678681"/>
              <a:gd name="connsiteY64" fmla="*/ 1027960 h 1357700"/>
              <a:gd name="connsiteX65" fmla="*/ 6698313 w 10678681"/>
              <a:gd name="connsiteY65" fmla="*/ 1063249 h 1357700"/>
              <a:gd name="connsiteX66" fmla="*/ 6437450 w 10678681"/>
              <a:gd name="connsiteY66" fmla="*/ 1101075 h 1357700"/>
              <a:gd name="connsiteX67" fmla="*/ 6327795 w 10678681"/>
              <a:gd name="connsiteY67" fmla="*/ 1088142 h 1357700"/>
              <a:gd name="connsiteX68" fmla="*/ 6136549 w 10678681"/>
              <a:gd name="connsiteY68" fmla="*/ 1100268 h 1357700"/>
              <a:gd name="connsiteX69" fmla="*/ 6004655 w 10678681"/>
              <a:gd name="connsiteY69" fmla="*/ 1114946 h 1357700"/>
              <a:gd name="connsiteX70" fmla="*/ 5936643 w 10678681"/>
              <a:gd name="connsiteY70" fmla="*/ 1095428 h 1357700"/>
              <a:gd name="connsiteX71" fmla="*/ 5912484 w 10678681"/>
              <a:gd name="connsiteY71" fmla="*/ 1112624 h 1357700"/>
              <a:gd name="connsiteX72" fmla="*/ 5908387 w 10678681"/>
              <a:gd name="connsiteY72" fmla="*/ 1116018 h 1357700"/>
              <a:gd name="connsiteX73" fmla="*/ 5890495 w 10678681"/>
              <a:gd name="connsiteY73" fmla="*/ 1120268 h 1357700"/>
              <a:gd name="connsiteX74" fmla="*/ 5887318 w 10678681"/>
              <a:gd name="connsiteY74" fmla="*/ 1133134 h 1357700"/>
              <a:gd name="connsiteX75" fmla="*/ 5861726 w 10678681"/>
              <a:gd name="connsiteY75" fmla="*/ 1147891 h 1357700"/>
              <a:gd name="connsiteX76" fmla="*/ 5805823 w 10678681"/>
              <a:gd name="connsiteY76" fmla="*/ 1152457 h 1357700"/>
              <a:gd name="connsiteX77" fmla="*/ 5689841 w 10678681"/>
              <a:gd name="connsiteY77" fmla="*/ 1176232 h 1357700"/>
              <a:gd name="connsiteX78" fmla="*/ 5605119 w 10678681"/>
              <a:gd name="connsiteY78" fmla="*/ 1190202 h 1357700"/>
              <a:gd name="connsiteX79" fmla="*/ 5488513 w 10678681"/>
              <a:gd name="connsiteY79" fmla="*/ 1205367 h 1357700"/>
              <a:gd name="connsiteX80" fmla="*/ 5402905 w 10678681"/>
              <a:gd name="connsiteY80" fmla="*/ 1241191 h 1357700"/>
              <a:gd name="connsiteX81" fmla="*/ 5285593 w 10678681"/>
              <a:gd name="connsiteY81" fmla="*/ 1273569 h 1357700"/>
              <a:gd name="connsiteX82" fmla="*/ 5192893 w 10678681"/>
              <a:gd name="connsiteY82" fmla="*/ 1247188 h 1357700"/>
              <a:gd name="connsiteX83" fmla="*/ 5186475 w 10678681"/>
              <a:gd name="connsiteY83" fmla="*/ 1257028 h 1357700"/>
              <a:gd name="connsiteX84" fmla="*/ 5126038 w 10678681"/>
              <a:gd name="connsiteY84" fmla="*/ 1263189 h 1357700"/>
              <a:gd name="connsiteX85" fmla="*/ 4894688 w 10678681"/>
              <a:gd name="connsiteY85" fmla="*/ 1247184 h 1357700"/>
              <a:gd name="connsiteX86" fmla="*/ 4788036 w 10678681"/>
              <a:gd name="connsiteY86" fmla="*/ 1238182 h 1357700"/>
              <a:gd name="connsiteX87" fmla="*/ 4747555 w 10678681"/>
              <a:gd name="connsiteY87" fmla="*/ 1252768 h 1357700"/>
              <a:gd name="connsiteX88" fmla="*/ 4679644 w 10678681"/>
              <a:gd name="connsiteY88" fmla="*/ 1276603 h 1357700"/>
              <a:gd name="connsiteX89" fmla="*/ 4632222 w 10678681"/>
              <a:gd name="connsiteY89" fmla="*/ 1318360 h 1357700"/>
              <a:gd name="connsiteX90" fmla="*/ 4617358 w 10678681"/>
              <a:gd name="connsiteY90" fmla="*/ 1327690 h 1357700"/>
              <a:gd name="connsiteX91" fmla="*/ 4589102 w 10678681"/>
              <a:gd name="connsiteY91" fmla="*/ 1321223 h 1357700"/>
              <a:gd name="connsiteX92" fmla="*/ 4578184 w 10678681"/>
              <a:gd name="connsiteY92" fmla="*/ 1326745 h 1357700"/>
              <a:gd name="connsiteX93" fmla="*/ 4574270 w 10678681"/>
              <a:gd name="connsiteY93" fmla="*/ 1325878 h 1357700"/>
              <a:gd name="connsiteX94" fmla="*/ 4564919 w 10678681"/>
              <a:gd name="connsiteY94" fmla="*/ 1325507 h 1357700"/>
              <a:gd name="connsiteX95" fmla="*/ 4566586 w 10678681"/>
              <a:gd name="connsiteY95" fmla="*/ 1316963 h 1357700"/>
              <a:gd name="connsiteX96" fmla="*/ 4556303 w 10678681"/>
              <a:gd name="connsiteY96" fmla="*/ 1300262 h 1357700"/>
              <a:gd name="connsiteX97" fmla="*/ 4502358 w 10678681"/>
              <a:gd name="connsiteY97" fmla="*/ 1302558 h 1357700"/>
              <a:gd name="connsiteX98" fmla="*/ 4498919 w 10678681"/>
              <a:gd name="connsiteY98" fmla="*/ 1312115 h 1357700"/>
              <a:gd name="connsiteX99" fmla="*/ 4492075 w 10678681"/>
              <a:gd name="connsiteY99" fmla="*/ 1313357 h 1357700"/>
              <a:gd name="connsiteX100" fmla="*/ 4487466 w 10678681"/>
              <a:gd name="connsiteY100" fmla="*/ 1304102 h 1357700"/>
              <a:gd name="connsiteX101" fmla="*/ 4398292 w 10678681"/>
              <a:gd name="connsiteY101" fmla="*/ 1278410 h 1357700"/>
              <a:gd name="connsiteX102" fmla="*/ 4306088 w 10678681"/>
              <a:gd name="connsiteY102" fmla="*/ 1282512 h 1357700"/>
              <a:gd name="connsiteX103" fmla="*/ 4188995 w 10678681"/>
              <a:gd name="connsiteY103" fmla="*/ 1296718 h 1357700"/>
              <a:gd name="connsiteX104" fmla="*/ 4136582 w 10678681"/>
              <a:gd name="connsiteY104" fmla="*/ 1287687 h 1357700"/>
              <a:gd name="connsiteX105" fmla="*/ 4064614 w 10678681"/>
              <a:gd name="connsiteY105" fmla="*/ 1296118 h 1357700"/>
              <a:gd name="connsiteX106" fmla="*/ 3906561 w 10678681"/>
              <a:gd name="connsiteY106" fmla="*/ 1352435 h 1357700"/>
              <a:gd name="connsiteX107" fmla="*/ 3787890 w 10678681"/>
              <a:gd name="connsiteY107" fmla="*/ 1352442 h 1357700"/>
              <a:gd name="connsiteX108" fmla="*/ 3745993 w 10678681"/>
              <a:gd name="connsiteY108" fmla="*/ 1342630 h 1357700"/>
              <a:gd name="connsiteX109" fmla="*/ 3675785 w 10678681"/>
              <a:gd name="connsiteY109" fmla="*/ 1326802 h 1357700"/>
              <a:gd name="connsiteX110" fmla="*/ 3623856 w 10678681"/>
              <a:gd name="connsiteY110" fmla="*/ 1290804 h 1357700"/>
              <a:gd name="connsiteX111" fmla="*/ 3564933 w 10678681"/>
              <a:gd name="connsiteY111" fmla="*/ 1287147 h 1357700"/>
              <a:gd name="connsiteX112" fmla="*/ 3550537 w 10678681"/>
              <a:gd name="connsiteY112" fmla="*/ 1317552 h 1357700"/>
              <a:gd name="connsiteX113" fmla="*/ 3487736 w 10678681"/>
              <a:gd name="connsiteY113" fmla="*/ 1303493 h 1357700"/>
              <a:gd name="connsiteX114" fmla="*/ 3392548 w 10678681"/>
              <a:gd name="connsiteY114" fmla="*/ 1278741 h 1357700"/>
              <a:gd name="connsiteX115" fmla="*/ 3337466 w 10678681"/>
              <a:gd name="connsiteY115" fmla="*/ 1272537 h 1357700"/>
              <a:gd name="connsiteX116" fmla="*/ 3187206 w 10678681"/>
              <a:gd name="connsiteY116" fmla="*/ 1246821 h 1357700"/>
              <a:gd name="connsiteX117" fmla="*/ 3036856 w 10678681"/>
              <a:gd name="connsiteY117" fmla="*/ 1214383 h 1357700"/>
              <a:gd name="connsiteX118" fmla="*/ 2948654 w 10678681"/>
              <a:gd name="connsiteY118" fmla="*/ 1157455 h 1357700"/>
              <a:gd name="connsiteX119" fmla="*/ 2824973 w 10678681"/>
              <a:gd name="connsiteY119" fmla="*/ 1134864 h 1357700"/>
              <a:gd name="connsiteX120" fmla="*/ 2804398 w 10678681"/>
              <a:gd name="connsiteY120" fmla="*/ 1125556 h 1357700"/>
              <a:gd name="connsiteX121" fmla="*/ 2775396 w 10678681"/>
              <a:gd name="connsiteY121" fmla="*/ 1130148 h 1357700"/>
              <a:gd name="connsiteX122" fmla="*/ 2659096 w 10678681"/>
              <a:gd name="connsiteY122" fmla="*/ 1150294 h 1357700"/>
              <a:gd name="connsiteX123" fmla="*/ 2567088 w 10678681"/>
              <a:gd name="connsiteY123" fmla="*/ 1181781 h 1357700"/>
              <a:gd name="connsiteX124" fmla="*/ 2454501 w 10678681"/>
              <a:gd name="connsiteY124" fmla="*/ 1155455 h 1357700"/>
              <a:gd name="connsiteX125" fmla="*/ 2385161 w 10678681"/>
              <a:gd name="connsiteY125" fmla="*/ 1161312 h 1357700"/>
              <a:gd name="connsiteX126" fmla="*/ 2270528 w 10678681"/>
              <a:gd name="connsiteY126" fmla="*/ 1204338 h 1357700"/>
              <a:gd name="connsiteX127" fmla="*/ 2121820 w 10678681"/>
              <a:gd name="connsiteY127" fmla="*/ 1187078 h 1357700"/>
              <a:gd name="connsiteX128" fmla="*/ 2092716 w 10678681"/>
              <a:gd name="connsiteY128" fmla="*/ 1139224 h 1357700"/>
              <a:gd name="connsiteX129" fmla="*/ 2052449 w 10678681"/>
              <a:gd name="connsiteY129" fmla="*/ 1109687 h 1357700"/>
              <a:gd name="connsiteX130" fmla="*/ 2032607 w 10678681"/>
              <a:gd name="connsiteY130" fmla="*/ 1175477 h 1357700"/>
              <a:gd name="connsiteX131" fmla="*/ 1901837 w 10678681"/>
              <a:gd name="connsiteY131" fmla="*/ 1221762 h 1357700"/>
              <a:gd name="connsiteX132" fmla="*/ 1836762 w 10678681"/>
              <a:gd name="connsiteY132" fmla="*/ 1237387 h 1357700"/>
              <a:gd name="connsiteX133" fmla="*/ 1735877 w 10678681"/>
              <a:gd name="connsiteY133" fmla="*/ 1246527 h 1357700"/>
              <a:gd name="connsiteX134" fmla="*/ 1705069 w 10678681"/>
              <a:gd name="connsiteY134" fmla="*/ 1251989 h 1357700"/>
              <a:gd name="connsiteX135" fmla="*/ 1397689 w 10678681"/>
              <a:gd name="connsiteY135" fmla="*/ 1336144 h 1357700"/>
              <a:gd name="connsiteX136" fmla="*/ 1220734 w 10678681"/>
              <a:gd name="connsiteY136" fmla="*/ 1257811 h 1357700"/>
              <a:gd name="connsiteX137" fmla="*/ 1021737 w 10678681"/>
              <a:gd name="connsiteY137" fmla="*/ 1238739 h 1357700"/>
              <a:gd name="connsiteX138" fmla="*/ 959820 w 10678681"/>
              <a:gd name="connsiteY138" fmla="*/ 1275863 h 1357700"/>
              <a:gd name="connsiteX139" fmla="*/ 929137 w 10678681"/>
              <a:gd name="connsiteY139" fmla="*/ 1273957 h 1357700"/>
              <a:gd name="connsiteX140" fmla="*/ 878849 w 10678681"/>
              <a:gd name="connsiteY140" fmla="*/ 1266740 h 1357700"/>
              <a:gd name="connsiteX141" fmla="*/ 800667 w 10678681"/>
              <a:gd name="connsiteY141" fmla="*/ 1282041 h 1357700"/>
              <a:gd name="connsiteX142" fmla="*/ 644906 w 10678681"/>
              <a:gd name="connsiteY142" fmla="*/ 1273685 h 1357700"/>
              <a:gd name="connsiteX143" fmla="*/ 379869 w 10678681"/>
              <a:gd name="connsiteY143" fmla="*/ 1339165 h 1357700"/>
              <a:gd name="connsiteX144" fmla="*/ 137696 w 10678681"/>
              <a:gd name="connsiteY144" fmla="*/ 1319217 h 1357700"/>
              <a:gd name="connsiteX145" fmla="*/ 54250 w 10678681"/>
              <a:gd name="connsiteY145" fmla="*/ 1315838 h 1357700"/>
              <a:gd name="connsiteX146" fmla="*/ 28042 w 10678681"/>
              <a:gd name="connsiteY146" fmla="*/ 1297822 h 1357700"/>
              <a:gd name="connsiteX147" fmla="*/ 0 w 10678681"/>
              <a:gd name="connsiteY147" fmla="*/ 1294612 h 1357700"/>
              <a:gd name="connsiteX148" fmla="*/ 0 w 10678681"/>
              <a:gd name="connsiteY148"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833743 w 10678681"/>
              <a:gd name="connsiteY64" fmla="*/ 1027960 h 1357700"/>
              <a:gd name="connsiteX65" fmla="*/ 6664639 w 10678681"/>
              <a:gd name="connsiteY65" fmla="*/ 1017831 h 1357700"/>
              <a:gd name="connsiteX66" fmla="*/ 6437450 w 10678681"/>
              <a:gd name="connsiteY66" fmla="*/ 1101075 h 1357700"/>
              <a:gd name="connsiteX67" fmla="*/ 6327795 w 10678681"/>
              <a:gd name="connsiteY67" fmla="*/ 1088142 h 1357700"/>
              <a:gd name="connsiteX68" fmla="*/ 6136549 w 10678681"/>
              <a:gd name="connsiteY68" fmla="*/ 1100268 h 1357700"/>
              <a:gd name="connsiteX69" fmla="*/ 6004655 w 10678681"/>
              <a:gd name="connsiteY69" fmla="*/ 1114946 h 1357700"/>
              <a:gd name="connsiteX70" fmla="*/ 5936643 w 10678681"/>
              <a:gd name="connsiteY70" fmla="*/ 1095428 h 1357700"/>
              <a:gd name="connsiteX71" fmla="*/ 5912484 w 10678681"/>
              <a:gd name="connsiteY71" fmla="*/ 1112624 h 1357700"/>
              <a:gd name="connsiteX72" fmla="*/ 5908387 w 10678681"/>
              <a:gd name="connsiteY72" fmla="*/ 1116018 h 1357700"/>
              <a:gd name="connsiteX73" fmla="*/ 5890495 w 10678681"/>
              <a:gd name="connsiteY73" fmla="*/ 1120268 h 1357700"/>
              <a:gd name="connsiteX74" fmla="*/ 5887318 w 10678681"/>
              <a:gd name="connsiteY74" fmla="*/ 1133134 h 1357700"/>
              <a:gd name="connsiteX75" fmla="*/ 5861726 w 10678681"/>
              <a:gd name="connsiteY75" fmla="*/ 1147891 h 1357700"/>
              <a:gd name="connsiteX76" fmla="*/ 5805823 w 10678681"/>
              <a:gd name="connsiteY76" fmla="*/ 1152457 h 1357700"/>
              <a:gd name="connsiteX77" fmla="*/ 5689841 w 10678681"/>
              <a:gd name="connsiteY77" fmla="*/ 1176232 h 1357700"/>
              <a:gd name="connsiteX78" fmla="*/ 5605119 w 10678681"/>
              <a:gd name="connsiteY78" fmla="*/ 1190202 h 1357700"/>
              <a:gd name="connsiteX79" fmla="*/ 5488513 w 10678681"/>
              <a:gd name="connsiteY79" fmla="*/ 1205367 h 1357700"/>
              <a:gd name="connsiteX80" fmla="*/ 5402905 w 10678681"/>
              <a:gd name="connsiteY80" fmla="*/ 1241191 h 1357700"/>
              <a:gd name="connsiteX81" fmla="*/ 5285593 w 10678681"/>
              <a:gd name="connsiteY81" fmla="*/ 1273569 h 1357700"/>
              <a:gd name="connsiteX82" fmla="*/ 5192893 w 10678681"/>
              <a:gd name="connsiteY82" fmla="*/ 1247188 h 1357700"/>
              <a:gd name="connsiteX83" fmla="*/ 5186475 w 10678681"/>
              <a:gd name="connsiteY83" fmla="*/ 1257028 h 1357700"/>
              <a:gd name="connsiteX84" fmla="*/ 5126038 w 10678681"/>
              <a:gd name="connsiteY84" fmla="*/ 1263189 h 1357700"/>
              <a:gd name="connsiteX85" fmla="*/ 4894688 w 10678681"/>
              <a:gd name="connsiteY85" fmla="*/ 1247184 h 1357700"/>
              <a:gd name="connsiteX86" fmla="*/ 4788036 w 10678681"/>
              <a:gd name="connsiteY86" fmla="*/ 1238182 h 1357700"/>
              <a:gd name="connsiteX87" fmla="*/ 4747555 w 10678681"/>
              <a:gd name="connsiteY87" fmla="*/ 1252768 h 1357700"/>
              <a:gd name="connsiteX88" fmla="*/ 4679644 w 10678681"/>
              <a:gd name="connsiteY88" fmla="*/ 1276603 h 1357700"/>
              <a:gd name="connsiteX89" fmla="*/ 4632222 w 10678681"/>
              <a:gd name="connsiteY89" fmla="*/ 1318360 h 1357700"/>
              <a:gd name="connsiteX90" fmla="*/ 4617358 w 10678681"/>
              <a:gd name="connsiteY90" fmla="*/ 1327690 h 1357700"/>
              <a:gd name="connsiteX91" fmla="*/ 4589102 w 10678681"/>
              <a:gd name="connsiteY91" fmla="*/ 1321223 h 1357700"/>
              <a:gd name="connsiteX92" fmla="*/ 4578184 w 10678681"/>
              <a:gd name="connsiteY92" fmla="*/ 1326745 h 1357700"/>
              <a:gd name="connsiteX93" fmla="*/ 4574270 w 10678681"/>
              <a:gd name="connsiteY93" fmla="*/ 1325878 h 1357700"/>
              <a:gd name="connsiteX94" fmla="*/ 4564919 w 10678681"/>
              <a:gd name="connsiteY94" fmla="*/ 1325507 h 1357700"/>
              <a:gd name="connsiteX95" fmla="*/ 4566586 w 10678681"/>
              <a:gd name="connsiteY95" fmla="*/ 1316963 h 1357700"/>
              <a:gd name="connsiteX96" fmla="*/ 4556303 w 10678681"/>
              <a:gd name="connsiteY96" fmla="*/ 1300262 h 1357700"/>
              <a:gd name="connsiteX97" fmla="*/ 4502358 w 10678681"/>
              <a:gd name="connsiteY97" fmla="*/ 1302558 h 1357700"/>
              <a:gd name="connsiteX98" fmla="*/ 4498919 w 10678681"/>
              <a:gd name="connsiteY98" fmla="*/ 1312115 h 1357700"/>
              <a:gd name="connsiteX99" fmla="*/ 4492075 w 10678681"/>
              <a:gd name="connsiteY99" fmla="*/ 1313357 h 1357700"/>
              <a:gd name="connsiteX100" fmla="*/ 4487466 w 10678681"/>
              <a:gd name="connsiteY100" fmla="*/ 1304102 h 1357700"/>
              <a:gd name="connsiteX101" fmla="*/ 4398292 w 10678681"/>
              <a:gd name="connsiteY101" fmla="*/ 1278410 h 1357700"/>
              <a:gd name="connsiteX102" fmla="*/ 4306088 w 10678681"/>
              <a:gd name="connsiteY102" fmla="*/ 1282512 h 1357700"/>
              <a:gd name="connsiteX103" fmla="*/ 4188995 w 10678681"/>
              <a:gd name="connsiteY103" fmla="*/ 1296718 h 1357700"/>
              <a:gd name="connsiteX104" fmla="*/ 4136582 w 10678681"/>
              <a:gd name="connsiteY104" fmla="*/ 1287687 h 1357700"/>
              <a:gd name="connsiteX105" fmla="*/ 4064614 w 10678681"/>
              <a:gd name="connsiteY105" fmla="*/ 1296118 h 1357700"/>
              <a:gd name="connsiteX106" fmla="*/ 3906561 w 10678681"/>
              <a:gd name="connsiteY106" fmla="*/ 1352435 h 1357700"/>
              <a:gd name="connsiteX107" fmla="*/ 3787890 w 10678681"/>
              <a:gd name="connsiteY107" fmla="*/ 1352442 h 1357700"/>
              <a:gd name="connsiteX108" fmla="*/ 3745993 w 10678681"/>
              <a:gd name="connsiteY108" fmla="*/ 1342630 h 1357700"/>
              <a:gd name="connsiteX109" fmla="*/ 3675785 w 10678681"/>
              <a:gd name="connsiteY109" fmla="*/ 1326802 h 1357700"/>
              <a:gd name="connsiteX110" fmla="*/ 3623856 w 10678681"/>
              <a:gd name="connsiteY110" fmla="*/ 1290804 h 1357700"/>
              <a:gd name="connsiteX111" fmla="*/ 3564933 w 10678681"/>
              <a:gd name="connsiteY111" fmla="*/ 1287147 h 1357700"/>
              <a:gd name="connsiteX112" fmla="*/ 3550537 w 10678681"/>
              <a:gd name="connsiteY112" fmla="*/ 1317552 h 1357700"/>
              <a:gd name="connsiteX113" fmla="*/ 3487736 w 10678681"/>
              <a:gd name="connsiteY113" fmla="*/ 1303493 h 1357700"/>
              <a:gd name="connsiteX114" fmla="*/ 3392548 w 10678681"/>
              <a:gd name="connsiteY114" fmla="*/ 1278741 h 1357700"/>
              <a:gd name="connsiteX115" fmla="*/ 3337466 w 10678681"/>
              <a:gd name="connsiteY115" fmla="*/ 1272537 h 1357700"/>
              <a:gd name="connsiteX116" fmla="*/ 3187206 w 10678681"/>
              <a:gd name="connsiteY116" fmla="*/ 1246821 h 1357700"/>
              <a:gd name="connsiteX117" fmla="*/ 3036856 w 10678681"/>
              <a:gd name="connsiteY117" fmla="*/ 1214383 h 1357700"/>
              <a:gd name="connsiteX118" fmla="*/ 2948654 w 10678681"/>
              <a:gd name="connsiteY118" fmla="*/ 1157455 h 1357700"/>
              <a:gd name="connsiteX119" fmla="*/ 2824973 w 10678681"/>
              <a:gd name="connsiteY119" fmla="*/ 1134864 h 1357700"/>
              <a:gd name="connsiteX120" fmla="*/ 2804398 w 10678681"/>
              <a:gd name="connsiteY120" fmla="*/ 1125556 h 1357700"/>
              <a:gd name="connsiteX121" fmla="*/ 2775396 w 10678681"/>
              <a:gd name="connsiteY121" fmla="*/ 1130148 h 1357700"/>
              <a:gd name="connsiteX122" fmla="*/ 2659096 w 10678681"/>
              <a:gd name="connsiteY122" fmla="*/ 1150294 h 1357700"/>
              <a:gd name="connsiteX123" fmla="*/ 2567088 w 10678681"/>
              <a:gd name="connsiteY123" fmla="*/ 1181781 h 1357700"/>
              <a:gd name="connsiteX124" fmla="*/ 2454501 w 10678681"/>
              <a:gd name="connsiteY124" fmla="*/ 1155455 h 1357700"/>
              <a:gd name="connsiteX125" fmla="*/ 2385161 w 10678681"/>
              <a:gd name="connsiteY125" fmla="*/ 1161312 h 1357700"/>
              <a:gd name="connsiteX126" fmla="*/ 2270528 w 10678681"/>
              <a:gd name="connsiteY126" fmla="*/ 1204338 h 1357700"/>
              <a:gd name="connsiteX127" fmla="*/ 2121820 w 10678681"/>
              <a:gd name="connsiteY127" fmla="*/ 1187078 h 1357700"/>
              <a:gd name="connsiteX128" fmla="*/ 2092716 w 10678681"/>
              <a:gd name="connsiteY128" fmla="*/ 1139224 h 1357700"/>
              <a:gd name="connsiteX129" fmla="*/ 2052449 w 10678681"/>
              <a:gd name="connsiteY129" fmla="*/ 1109687 h 1357700"/>
              <a:gd name="connsiteX130" fmla="*/ 2032607 w 10678681"/>
              <a:gd name="connsiteY130" fmla="*/ 1175477 h 1357700"/>
              <a:gd name="connsiteX131" fmla="*/ 1901837 w 10678681"/>
              <a:gd name="connsiteY131" fmla="*/ 1221762 h 1357700"/>
              <a:gd name="connsiteX132" fmla="*/ 1836762 w 10678681"/>
              <a:gd name="connsiteY132" fmla="*/ 1237387 h 1357700"/>
              <a:gd name="connsiteX133" fmla="*/ 1735877 w 10678681"/>
              <a:gd name="connsiteY133" fmla="*/ 1246527 h 1357700"/>
              <a:gd name="connsiteX134" fmla="*/ 1705069 w 10678681"/>
              <a:gd name="connsiteY134" fmla="*/ 1251989 h 1357700"/>
              <a:gd name="connsiteX135" fmla="*/ 1397689 w 10678681"/>
              <a:gd name="connsiteY135" fmla="*/ 1336144 h 1357700"/>
              <a:gd name="connsiteX136" fmla="*/ 1220734 w 10678681"/>
              <a:gd name="connsiteY136" fmla="*/ 1257811 h 1357700"/>
              <a:gd name="connsiteX137" fmla="*/ 1021737 w 10678681"/>
              <a:gd name="connsiteY137" fmla="*/ 1238739 h 1357700"/>
              <a:gd name="connsiteX138" fmla="*/ 959820 w 10678681"/>
              <a:gd name="connsiteY138" fmla="*/ 1275863 h 1357700"/>
              <a:gd name="connsiteX139" fmla="*/ 929137 w 10678681"/>
              <a:gd name="connsiteY139" fmla="*/ 1273957 h 1357700"/>
              <a:gd name="connsiteX140" fmla="*/ 878849 w 10678681"/>
              <a:gd name="connsiteY140" fmla="*/ 1266740 h 1357700"/>
              <a:gd name="connsiteX141" fmla="*/ 800667 w 10678681"/>
              <a:gd name="connsiteY141" fmla="*/ 1282041 h 1357700"/>
              <a:gd name="connsiteX142" fmla="*/ 644906 w 10678681"/>
              <a:gd name="connsiteY142" fmla="*/ 1273685 h 1357700"/>
              <a:gd name="connsiteX143" fmla="*/ 379869 w 10678681"/>
              <a:gd name="connsiteY143" fmla="*/ 1339165 h 1357700"/>
              <a:gd name="connsiteX144" fmla="*/ 137696 w 10678681"/>
              <a:gd name="connsiteY144" fmla="*/ 1319217 h 1357700"/>
              <a:gd name="connsiteX145" fmla="*/ 54250 w 10678681"/>
              <a:gd name="connsiteY145" fmla="*/ 1315838 h 1357700"/>
              <a:gd name="connsiteX146" fmla="*/ 28042 w 10678681"/>
              <a:gd name="connsiteY146" fmla="*/ 1297822 h 1357700"/>
              <a:gd name="connsiteX147" fmla="*/ 0 w 10678681"/>
              <a:gd name="connsiteY147" fmla="*/ 1294612 h 1357700"/>
              <a:gd name="connsiteX148" fmla="*/ 0 w 10678681"/>
              <a:gd name="connsiteY148"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833743 w 10678681"/>
              <a:gd name="connsiteY64" fmla="*/ 1027960 h 1357700"/>
              <a:gd name="connsiteX65" fmla="*/ 6664639 w 10678681"/>
              <a:gd name="connsiteY65" fmla="*/ 1017831 h 1357700"/>
              <a:gd name="connsiteX66" fmla="*/ 6437450 w 10678681"/>
              <a:gd name="connsiteY66" fmla="*/ 1101075 h 1357700"/>
              <a:gd name="connsiteX67" fmla="*/ 6327795 w 10678681"/>
              <a:gd name="connsiteY67" fmla="*/ 1088142 h 1357700"/>
              <a:gd name="connsiteX68" fmla="*/ 6136549 w 10678681"/>
              <a:gd name="connsiteY68" fmla="*/ 1100268 h 1357700"/>
              <a:gd name="connsiteX69" fmla="*/ 6004655 w 10678681"/>
              <a:gd name="connsiteY69" fmla="*/ 1114946 h 1357700"/>
              <a:gd name="connsiteX70" fmla="*/ 5936643 w 10678681"/>
              <a:gd name="connsiteY70" fmla="*/ 1095428 h 1357700"/>
              <a:gd name="connsiteX71" fmla="*/ 5912484 w 10678681"/>
              <a:gd name="connsiteY71" fmla="*/ 1112624 h 1357700"/>
              <a:gd name="connsiteX72" fmla="*/ 5908387 w 10678681"/>
              <a:gd name="connsiteY72" fmla="*/ 1116018 h 1357700"/>
              <a:gd name="connsiteX73" fmla="*/ 5890495 w 10678681"/>
              <a:gd name="connsiteY73" fmla="*/ 1120268 h 1357700"/>
              <a:gd name="connsiteX74" fmla="*/ 5887318 w 10678681"/>
              <a:gd name="connsiteY74" fmla="*/ 1133134 h 1357700"/>
              <a:gd name="connsiteX75" fmla="*/ 5861726 w 10678681"/>
              <a:gd name="connsiteY75" fmla="*/ 1147891 h 1357700"/>
              <a:gd name="connsiteX76" fmla="*/ 5805823 w 10678681"/>
              <a:gd name="connsiteY76" fmla="*/ 1152457 h 1357700"/>
              <a:gd name="connsiteX77" fmla="*/ 5689841 w 10678681"/>
              <a:gd name="connsiteY77" fmla="*/ 1176232 h 1357700"/>
              <a:gd name="connsiteX78" fmla="*/ 5605119 w 10678681"/>
              <a:gd name="connsiteY78" fmla="*/ 1190202 h 1357700"/>
              <a:gd name="connsiteX79" fmla="*/ 5488513 w 10678681"/>
              <a:gd name="connsiteY79" fmla="*/ 1205367 h 1357700"/>
              <a:gd name="connsiteX80" fmla="*/ 5402905 w 10678681"/>
              <a:gd name="connsiteY80" fmla="*/ 1241191 h 1357700"/>
              <a:gd name="connsiteX81" fmla="*/ 5285593 w 10678681"/>
              <a:gd name="connsiteY81" fmla="*/ 1273569 h 1357700"/>
              <a:gd name="connsiteX82" fmla="*/ 5192893 w 10678681"/>
              <a:gd name="connsiteY82" fmla="*/ 1247188 h 1357700"/>
              <a:gd name="connsiteX83" fmla="*/ 5186475 w 10678681"/>
              <a:gd name="connsiteY83" fmla="*/ 1257028 h 1357700"/>
              <a:gd name="connsiteX84" fmla="*/ 5126038 w 10678681"/>
              <a:gd name="connsiteY84" fmla="*/ 1263189 h 1357700"/>
              <a:gd name="connsiteX85" fmla="*/ 4894688 w 10678681"/>
              <a:gd name="connsiteY85" fmla="*/ 1247184 h 1357700"/>
              <a:gd name="connsiteX86" fmla="*/ 4788036 w 10678681"/>
              <a:gd name="connsiteY86" fmla="*/ 1238182 h 1357700"/>
              <a:gd name="connsiteX87" fmla="*/ 4747555 w 10678681"/>
              <a:gd name="connsiteY87" fmla="*/ 1252768 h 1357700"/>
              <a:gd name="connsiteX88" fmla="*/ 4679644 w 10678681"/>
              <a:gd name="connsiteY88" fmla="*/ 1276603 h 1357700"/>
              <a:gd name="connsiteX89" fmla="*/ 4632222 w 10678681"/>
              <a:gd name="connsiteY89" fmla="*/ 1318360 h 1357700"/>
              <a:gd name="connsiteX90" fmla="*/ 4617358 w 10678681"/>
              <a:gd name="connsiteY90" fmla="*/ 1327690 h 1357700"/>
              <a:gd name="connsiteX91" fmla="*/ 4589102 w 10678681"/>
              <a:gd name="connsiteY91" fmla="*/ 1321223 h 1357700"/>
              <a:gd name="connsiteX92" fmla="*/ 4578184 w 10678681"/>
              <a:gd name="connsiteY92" fmla="*/ 1326745 h 1357700"/>
              <a:gd name="connsiteX93" fmla="*/ 4574270 w 10678681"/>
              <a:gd name="connsiteY93" fmla="*/ 1325878 h 1357700"/>
              <a:gd name="connsiteX94" fmla="*/ 4564919 w 10678681"/>
              <a:gd name="connsiteY94" fmla="*/ 1325507 h 1357700"/>
              <a:gd name="connsiteX95" fmla="*/ 4566586 w 10678681"/>
              <a:gd name="connsiteY95" fmla="*/ 1316963 h 1357700"/>
              <a:gd name="connsiteX96" fmla="*/ 4556303 w 10678681"/>
              <a:gd name="connsiteY96" fmla="*/ 1300262 h 1357700"/>
              <a:gd name="connsiteX97" fmla="*/ 4502358 w 10678681"/>
              <a:gd name="connsiteY97" fmla="*/ 1302558 h 1357700"/>
              <a:gd name="connsiteX98" fmla="*/ 4498919 w 10678681"/>
              <a:gd name="connsiteY98" fmla="*/ 1312115 h 1357700"/>
              <a:gd name="connsiteX99" fmla="*/ 4492075 w 10678681"/>
              <a:gd name="connsiteY99" fmla="*/ 1313357 h 1357700"/>
              <a:gd name="connsiteX100" fmla="*/ 4487466 w 10678681"/>
              <a:gd name="connsiteY100" fmla="*/ 1304102 h 1357700"/>
              <a:gd name="connsiteX101" fmla="*/ 4398292 w 10678681"/>
              <a:gd name="connsiteY101" fmla="*/ 1278410 h 1357700"/>
              <a:gd name="connsiteX102" fmla="*/ 4306088 w 10678681"/>
              <a:gd name="connsiteY102" fmla="*/ 1282512 h 1357700"/>
              <a:gd name="connsiteX103" fmla="*/ 4188995 w 10678681"/>
              <a:gd name="connsiteY103" fmla="*/ 1296718 h 1357700"/>
              <a:gd name="connsiteX104" fmla="*/ 4136582 w 10678681"/>
              <a:gd name="connsiteY104" fmla="*/ 1287687 h 1357700"/>
              <a:gd name="connsiteX105" fmla="*/ 4064614 w 10678681"/>
              <a:gd name="connsiteY105" fmla="*/ 1296118 h 1357700"/>
              <a:gd name="connsiteX106" fmla="*/ 3906561 w 10678681"/>
              <a:gd name="connsiteY106" fmla="*/ 1352435 h 1357700"/>
              <a:gd name="connsiteX107" fmla="*/ 3787890 w 10678681"/>
              <a:gd name="connsiteY107" fmla="*/ 1352442 h 1357700"/>
              <a:gd name="connsiteX108" fmla="*/ 3745993 w 10678681"/>
              <a:gd name="connsiteY108" fmla="*/ 1342630 h 1357700"/>
              <a:gd name="connsiteX109" fmla="*/ 3675785 w 10678681"/>
              <a:gd name="connsiteY109" fmla="*/ 1326802 h 1357700"/>
              <a:gd name="connsiteX110" fmla="*/ 3623856 w 10678681"/>
              <a:gd name="connsiteY110" fmla="*/ 1290804 h 1357700"/>
              <a:gd name="connsiteX111" fmla="*/ 3564933 w 10678681"/>
              <a:gd name="connsiteY111" fmla="*/ 1287147 h 1357700"/>
              <a:gd name="connsiteX112" fmla="*/ 3550537 w 10678681"/>
              <a:gd name="connsiteY112" fmla="*/ 1317552 h 1357700"/>
              <a:gd name="connsiteX113" fmla="*/ 3487736 w 10678681"/>
              <a:gd name="connsiteY113" fmla="*/ 1303493 h 1357700"/>
              <a:gd name="connsiteX114" fmla="*/ 3392548 w 10678681"/>
              <a:gd name="connsiteY114" fmla="*/ 1278741 h 1357700"/>
              <a:gd name="connsiteX115" fmla="*/ 3337466 w 10678681"/>
              <a:gd name="connsiteY115" fmla="*/ 1272537 h 1357700"/>
              <a:gd name="connsiteX116" fmla="*/ 3187206 w 10678681"/>
              <a:gd name="connsiteY116" fmla="*/ 1246821 h 1357700"/>
              <a:gd name="connsiteX117" fmla="*/ 3036856 w 10678681"/>
              <a:gd name="connsiteY117" fmla="*/ 1214383 h 1357700"/>
              <a:gd name="connsiteX118" fmla="*/ 2948654 w 10678681"/>
              <a:gd name="connsiteY118" fmla="*/ 1157455 h 1357700"/>
              <a:gd name="connsiteX119" fmla="*/ 2824973 w 10678681"/>
              <a:gd name="connsiteY119" fmla="*/ 1134864 h 1357700"/>
              <a:gd name="connsiteX120" fmla="*/ 2804398 w 10678681"/>
              <a:gd name="connsiteY120" fmla="*/ 1125556 h 1357700"/>
              <a:gd name="connsiteX121" fmla="*/ 2775396 w 10678681"/>
              <a:gd name="connsiteY121" fmla="*/ 1130148 h 1357700"/>
              <a:gd name="connsiteX122" fmla="*/ 2659096 w 10678681"/>
              <a:gd name="connsiteY122" fmla="*/ 1150294 h 1357700"/>
              <a:gd name="connsiteX123" fmla="*/ 2567088 w 10678681"/>
              <a:gd name="connsiteY123" fmla="*/ 1181781 h 1357700"/>
              <a:gd name="connsiteX124" fmla="*/ 2454501 w 10678681"/>
              <a:gd name="connsiteY124" fmla="*/ 1155455 h 1357700"/>
              <a:gd name="connsiteX125" fmla="*/ 2385161 w 10678681"/>
              <a:gd name="connsiteY125" fmla="*/ 1161312 h 1357700"/>
              <a:gd name="connsiteX126" fmla="*/ 2270528 w 10678681"/>
              <a:gd name="connsiteY126" fmla="*/ 1204338 h 1357700"/>
              <a:gd name="connsiteX127" fmla="*/ 2121820 w 10678681"/>
              <a:gd name="connsiteY127" fmla="*/ 1187078 h 1357700"/>
              <a:gd name="connsiteX128" fmla="*/ 2092716 w 10678681"/>
              <a:gd name="connsiteY128" fmla="*/ 1139224 h 1357700"/>
              <a:gd name="connsiteX129" fmla="*/ 2052449 w 10678681"/>
              <a:gd name="connsiteY129" fmla="*/ 1109687 h 1357700"/>
              <a:gd name="connsiteX130" fmla="*/ 2032607 w 10678681"/>
              <a:gd name="connsiteY130" fmla="*/ 1175477 h 1357700"/>
              <a:gd name="connsiteX131" fmla="*/ 1901837 w 10678681"/>
              <a:gd name="connsiteY131" fmla="*/ 1221762 h 1357700"/>
              <a:gd name="connsiteX132" fmla="*/ 1836762 w 10678681"/>
              <a:gd name="connsiteY132" fmla="*/ 1237387 h 1357700"/>
              <a:gd name="connsiteX133" fmla="*/ 1735877 w 10678681"/>
              <a:gd name="connsiteY133" fmla="*/ 1246527 h 1357700"/>
              <a:gd name="connsiteX134" fmla="*/ 1705069 w 10678681"/>
              <a:gd name="connsiteY134" fmla="*/ 1251989 h 1357700"/>
              <a:gd name="connsiteX135" fmla="*/ 1397689 w 10678681"/>
              <a:gd name="connsiteY135" fmla="*/ 1336144 h 1357700"/>
              <a:gd name="connsiteX136" fmla="*/ 1220734 w 10678681"/>
              <a:gd name="connsiteY136" fmla="*/ 1257811 h 1357700"/>
              <a:gd name="connsiteX137" fmla="*/ 1021737 w 10678681"/>
              <a:gd name="connsiteY137" fmla="*/ 1238739 h 1357700"/>
              <a:gd name="connsiteX138" fmla="*/ 959820 w 10678681"/>
              <a:gd name="connsiteY138" fmla="*/ 1275863 h 1357700"/>
              <a:gd name="connsiteX139" fmla="*/ 929137 w 10678681"/>
              <a:gd name="connsiteY139" fmla="*/ 1273957 h 1357700"/>
              <a:gd name="connsiteX140" fmla="*/ 878849 w 10678681"/>
              <a:gd name="connsiteY140" fmla="*/ 1266740 h 1357700"/>
              <a:gd name="connsiteX141" fmla="*/ 800667 w 10678681"/>
              <a:gd name="connsiteY141" fmla="*/ 1282041 h 1357700"/>
              <a:gd name="connsiteX142" fmla="*/ 644906 w 10678681"/>
              <a:gd name="connsiteY142" fmla="*/ 1273685 h 1357700"/>
              <a:gd name="connsiteX143" fmla="*/ 379869 w 10678681"/>
              <a:gd name="connsiteY143" fmla="*/ 1339165 h 1357700"/>
              <a:gd name="connsiteX144" fmla="*/ 137696 w 10678681"/>
              <a:gd name="connsiteY144" fmla="*/ 1319217 h 1357700"/>
              <a:gd name="connsiteX145" fmla="*/ 54250 w 10678681"/>
              <a:gd name="connsiteY145" fmla="*/ 1315838 h 1357700"/>
              <a:gd name="connsiteX146" fmla="*/ 28042 w 10678681"/>
              <a:gd name="connsiteY146" fmla="*/ 1297822 h 1357700"/>
              <a:gd name="connsiteX147" fmla="*/ 0 w 10678681"/>
              <a:gd name="connsiteY147" fmla="*/ 1294612 h 1357700"/>
              <a:gd name="connsiteX148" fmla="*/ 0 w 10678681"/>
              <a:gd name="connsiteY148"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833743 w 10678681"/>
              <a:gd name="connsiteY64" fmla="*/ 1027960 h 1357700"/>
              <a:gd name="connsiteX65" fmla="*/ 6687090 w 10678681"/>
              <a:gd name="connsiteY65" fmla="*/ 1063250 h 1357700"/>
              <a:gd name="connsiteX66" fmla="*/ 6437450 w 10678681"/>
              <a:gd name="connsiteY66" fmla="*/ 1101075 h 1357700"/>
              <a:gd name="connsiteX67" fmla="*/ 6327795 w 10678681"/>
              <a:gd name="connsiteY67" fmla="*/ 1088142 h 1357700"/>
              <a:gd name="connsiteX68" fmla="*/ 6136549 w 10678681"/>
              <a:gd name="connsiteY68" fmla="*/ 1100268 h 1357700"/>
              <a:gd name="connsiteX69" fmla="*/ 6004655 w 10678681"/>
              <a:gd name="connsiteY69" fmla="*/ 1114946 h 1357700"/>
              <a:gd name="connsiteX70" fmla="*/ 5936643 w 10678681"/>
              <a:gd name="connsiteY70" fmla="*/ 1095428 h 1357700"/>
              <a:gd name="connsiteX71" fmla="*/ 5912484 w 10678681"/>
              <a:gd name="connsiteY71" fmla="*/ 1112624 h 1357700"/>
              <a:gd name="connsiteX72" fmla="*/ 5908387 w 10678681"/>
              <a:gd name="connsiteY72" fmla="*/ 1116018 h 1357700"/>
              <a:gd name="connsiteX73" fmla="*/ 5890495 w 10678681"/>
              <a:gd name="connsiteY73" fmla="*/ 1120268 h 1357700"/>
              <a:gd name="connsiteX74" fmla="*/ 5887318 w 10678681"/>
              <a:gd name="connsiteY74" fmla="*/ 1133134 h 1357700"/>
              <a:gd name="connsiteX75" fmla="*/ 5861726 w 10678681"/>
              <a:gd name="connsiteY75" fmla="*/ 1147891 h 1357700"/>
              <a:gd name="connsiteX76" fmla="*/ 5805823 w 10678681"/>
              <a:gd name="connsiteY76" fmla="*/ 1152457 h 1357700"/>
              <a:gd name="connsiteX77" fmla="*/ 5689841 w 10678681"/>
              <a:gd name="connsiteY77" fmla="*/ 1176232 h 1357700"/>
              <a:gd name="connsiteX78" fmla="*/ 5605119 w 10678681"/>
              <a:gd name="connsiteY78" fmla="*/ 1190202 h 1357700"/>
              <a:gd name="connsiteX79" fmla="*/ 5488513 w 10678681"/>
              <a:gd name="connsiteY79" fmla="*/ 1205367 h 1357700"/>
              <a:gd name="connsiteX80" fmla="*/ 5402905 w 10678681"/>
              <a:gd name="connsiteY80" fmla="*/ 1241191 h 1357700"/>
              <a:gd name="connsiteX81" fmla="*/ 5285593 w 10678681"/>
              <a:gd name="connsiteY81" fmla="*/ 1273569 h 1357700"/>
              <a:gd name="connsiteX82" fmla="*/ 5192893 w 10678681"/>
              <a:gd name="connsiteY82" fmla="*/ 1247188 h 1357700"/>
              <a:gd name="connsiteX83" fmla="*/ 5186475 w 10678681"/>
              <a:gd name="connsiteY83" fmla="*/ 1257028 h 1357700"/>
              <a:gd name="connsiteX84" fmla="*/ 5126038 w 10678681"/>
              <a:gd name="connsiteY84" fmla="*/ 1263189 h 1357700"/>
              <a:gd name="connsiteX85" fmla="*/ 4894688 w 10678681"/>
              <a:gd name="connsiteY85" fmla="*/ 1247184 h 1357700"/>
              <a:gd name="connsiteX86" fmla="*/ 4788036 w 10678681"/>
              <a:gd name="connsiteY86" fmla="*/ 1238182 h 1357700"/>
              <a:gd name="connsiteX87" fmla="*/ 4747555 w 10678681"/>
              <a:gd name="connsiteY87" fmla="*/ 1252768 h 1357700"/>
              <a:gd name="connsiteX88" fmla="*/ 4679644 w 10678681"/>
              <a:gd name="connsiteY88" fmla="*/ 1276603 h 1357700"/>
              <a:gd name="connsiteX89" fmla="*/ 4632222 w 10678681"/>
              <a:gd name="connsiteY89" fmla="*/ 1318360 h 1357700"/>
              <a:gd name="connsiteX90" fmla="*/ 4617358 w 10678681"/>
              <a:gd name="connsiteY90" fmla="*/ 1327690 h 1357700"/>
              <a:gd name="connsiteX91" fmla="*/ 4589102 w 10678681"/>
              <a:gd name="connsiteY91" fmla="*/ 1321223 h 1357700"/>
              <a:gd name="connsiteX92" fmla="*/ 4578184 w 10678681"/>
              <a:gd name="connsiteY92" fmla="*/ 1326745 h 1357700"/>
              <a:gd name="connsiteX93" fmla="*/ 4574270 w 10678681"/>
              <a:gd name="connsiteY93" fmla="*/ 1325878 h 1357700"/>
              <a:gd name="connsiteX94" fmla="*/ 4564919 w 10678681"/>
              <a:gd name="connsiteY94" fmla="*/ 1325507 h 1357700"/>
              <a:gd name="connsiteX95" fmla="*/ 4566586 w 10678681"/>
              <a:gd name="connsiteY95" fmla="*/ 1316963 h 1357700"/>
              <a:gd name="connsiteX96" fmla="*/ 4556303 w 10678681"/>
              <a:gd name="connsiteY96" fmla="*/ 1300262 h 1357700"/>
              <a:gd name="connsiteX97" fmla="*/ 4502358 w 10678681"/>
              <a:gd name="connsiteY97" fmla="*/ 1302558 h 1357700"/>
              <a:gd name="connsiteX98" fmla="*/ 4498919 w 10678681"/>
              <a:gd name="connsiteY98" fmla="*/ 1312115 h 1357700"/>
              <a:gd name="connsiteX99" fmla="*/ 4492075 w 10678681"/>
              <a:gd name="connsiteY99" fmla="*/ 1313357 h 1357700"/>
              <a:gd name="connsiteX100" fmla="*/ 4487466 w 10678681"/>
              <a:gd name="connsiteY100" fmla="*/ 1304102 h 1357700"/>
              <a:gd name="connsiteX101" fmla="*/ 4398292 w 10678681"/>
              <a:gd name="connsiteY101" fmla="*/ 1278410 h 1357700"/>
              <a:gd name="connsiteX102" fmla="*/ 4306088 w 10678681"/>
              <a:gd name="connsiteY102" fmla="*/ 1282512 h 1357700"/>
              <a:gd name="connsiteX103" fmla="*/ 4188995 w 10678681"/>
              <a:gd name="connsiteY103" fmla="*/ 1296718 h 1357700"/>
              <a:gd name="connsiteX104" fmla="*/ 4136582 w 10678681"/>
              <a:gd name="connsiteY104" fmla="*/ 1287687 h 1357700"/>
              <a:gd name="connsiteX105" fmla="*/ 4064614 w 10678681"/>
              <a:gd name="connsiteY105" fmla="*/ 1296118 h 1357700"/>
              <a:gd name="connsiteX106" fmla="*/ 3906561 w 10678681"/>
              <a:gd name="connsiteY106" fmla="*/ 1352435 h 1357700"/>
              <a:gd name="connsiteX107" fmla="*/ 3787890 w 10678681"/>
              <a:gd name="connsiteY107" fmla="*/ 1352442 h 1357700"/>
              <a:gd name="connsiteX108" fmla="*/ 3745993 w 10678681"/>
              <a:gd name="connsiteY108" fmla="*/ 1342630 h 1357700"/>
              <a:gd name="connsiteX109" fmla="*/ 3675785 w 10678681"/>
              <a:gd name="connsiteY109" fmla="*/ 1326802 h 1357700"/>
              <a:gd name="connsiteX110" fmla="*/ 3623856 w 10678681"/>
              <a:gd name="connsiteY110" fmla="*/ 1290804 h 1357700"/>
              <a:gd name="connsiteX111" fmla="*/ 3564933 w 10678681"/>
              <a:gd name="connsiteY111" fmla="*/ 1287147 h 1357700"/>
              <a:gd name="connsiteX112" fmla="*/ 3550537 w 10678681"/>
              <a:gd name="connsiteY112" fmla="*/ 1317552 h 1357700"/>
              <a:gd name="connsiteX113" fmla="*/ 3487736 w 10678681"/>
              <a:gd name="connsiteY113" fmla="*/ 1303493 h 1357700"/>
              <a:gd name="connsiteX114" fmla="*/ 3392548 w 10678681"/>
              <a:gd name="connsiteY114" fmla="*/ 1278741 h 1357700"/>
              <a:gd name="connsiteX115" fmla="*/ 3337466 w 10678681"/>
              <a:gd name="connsiteY115" fmla="*/ 1272537 h 1357700"/>
              <a:gd name="connsiteX116" fmla="*/ 3187206 w 10678681"/>
              <a:gd name="connsiteY116" fmla="*/ 1246821 h 1357700"/>
              <a:gd name="connsiteX117" fmla="*/ 3036856 w 10678681"/>
              <a:gd name="connsiteY117" fmla="*/ 1214383 h 1357700"/>
              <a:gd name="connsiteX118" fmla="*/ 2948654 w 10678681"/>
              <a:gd name="connsiteY118" fmla="*/ 1157455 h 1357700"/>
              <a:gd name="connsiteX119" fmla="*/ 2824973 w 10678681"/>
              <a:gd name="connsiteY119" fmla="*/ 1134864 h 1357700"/>
              <a:gd name="connsiteX120" fmla="*/ 2804398 w 10678681"/>
              <a:gd name="connsiteY120" fmla="*/ 1125556 h 1357700"/>
              <a:gd name="connsiteX121" fmla="*/ 2775396 w 10678681"/>
              <a:gd name="connsiteY121" fmla="*/ 1130148 h 1357700"/>
              <a:gd name="connsiteX122" fmla="*/ 2659096 w 10678681"/>
              <a:gd name="connsiteY122" fmla="*/ 1150294 h 1357700"/>
              <a:gd name="connsiteX123" fmla="*/ 2567088 w 10678681"/>
              <a:gd name="connsiteY123" fmla="*/ 1181781 h 1357700"/>
              <a:gd name="connsiteX124" fmla="*/ 2454501 w 10678681"/>
              <a:gd name="connsiteY124" fmla="*/ 1155455 h 1357700"/>
              <a:gd name="connsiteX125" fmla="*/ 2385161 w 10678681"/>
              <a:gd name="connsiteY125" fmla="*/ 1161312 h 1357700"/>
              <a:gd name="connsiteX126" fmla="*/ 2270528 w 10678681"/>
              <a:gd name="connsiteY126" fmla="*/ 1204338 h 1357700"/>
              <a:gd name="connsiteX127" fmla="*/ 2121820 w 10678681"/>
              <a:gd name="connsiteY127" fmla="*/ 1187078 h 1357700"/>
              <a:gd name="connsiteX128" fmla="*/ 2092716 w 10678681"/>
              <a:gd name="connsiteY128" fmla="*/ 1139224 h 1357700"/>
              <a:gd name="connsiteX129" fmla="*/ 2052449 w 10678681"/>
              <a:gd name="connsiteY129" fmla="*/ 1109687 h 1357700"/>
              <a:gd name="connsiteX130" fmla="*/ 2032607 w 10678681"/>
              <a:gd name="connsiteY130" fmla="*/ 1175477 h 1357700"/>
              <a:gd name="connsiteX131" fmla="*/ 1901837 w 10678681"/>
              <a:gd name="connsiteY131" fmla="*/ 1221762 h 1357700"/>
              <a:gd name="connsiteX132" fmla="*/ 1836762 w 10678681"/>
              <a:gd name="connsiteY132" fmla="*/ 1237387 h 1357700"/>
              <a:gd name="connsiteX133" fmla="*/ 1735877 w 10678681"/>
              <a:gd name="connsiteY133" fmla="*/ 1246527 h 1357700"/>
              <a:gd name="connsiteX134" fmla="*/ 1705069 w 10678681"/>
              <a:gd name="connsiteY134" fmla="*/ 1251989 h 1357700"/>
              <a:gd name="connsiteX135" fmla="*/ 1397689 w 10678681"/>
              <a:gd name="connsiteY135" fmla="*/ 1336144 h 1357700"/>
              <a:gd name="connsiteX136" fmla="*/ 1220734 w 10678681"/>
              <a:gd name="connsiteY136" fmla="*/ 1257811 h 1357700"/>
              <a:gd name="connsiteX137" fmla="*/ 1021737 w 10678681"/>
              <a:gd name="connsiteY137" fmla="*/ 1238739 h 1357700"/>
              <a:gd name="connsiteX138" fmla="*/ 959820 w 10678681"/>
              <a:gd name="connsiteY138" fmla="*/ 1275863 h 1357700"/>
              <a:gd name="connsiteX139" fmla="*/ 929137 w 10678681"/>
              <a:gd name="connsiteY139" fmla="*/ 1273957 h 1357700"/>
              <a:gd name="connsiteX140" fmla="*/ 878849 w 10678681"/>
              <a:gd name="connsiteY140" fmla="*/ 1266740 h 1357700"/>
              <a:gd name="connsiteX141" fmla="*/ 800667 w 10678681"/>
              <a:gd name="connsiteY141" fmla="*/ 1282041 h 1357700"/>
              <a:gd name="connsiteX142" fmla="*/ 644906 w 10678681"/>
              <a:gd name="connsiteY142" fmla="*/ 1273685 h 1357700"/>
              <a:gd name="connsiteX143" fmla="*/ 379869 w 10678681"/>
              <a:gd name="connsiteY143" fmla="*/ 1339165 h 1357700"/>
              <a:gd name="connsiteX144" fmla="*/ 137696 w 10678681"/>
              <a:gd name="connsiteY144" fmla="*/ 1319217 h 1357700"/>
              <a:gd name="connsiteX145" fmla="*/ 54250 w 10678681"/>
              <a:gd name="connsiteY145" fmla="*/ 1315838 h 1357700"/>
              <a:gd name="connsiteX146" fmla="*/ 28042 w 10678681"/>
              <a:gd name="connsiteY146" fmla="*/ 1297822 h 1357700"/>
              <a:gd name="connsiteX147" fmla="*/ 0 w 10678681"/>
              <a:gd name="connsiteY147" fmla="*/ 1294612 h 1357700"/>
              <a:gd name="connsiteX148" fmla="*/ 0 w 10678681"/>
              <a:gd name="connsiteY148"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30518 w 10678681"/>
              <a:gd name="connsiteY38" fmla="*/ 739526 h 1357700"/>
              <a:gd name="connsiteX39" fmla="*/ 7652907 w 10678681"/>
              <a:gd name="connsiteY39" fmla="*/ 783273 h 1357700"/>
              <a:gd name="connsiteX40" fmla="*/ 7606008 w 10678681"/>
              <a:gd name="connsiteY40" fmla="*/ 800717 h 1357700"/>
              <a:gd name="connsiteX41" fmla="*/ 7480223 w 10678681"/>
              <a:gd name="connsiteY41" fmla="*/ 856821 h 1357700"/>
              <a:gd name="connsiteX42" fmla="*/ 7356005 w 10678681"/>
              <a:gd name="connsiteY42" fmla="*/ 919462 h 1357700"/>
              <a:gd name="connsiteX43" fmla="*/ 7305396 w 10678681"/>
              <a:gd name="connsiteY43" fmla="*/ 986228 h 1357700"/>
              <a:gd name="connsiteX44" fmla="*/ 7298314 w 10678681"/>
              <a:gd name="connsiteY44" fmla="*/ 989899 h 1357700"/>
              <a:gd name="connsiteX45" fmla="*/ 7277477 w 10678681"/>
              <a:gd name="connsiteY45" fmla="*/ 990571 h 1357700"/>
              <a:gd name="connsiteX46" fmla="*/ 7269396 w 10678681"/>
              <a:gd name="connsiteY46" fmla="*/ 989282 h 1357700"/>
              <a:gd name="connsiteX47" fmla="*/ 7258094 w 10678681"/>
              <a:gd name="connsiteY47" fmla="*/ 990679 h 1357700"/>
              <a:gd name="connsiteX48" fmla="*/ 7257893 w 10678681"/>
              <a:gd name="connsiteY48" fmla="*/ 991204 h 1357700"/>
              <a:gd name="connsiteX49" fmla="*/ 7247153 w 10678681"/>
              <a:gd name="connsiteY49" fmla="*/ 991550 h 1357700"/>
              <a:gd name="connsiteX50" fmla="*/ 7193612 w 10678681"/>
              <a:gd name="connsiteY50" fmla="*/ 987042 h 1357700"/>
              <a:gd name="connsiteX51" fmla="*/ 7132632 w 10678681"/>
              <a:gd name="connsiteY51" fmla="*/ 1042036 h 1357700"/>
              <a:gd name="connsiteX52" fmla="*/ 7105610 w 10678681"/>
              <a:gd name="connsiteY52" fmla="*/ 1053537 h 1357700"/>
              <a:gd name="connsiteX53" fmla="*/ 7091599 w 10678681"/>
              <a:gd name="connsiteY53" fmla="*/ 1062302 h 1357700"/>
              <a:gd name="connsiteX54" fmla="*/ 7090998 w 10678681"/>
              <a:gd name="connsiteY54" fmla="*/ 1064540 h 1357700"/>
              <a:gd name="connsiteX55" fmla="*/ 7039634 w 10678681"/>
              <a:gd name="connsiteY55" fmla="*/ 1059971 h 1357700"/>
              <a:gd name="connsiteX56" fmla="*/ 7033445 w 10678681"/>
              <a:gd name="connsiteY56" fmla="*/ 1063314 h 1357700"/>
              <a:gd name="connsiteX57" fmla="*/ 6999157 w 10678681"/>
              <a:gd name="connsiteY57" fmla="*/ 1055282 h 1357700"/>
              <a:gd name="connsiteX58" fmla="*/ 6981874 w 10678681"/>
              <a:gd name="connsiteY58" fmla="*/ 1053827 h 1357700"/>
              <a:gd name="connsiteX59" fmla="*/ 6976102 w 10678681"/>
              <a:gd name="connsiteY59" fmla="*/ 1047854 h 1357700"/>
              <a:gd name="connsiteX60" fmla="*/ 6951040 w 10678681"/>
              <a:gd name="connsiteY60" fmla="*/ 1048531 h 1357700"/>
              <a:gd name="connsiteX61" fmla="*/ 6948497 w 10678681"/>
              <a:gd name="connsiteY61" fmla="*/ 1050706 h 1357700"/>
              <a:gd name="connsiteX62" fmla="*/ 6926582 w 10678681"/>
              <a:gd name="connsiteY62" fmla="*/ 1043462 h 1357700"/>
              <a:gd name="connsiteX63" fmla="*/ 6833743 w 10678681"/>
              <a:gd name="connsiteY63" fmla="*/ 1027960 h 1357700"/>
              <a:gd name="connsiteX64" fmla="*/ 6687090 w 10678681"/>
              <a:gd name="connsiteY64" fmla="*/ 1063250 h 1357700"/>
              <a:gd name="connsiteX65" fmla="*/ 6437450 w 10678681"/>
              <a:gd name="connsiteY65" fmla="*/ 1101075 h 1357700"/>
              <a:gd name="connsiteX66" fmla="*/ 6327795 w 10678681"/>
              <a:gd name="connsiteY66" fmla="*/ 1088142 h 1357700"/>
              <a:gd name="connsiteX67" fmla="*/ 6136549 w 10678681"/>
              <a:gd name="connsiteY67" fmla="*/ 1100268 h 1357700"/>
              <a:gd name="connsiteX68" fmla="*/ 6004655 w 10678681"/>
              <a:gd name="connsiteY68" fmla="*/ 1114946 h 1357700"/>
              <a:gd name="connsiteX69" fmla="*/ 5936643 w 10678681"/>
              <a:gd name="connsiteY69" fmla="*/ 1095428 h 1357700"/>
              <a:gd name="connsiteX70" fmla="*/ 5912484 w 10678681"/>
              <a:gd name="connsiteY70" fmla="*/ 1112624 h 1357700"/>
              <a:gd name="connsiteX71" fmla="*/ 5908387 w 10678681"/>
              <a:gd name="connsiteY71" fmla="*/ 1116018 h 1357700"/>
              <a:gd name="connsiteX72" fmla="*/ 5890495 w 10678681"/>
              <a:gd name="connsiteY72" fmla="*/ 1120268 h 1357700"/>
              <a:gd name="connsiteX73" fmla="*/ 5887318 w 10678681"/>
              <a:gd name="connsiteY73" fmla="*/ 1133134 h 1357700"/>
              <a:gd name="connsiteX74" fmla="*/ 5861726 w 10678681"/>
              <a:gd name="connsiteY74" fmla="*/ 1147891 h 1357700"/>
              <a:gd name="connsiteX75" fmla="*/ 5805823 w 10678681"/>
              <a:gd name="connsiteY75" fmla="*/ 1152457 h 1357700"/>
              <a:gd name="connsiteX76" fmla="*/ 5689841 w 10678681"/>
              <a:gd name="connsiteY76" fmla="*/ 1176232 h 1357700"/>
              <a:gd name="connsiteX77" fmla="*/ 5605119 w 10678681"/>
              <a:gd name="connsiteY77" fmla="*/ 1190202 h 1357700"/>
              <a:gd name="connsiteX78" fmla="*/ 5488513 w 10678681"/>
              <a:gd name="connsiteY78" fmla="*/ 1205367 h 1357700"/>
              <a:gd name="connsiteX79" fmla="*/ 5402905 w 10678681"/>
              <a:gd name="connsiteY79" fmla="*/ 1241191 h 1357700"/>
              <a:gd name="connsiteX80" fmla="*/ 5285593 w 10678681"/>
              <a:gd name="connsiteY80" fmla="*/ 1273569 h 1357700"/>
              <a:gd name="connsiteX81" fmla="*/ 5192893 w 10678681"/>
              <a:gd name="connsiteY81" fmla="*/ 1247188 h 1357700"/>
              <a:gd name="connsiteX82" fmla="*/ 5186475 w 10678681"/>
              <a:gd name="connsiteY82" fmla="*/ 1257028 h 1357700"/>
              <a:gd name="connsiteX83" fmla="*/ 5126038 w 10678681"/>
              <a:gd name="connsiteY83" fmla="*/ 1263189 h 1357700"/>
              <a:gd name="connsiteX84" fmla="*/ 4894688 w 10678681"/>
              <a:gd name="connsiteY84" fmla="*/ 1247184 h 1357700"/>
              <a:gd name="connsiteX85" fmla="*/ 4788036 w 10678681"/>
              <a:gd name="connsiteY85" fmla="*/ 1238182 h 1357700"/>
              <a:gd name="connsiteX86" fmla="*/ 4747555 w 10678681"/>
              <a:gd name="connsiteY86" fmla="*/ 1252768 h 1357700"/>
              <a:gd name="connsiteX87" fmla="*/ 4679644 w 10678681"/>
              <a:gd name="connsiteY87" fmla="*/ 1276603 h 1357700"/>
              <a:gd name="connsiteX88" fmla="*/ 4632222 w 10678681"/>
              <a:gd name="connsiteY88" fmla="*/ 1318360 h 1357700"/>
              <a:gd name="connsiteX89" fmla="*/ 4617358 w 10678681"/>
              <a:gd name="connsiteY89" fmla="*/ 1327690 h 1357700"/>
              <a:gd name="connsiteX90" fmla="*/ 4589102 w 10678681"/>
              <a:gd name="connsiteY90" fmla="*/ 1321223 h 1357700"/>
              <a:gd name="connsiteX91" fmla="*/ 4578184 w 10678681"/>
              <a:gd name="connsiteY91" fmla="*/ 1326745 h 1357700"/>
              <a:gd name="connsiteX92" fmla="*/ 4574270 w 10678681"/>
              <a:gd name="connsiteY92" fmla="*/ 1325878 h 1357700"/>
              <a:gd name="connsiteX93" fmla="*/ 4564919 w 10678681"/>
              <a:gd name="connsiteY93" fmla="*/ 1325507 h 1357700"/>
              <a:gd name="connsiteX94" fmla="*/ 4566586 w 10678681"/>
              <a:gd name="connsiteY94" fmla="*/ 1316963 h 1357700"/>
              <a:gd name="connsiteX95" fmla="*/ 4556303 w 10678681"/>
              <a:gd name="connsiteY95" fmla="*/ 1300262 h 1357700"/>
              <a:gd name="connsiteX96" fmla="*/ 4502358 w 10678681"/>
              <a:gd name="connsiteY96" fmla="*/ 1302558 h 1357700"/>
              <a:gd name="connsiteX97" fmla="*/ 4498919 w 10678681"/>
              <a:gd name="connsiteY97" fmla="*/ 1312115 h 1357700"/>
              <a:gd name="connsiteX98" fmla="*/ 4492075 w 10678681"/>
              <a:gd name="connsiteY98" fmla="*/ 1313357 h 1357700"/>
              <a:gd name="connsiteX99" fmla="*/ 4487466 w 10678681"/>
              <a:gd name="connsiteY99" fmla="*/ 1304102 h 1357700"/>
              <a:gd name="connsiteX100" fmla="*/ 4398292 w 10678681"/>
              <a:gd name="connsiteY100" fmla="*/ 1278410 h 1357700"/>
              <a:gd name="connsiteX101" fmla="*/ 4306088 w 10678681"/>
              <a:gd name="connsiteY101" fmla="*/ 1282512 h 1357700"/>
              <a:gd name="connsiteX102" fmla="*/ 4188995 w 10678681"/>
              <a:gd name="connsiteY102" fmla="*/ 1296718 h 1357700"/>
              <a:gd name="connsiteX103" fmla="*/ 4136582 w 10678681"/>
              <a:gd name="connsiteY103" fmla="*/ 1287687 h 1357700"/>
              <a:gd name="connsiteX104" fmla="*/ 4064614 w 10678681"/>
              <a:gd name="connsiteY104" fmla="*/ 1296118 h 1357700"/>
              <a:gd name="connsiteX105" fmla="*/ 3906561 w 10678681"/>
              <a:gd name="connsiteY105" fmla="*/ 1352435 h 1357700"/>
              <a:gd name="connsiteX106" fmla="*/ 3787890 w 10678681"/>
              <a:gd name="connsiteY106" fmla="*/ 1352442 h 1357700"/>
              <a:gd name="connsiteX107" fmla="*/ 3745993 w 10678681"/>
              <a:gd name="connsiteY107" fmla="*/ 1342630 h 1357700"/>
              <a:gd name="connsiteX108" fmla="*/ 3675785 w 10678681"/>
              <a:gd name="connsiteY108" fmla="*/ 1326802 h 1357700"/>
              <a:gd name="connsiteX109" fmla="*/ 3623856 w 10678681"/>
              <a:gd name="connsiteY109" fmla="*/ 1290804 h 1357700"/>
              <a:gd name="connsiteX110" fmla="*/ 3564933 w 10678681"/>
              <a:gd name="connsiteY110" fmla="*/ 1287147 h 1357700"/>
              <a:gd name="connsiteX111" fmla="*/ 3550537 w 10678681"/>
              <a:gd name="connsiteY111" fmla="*/ 1317552 h 1357700"/>
              <a:gd name="connsiteX112" fmla="*/ 3487736 w 10678681"/>
              <a:gd name="connsiteY112" fmla="*/ 1303493 h 1357700"/>
              <a:gd name="connsiteX113" fmla="*/ 3392548 w 10678681"/>
              <a:gd name="connsiteY113" fmla="*/ 1278741 h 1357700"/>
              <a:gd name="connsiteX114" fmla="*/ 3337466 w 10678681"/>
              <a:gd name="connsiteY114" fmla="*/ 1272537 h 1357700"/>
              <a:gd name="connsiteX115" fmla="*/ 3187206 w 10678681"/>
              <a:gd name="connsiteY115" fmla="*/ 1246821 h 1357700"/>
              <a:gd name="connsiteX116" fmla="*/ 3036856 w 10678681"/>
              <a:gd name="connsiteY116" fmla="*/ 1214383 h 1357700"/>
              <a:gd name="connsiteX117" fmla="*/ 2948654 w 10678681"/>
              <a:gd name="connsiteY117" fmla="*/ 1157455 h 1357700"/>
              <a:gd name="connsiteX118" fmla="*/ 2824973 w 10678681"/>
              <a:gd name="connsiteY118" fmla="*/ 1134864 h 1357700"/>
              <a:gd name="connsiteX119" fmla="*/ 2804398 w 10678681"/>
              <a:gd name="connsiteY119" fmla="*/ 1125556 h 1357700"/>
              <a:gd name="connsiteX120" fmla="*/ 2775396 w 10678681"/>
              <a:gd name="connsiteY120" fmla="*/ 1130148 h 1357700"/>
              <a:gd name="connsiteX121" fmla="*/ 2659096 w 10678681"/>
              <a:gd name="connsiteY121" fmla="*/ 1150294 h 1357700"/>
              <a:gd name="connsiteX122" fmla="*/ 2567088 w 10678681"/>
              <a:gd name="connsiteY122" fmla="*/ 1181781 h 1357700"/>
              <a:gd name="connsiteX123" fmla="*/ 2454501 w 10678681"/>
              <a:gd name="connsiteY123" fmla="*/ 1155455 h 1357700"/>
              <a:gd name="connsiteX124" fmla="*/ 2385161 w 10678681"/>
              <a:gd name="connsiteY124" fmla="*/ 1161312 h 1357700"/>
              <a:gd name="connsiteX125" fmla="*/ 2270528 w 10678681"/>
              <a:gd name="connsiteY125" fmla="*/ 1204338 h 1357700"/>
              <a:gd name="connsiteX126" fmla="*/ 2121820 w 10678681"/>
              <a:gd name="connsiteY126" fmla="*/ 1187078 h 1357700"/>
              <a:gd name="connsiteX127" fmla="*/ 2092716 w 10678681"/>
              <a:gd name="connsiteY127" fmla="*/ 1139224 h 1357700"/>
              <a:gd name="connsiteX128" fmla="*/ 2052449 w 10678681"/>
              <a:gd name="connsiteY128" fmla="*/ 1109687 h 1357700"/>
              <a:gd name="connsiteX129" fmla="*/ 2032607 w 10678681"/>
              <a:gd name="connsiteY129" fmla="*/ 1175477 h 1357700"/>
              <a:gd name="connsiteX130" fmla="*/ 1901837 w 10678681"/>
              <a:gd name="connsiteY130" fmla="*/ 1221762 h 1357700"/>
              <a:gd name="connsiteX131" fmla="*/ 1836762 w 10678681"/>
              <a:gd name="connsiteY131" fmla="*/ 1237387 h 1357700"/>
              <a:gd name="connsiteX132" fmla="*/ 1735877 w 10678681"/>
              <a:gd name="connsiteY132" fmla="*/ 1246527 h 1357700"/>
              <a:gd name="connsiteX133" fmla="*/ 1705069 w 10678681"/>
              <a:gd name="connsiteY133" fmla="*/ 1251989 h 1357700"/>
              <a:gd name="connsiteX134" fmla="*/ 1397689 w 10678681"/>
              <a:gd name="connsiteY134" fmla="*/ 1336144 h 1357700"/>
              <a:gd name="connsiteX135" fmla="*/ 1220734 w 10678681"/>
              <a:gd name="connsiteY135" fmla="*/ 1257811 h 1357700"/>
              <a:gd name="connsiteX136" fmla="*/ 1021737 w 10678681"/>
              <a:gd name="connsiteY136" fmla="*/ 1238739 h 1357700"/>
              <a:gd name="connsiteX137" fmla="*/ 959820 w 10678681"/>
              <a:gd name="connsiteY137" fmla="*/ 1275863 h 1357700"/>
              <a:gd name="connsiteX138" fmla="*/ 929137 w 10678681"/>
              <a:gd name="connsiteY138" fmla="*/ 1273957 h 1357700"/>
              <a:gd name="connsiteX139" fmla="*/ 878849 w 10678681"/>
              <a:gd name="connsiteY139" fmla="*/ 1266740 h 1357700"/>
              <a:gd name="connsiteX140" fmla="*/ 800667 w 10678681"/>
              <a:gd name="connsiteY140" fmla="*/ 1282041 h 1357700"/>
              <a:gd name="connsiteX141" fmla="*/ 644906 w 10678681"/>
              <a:gd name="connsiteY141" fmla="*/ 1273685 h 1357700"/>
              <a:gd name="connsiteX142" fmla="*/ 379869 w 10678681"/>
              <a:gd name="connsiteY142" fmla="*/ 1339165 h 1357700"/>
              <a:gd name="connsiteX143" fmla="*/ 137696 w 10678681"/>
              <a:gd name="connsiteY143" fmla="*/ 1319217 h 1357700"/>
              <a:gd name="connsiteX144" fmla="*/ 54250 w 10678681"/>
              <a:gd name="connsiteY144" fmla="*/ 1315838 h 1357700"/>
              <a:gd name="connsiteX145" fmla="*/ 28042 w 10678681"/>
              <a:gd name="connsiteY145" fmla="*/ 1297822 h 1357700"/>
              <a:gd name="connsiteX146" fmla="*/ 0 w 10678681"/>
              <a:gd name="connsiteY146" fmla="*/ 1294612 h 1357700"/>
              <a:gd name="connsiteX147" fmla="*/ 0 w 10678681"/>
              <a:gd name="connsiteY147"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30518 w 10678681"/>
              <a:gd name="connsiteY38" fmla="*/ 739526 h 1357700"/>
              <a:gd name="connsiteX39" fmla="*/ 7652907 w 10678681"/>
              <a:gd name="connsiteY39" fmla="*/ 783273 h 1357700"/>
              <a:gd name="connsiteX40" fmla="*/ 7606008 w 10678681"/>
              <a:gd name="connsiteY40" fmla="*/ 800717 h 1357700"/>
              <a:gd name="connsiteX41" fmla="*/ 7480223 w 10678681"/>
              <a:gd name="connsiteY41" fmla="*/ 856821 h 1357700"/>
              <a:gd name="connsiteX42" fmla="*/ 7356005 w 10678681"/>
              <a:gd name="connsiteY42" fmla="*/ 919462 h 1357700"/>
              <a:gd name="connsiteX43" fmla="*/ 7305396 w 10678681"/>
              <a:gd name="connsiteY43" fmla="*/ 986228 h 1357700"/>
              <a:gd name="connsiteX44" fmla="*/ 7277477 w 10678681"/>
              <a:gd name="connsiteY44" fmla="*/ 990571 h 1357700"/>
              <a:gd name="connsiteX45" fmla="*/ 7269396 w 10678681"/>
              <a:gd name="connsiteY45" fmla="*/ 989282 h 1357700"/>
              <a:gd name="connsiteX46" fmla="*/ 7258094 w 10678681"/>
              <a:gd name="connsiteY46" fmla="*/ 990679 h 1357700"/>
              <a:gd name="connsiteX47" fmla="*/ 7257893 w 10678681"/>
              <a:gd name="connsiteY47" fmla="*/ 991204 h 1357700"/>
              <a:gd name="connsiteX48" fmla="*/ 7247153 w 10678681"/>
              <a:gd name="connsiteY48" fmla="*/ 991550 h 1357700"/>
              <a:gd name="connsiteX49" fmla="*/ 7193612 w 10678681"/>
              <a:gd name="connsiteY49" fmla="*/ 987042 h 1357700"/>
              <a:gd name="connsiteX50" fmla="*/ 7132632 w 10678681"/>
              <a:gd name="connsiteY50" fmla="*/ 1042036 h 1357700"/>
              <a:gd name="connsiteX51" fmla="*/ 7105610 w 10678681"/>
              <a:gd name="connsiteY51" fmla="*/ 1053537 h 1357700"/>
              <a:gd name="connsiteX52" fmla="*/ 7091599 w 10678681"/>
              <a:gd name="connsiteY52" fmla="*/ 1062302 h 1357700"/>
              <a:gd name="connsiteX53" fmla="*/ 7090998 w 10678681"/>
              <a:gd name="connsiteY53" fmla="*/ 1064540 h 1357700"/>
              <a:gd name="connsiteX54" fmla="*/ 7039634 w 10678681"/>
              <a:gd name="connsiteY54" fmla="*/ 1059971 h 1357700"/>
              <a:gd name="connsiteX55" fmla="*/ 7033445 w 10678681"/>
              <a:gd name="connsiteY55" fmla="*/ 1063314 h 1357700"/>
              <a:gd name="connsiteX56" fmla="*/ 6999157 w 10678681"/>
              <a:gd name="connsiteY56" fmla="*/ 1055282 h 1357700"/>
              <a:gd name="connsiteX57" fmla="*/ 6981874 w 10678681"/>
              <a:gd name="connsiteY57" fmla="*/ 1053827 h 1357700"/>
              <a:gd name="connsiteX58" fmla="*/ 6976102 w 10678681"/>
              <a:gd name="connsiteY58" fmla="*/ 1047854 h 1357700"/>
              <a:gd name="connsiteX59" fmla="*/ 6951040 w 10678681"/>
              <a:gd name="connsiteY59" fmla="*/ 1048531 h 1357700"/>
              <a:gd name="connsiteX60" fmla="*/ 6948497 w 10678681"/>
              <a:gd name="connsiteY60" fmla="*/ 1050706 h 1357700"/>
              <a:gd name="connsiteX61" fmla="*/ 6926582 w 10678681"/>
              <a:gd name="connsiteY61" fmla="*/ 1043462 h 1357700"/>
              <a:gd name="connsiteX62" fmla="*/ 6833743 w 10678681"/>
              <a:gd name="connsiteY62" fmla="*/ 1027960 h 1357700"/>
              <a:gd name="connsiteX63" fmla="*/ 6687090 w 10678681"/>
              <a:gd name="connsiteY63" fmla="*/ 1063250 h 1357700"/>
              <a:gd name="connsiteX64" fmla="*/ 6437450 w 10678681"/>
              <a:gd name="connsiteY64" fmla="*/ 1101075 h 1357700"/>
              <a:gd name="connsiteX65" fmla="*/ 6327795 w 10678681"/>
              <a:gd name="connsiteY65" fmla="*/ 1088142 h 1357700"/>
              <a:gd name="connsiteX66" fmla="*/ 6136549 w 10678681"/>
              <a:gd name="connsiteY66" fmla="*/ 1100268 h 1357700"/>
              <a:gd name="connsiteX67" fmla="*/ 6004655 w 10678681"/>
              <a:gd name="connsiteY67" fmla="*/ 1114946 h 1357700"/>
              <a:gd name="connsiteX68" fmla="*/ 5936643 w 10678681"/>
              <a:gd name="connsiteY68" fmla="*/ 1095428 h 1357700"/>
              <a:gd name="connsiteX69" fmla="*/ 5912484 w 10678681"/>
              <a:gd name="connsiteY69" fmla="*/ 1112624 h 1357700"/>
              <a:gd name="connsiteX70" fmla="*/ 5908387 w 10678681"/>
              <a:gd name="connsiteY70" fmla="*/ 1116018 h 1357700"/>
              <a:gd name="connsiteX71" fmla="*/ 5890495 w 10678681"/>
              <a:gd name="connsiteY71" fmla="*/ 1120268 h 1357700"/>
              <a:gd name="connsiteX72" fmla="*/ 5887318 w 10678681"/>
              <a:gd name="connsiteY72" fmla="*/ 1133134 h 1357700"/>
              <a:gd name="connsiteX73" fmla="*/ 5861726 w 10678681"/>
              <a:gd name="connsiteY73" fmla="*/ 1147891 h 1357700"/>
              <a:gd name="connsiteX74" fmla="*/ 5805823 w 10678681"/>
              <a:gd name="connsiteY74" fmla="*/ 1152457 h 1357700"/>
              <a:gd name="connsiteX75" fmla="*/ 5689841 w 10678681"/>
              <a:gd name="connsiteY75" fmla="*/ 1176232 h 1357700"/>
              <a:gd name="connsiteX76" fmla="*/ 5605119 w 10678681"/>
              <a:gd name="connsiteY76" fmla="*/ 1190202 h 1357700"/>
              <a:gd name="connsiteX77" fmla="*/ 5488513 w 10678681"/>
              <a:gd name="connsiteY77" fmla="*/ 1205367 h 1357700"/>
              <a:gd name="connsiteX78" fmla="*/ 5402905 w 10678681"/>
              <a:gd name="connsiteY78" fmla="*/ 1241191 h 1357700"/>
              <a:gd name="connsiteX79" fmla="*/ 5285593 w 10678681"/>
              <a:gd name="connsiteY79" fmla="*/ 1273569 h 1357700"/>
              <a:gd name="connsiteX80" fmla="*/ 5192893 w 10678681"/>
              <a:gd name="connsiteY80" fmla="*/ 1247188 h 1357700"/>
              <a:gd name="connsiteX81" fmla="*/ 5186475 w 10678681"/>
              <a:gd name="connsiteY81" fmla="*/ 1257028 h 1357700"/>
              <a:gd name="connsiteX82" fmla="*/ 5126038 w 10678681"/>
              <a:gd name="connsiteY82" fmla="*/ 1263189 h 1357700"/>
              <a:gd name="connsiteX83" fmla="*/ 4894688 w 10678681"/>
              <a:gd name="connsiteY83" fmla="*/ 1247184 h 1357700"/>
              <a:gd name="connsiteX84" fmla="*/ 4788036 w 10678681"/>
              <a:gd name="connsiteY84" fmla="*/ 1238182 h 1357700"/>
              <a:gd name="connsiteX85" fmla="*/ 4747555 w 10678681"/>
              <a:gd name="connsiteY85" fmla="*/ 1252768 h 1357700"/>
              <a:gd name="connsiteX86" fmla="*/ 4679644 w 10678681"/>
              <a:gd name="connsiteY86" fmla="*/ 1276603 h 1357700"/>
              <a:gd name="connsiteX87" fmla="*/ 4632222 w 10678681"/>
              <a:gd name="connsiteY87" fmla="*/ 1318360 h 1357700"/>
              <a:gd name="connsiteX88" fmla="*/ 4617358 w 10678681"/>
              <a:gd name="connsiteY88" fmla="*/ 1327690 h 1357700"/>
              <a:gd name="connsiteX89" fmla="*/ 4589102 w 10678681"/>
              <a:gd name="connsiteY89" fmla="*/ 1321223 h 1357700"/>
              <a:gd name="connsiteX90" fmla="*/ 4578184 w 10678681"/>
              <a:gd name="connsiteY90" fmla="*/ 1326745 h 1357700"/>
              <a:gd name="connsiteX91" fmla="*/ 4574270 w 10678681"/>
              <a:gd name="connsiteY91" fmla="*/ 1325878 h 1357700"/>
              <a:gd name="connsiteX92" fmla="*/ 4564919 w 10678681"/>
              <a:gd name="connsiteY92" fmla="*/ 1325507 h 1357700"/>
              <a:gd name="connsiteX93" fmla="*/ 4566586 w 10678681"/>
              <a:gd name="connsiteY93" fmla="*/ 1316963 h 1357700"/>
              <a:gd name="connsiteX94" fmla="*/ 4556303 w 10678681"/>
              <a:gd name="connsiteY94" fmla="*/ 1300262 h 1357700"/>
              <a:gd name="connsiteX95" fmla="*/ 4502358 w 10678681"/>
              <a:gd name="connsiteY95" fmla="*/ 1302558 h 1357700"/>
              <a:gd name="connsiteX96" fmla="*/ 4498919 w 10678681"/>
              <a:gd name="connsiteY96" fmla="*/ 1312115 h 1357700"/>
              <a:gd name="connsiteX97" fmla="*/ 4492075 w 10678681"/>
              <a:gd name="connsiteY97" fmla="*/ 1313357 h 1357700"/>
              <a:gd name="connsiteX98" fmla="*/ 4487466 w 10678681"/>
              <a:gd name="connsiteY98" fmla="*/ 1304102 h 1357700"/>
              <a:gd name="connsiteX99" fmla="*/ 4398292 w 10678681"/>
              <a:gd name="connsiteY99" fmla="*/ 1278410 h 1357700"/>
              <a:gd name="connsiteX100" fmla="*/ 4306088 w 10678681"/>
              <a:gd name="connsiteY100" fmla="*/ 1282512 h 1357700"/>
              <a:gd name="connsiteX101" fmla="*/ 4188995 w 10678681"/>
              <a:gd name="connsiteY101" fmla="*/ 1296718 h 1357700"/>
              <a:gd name="connsiteX102" fmla="*/ 4136582 w 10678681"/>
              <a:gd name="connsiteY102" fmla="*/ 1287687 h 1357700"/>
              <a:gd name="connsiteX103" fmla="*/ 4064614 w 10678681"/>
              <a:gd name="connsiteY103" fmla="*/ 1296118 h 1357700"/>
              <a:gd name="connsiteX104" fmla="*/ 3906561 w 10678681"/>
              <a:gd name="connsiteY104" fmla="*/ 1352435 h 1357700"/>
              <a:gd name="connsiteX105" fmla="*/ 3787890 w 10678681"/>
              <a:gd name="connsiteY105" fmla="*/ 1352442 h 1357700"/>
              <a:gd name="connsiteX106" fmla="*/ 3745993 w 10678681"/>
              <a:gd name="connsiteY106" fmla="*/ 1342630 h 1357700"/>
              <a:gd name="connsiteX107" fmla="*/ 3675785 w 10678681"/>
              <a:gd name="connsiteY107" fmla="*/ 1326802 h 1357700"/>
              <a:gd name="connsiteX108" fmla="*/ 3623856 w 10678681"/>
              <a:gd name="connsiteY108" fmla="*/ 1290804 h 1357700"/>
              <a:gd name="connsiteX109" fmla="*/ 3564933 w 10678681"/>
              <a:gd name="connsiteY109" fmla="*/ 1287147 h 1357700"/>
              <a:gd name="connsiteX110" fmla="*/ 3550537 w 10678681"/>
              <a:gd name="connsiteY110" fmla="*/ 1317552 h 1357700"/>
              <a:gd name="connsiteX111" fmla="*/ 3487736 w 10678681"/>
              <a:gd name="connsiteY111" fmla="*/ 1303493 h 1357700"/>
              <a:gd name="connsiteX112" fmla="*/ 3392548 w 10678681"/>
              <a:gd name="connsiteY112" fmla="*/ 1278741 h 1357700"/>
              <a:gd name="connsiteX113" fmla="*/ 3337466 w 10678681"/>
              <a:gd name="connsiteY113" fmla="*/ 1272537 h 1357700"/>
              <a:gd name="connsiteX114" fmla="*/ 3187206 w 10678681"/>
              <a:gd name="connsiteY114" fmla="*/ 1246821 h 1357700"/>
              <a:gd name="connsiteX115" fmla="*/ 3036856 w 10678681"/>
              <a:gd name="connsiteY115" fmla="*/ 1214383 h 1357700"/>
              <a:gd name="connsiteX116" fmla="*/ 2948654 w 10678681"/>
              <a:gd name="connsiteY116" fmla="*/ 1157455 h 1357700"/>
              <a:gd name="connsiteX117" fmla="*/ 2824973 w 10678681"/>
              <a:gd name="connsiteY117" fmla="*/ 1134864 h 1357700"/>
              <a:gd name="connsiteX118" fmla="*/ 2804398 w 10678681"/>
              <a:gd name="connsiteY118" fmla="*/ 1125556 h 1357700"/>
              <a:gd name="connsiteX119" fmla="*/ 2775396 w 10678681"/>
              <a:gd name="connsiteY119" fmla="*/ 1130148 h 1357700"/>
              <a:gd name="connsiteX120" fmla="*/ 2659096 w 10678681"/>
              <a:gd name="connsiteY120" fmla="*/ 1150294 h 1357700"/>
              <a:gd name="connsiteX121" fmla="*/ 2567088 w 10678681"/>
              <a:gd name="connsiteY121" fmla="*/ 1181781 h 1357700"/>
              <a:gd name="connsiteX122" fmla="*/ 2454501 w 10678681"/>
              <a:gd name="connsiteY122" fmla="*/ 1155455 h 1357700"/>
              <a:gd name="connsiteX123" fmla="*/ 2385161 w 10678681"/>
              <a:gd name="connsiteY123" fmla="*/ 1161312 h 1357700"/>
              <a:gd name="connsiteX124" fmla="*/ 2270528 w 10678681"/>
              <a:gd name="connsiteY124" fmla="*/ 1204338 h 1357700"/>
              <a:gd name="connsiteX125" fmla="*/ 2121820 w 10678681"/>
              <a:gd name="connsiteY125" fmla="*/ 1187078 h 1357700"/>
              <a:gd name="connsiteX126" fmla="*/ 2092716 w 10678681"/>
              <a:gd name="connsiteY126" fmla="*/ 1139224 h 1357700"/>
              <a:gd name="connsiteX127" fmla="*/ 2052449 w 10678681"/>
              <a:gd name="connsiteY127" fmla="*/ 1109687 h 1357700"/>
              <a:gd name="connsiteX128" fmla="*/ 2032607 w 10678681"/>
              <a:gd name="connsiteY128" fmla="*/ 1175477 h 1357700"/>
              <a:gd name="connsiteX129" fmla="*/ 1901837 w 10678681"/>
              <a:gd name="connsiteY129" fmla="*/ 1221762 h 1357700"/>
              <a:gd name="connsiteX130" fmla="*/ 1836762 w 10678681"/>
              <a:gd name="connsiteY130" fmla="*/ 1237387 h 1357700"/>
              <a:gd name="connsiteX131" fmla="*/ 1735877 w 10678681"/>
              <a:gd name="connsiteY131" fmla="*/ 1246527 h 1357700"/>
              <a:gd name="connsiteX132" fmla="*/ 1705069 w 10678681"/>
              <a:gd name="connsiteY132" fmla="*/ 1251989 h 1357700"/>
              <a:gd name="connsiteX133" fmla="*/ 1397689 w 10678681"/>
              <a:gd name="connsiteY133" fmla="*/ 1336144 h 1357700"/>
              <a:gd name="connsiteX134" fmla="*/ 1220734 w 10678681"/>
              <a:gd name="connsiteY134" fmla="*/ 1257811 h 1357700"/>
              <a:gd name="connsiteX135" fmla="*/ 1021737 w 10678681"/>
              <a:gd name="connsiteY135" fmla="*/ 1238739 h 1357700"/>
              <a:gd name="connsiteX136" fmla="*/ 959820 w 10678681"/>
              <a:gd name="connsiteY136" fmla="*/ 1275863 h 1357700"/>
              <a:gd name="connsiteX137" fmla="*/ 929137 w 10678681"/>
              <a:gd name="connsiteY137" fmla="*/ 1273957 h 1357700"/>
              <a:gd name="connsiteX138" fmla="*/ 878849 w 10678681"/>
              <a:gd name="connsiteY138" fmla="*/ 1266740 h 1357700"/>
              <a:gd name="connsiteX139" fmla="*/ 800667 w 10678681"/>
              <a:gd name="connsiteY139" fmla="*/ 1282041 h 1357700"/>
              <a:gd name="connsiteX140" fmla="*/ 644906 w 10678681"/>
              <a:gd name="connsiteY140" fmla="*/ 1273685 h 1357700"/>
              <a:gd name="connsiteX141" fmla="*/ 379869 w 10678681"/>
              <a:gd name="connsiteY141" fmla="*/ 1339165 h 1357700"/>
              <a:gd name="connsiteX142" fmla="*/ 137696 w 10678681"/>
              <a:gd name="connsiteY142" fmla="*/ 1319217 h 1357700"/>
              <a:gd name="connsiteX143" fmla="*/ 54250 w 10678681"/>
              <a:gd name="connsiteY143" fmla="*/ 1315838 h 1357700"/>
              <a:gd name="connsiteX144" fmla="*/ 28042 w 10678681"/>
              <a:gd name="connsiteY144" fmla="*/ 1297822 h 1357700"/>
              <a:gd name="connsiteX145" fmla="*/ 0 w 10678681"/>
              <a:gd name="connsiteY145" fmla="*/ 1294612 h 1357700"/>
              <a:gd name="connsiteX146" fmla="*/ 0 w 10678681"/>
              <a:gd name="connsiteY146"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30518 w 10678681"/>
              <a:gd name="connsiteY38" fmla="*/ 739526 h 1357700"/>
              <a:gd name="connsiteX39" fmla="*/ 7652907 w 10678681"/>
              <a:gd name="connsiteY39" fmla="*/ 783273 h 1357700"/>
              <a:gd name="connsiteX40" fmla="*/ 7606008 w 10678681"/>
              <a:gd name="connsiteY40" fmla="*/ 800717 h 1357700"/>
              <a:gd name="connsiteX41" fmla="*/ 7480223 w 10678681"/>
              <a:gd name="connsiteY41" fmla="*/ 856821 h 1357700"/>
              <a:gd name="connsiteX42" fmla="*/ 7356005 w 10678681"/>
              <a:gd name="connsiteY42" fmla="*/ 919462 h 1357700"/>
              <a:gd name="connsiteX43" fmla="*/ 7305396 w 10678681"/>
              <a:gd name="connsiteY43" fmla="*/ 986228 h 1357700"/>
              <a:gd name="connsiteX44" fmla="*/ 7277477 w 10678681"/>
              <a:gd name="connsiteY44" fmla="*/ 990571 h 1357700"/>
              <a:gd name="connsiteX45" fmla="*/ 7269396 w 10678681"/>
              <a:gd name="connsiteY45" fmla="*/ 989282 h 1357700"/>
              <a:gd name="connsiteX46" fmla="*/ 7258094 w 10678681"/>
              <a:gd name="connsiteY46" fmla="*/ 990679 h 1357700"/>
              <a:gd name="connsiteX47" fmla="*/ 7257893 w 10678681"/>
              <a:gd name="connsiteY47" fmla="*/ 991204 h 1357700"/>
              <a:gd name="connsiteX48" fmla="*/ 7247153 w 10678681"/>
              <a:gd name="connsiteY48" fmla="*/ 991550 h 1357700"/>
              <a:gd name="connsiteX49" fmla="*/ 7193612 w 10678681"/>
              <a:gd name="connsiteY49" fmla="*/ 987042 h 1357700"/>
              <a:gd name="connsiteX50" fmla="*/ 7132632 w 10678681"/>
              <a:gd name="connsiteY50" fmla="*/ 1042036 h 1357700"/>
              <a:gd name="connsiteX51" fmla="*/ 7105610 w 10678681"/>
              <a:gd name="connsiteY51" fmla="*/ 1053537 h 1357700"/>
              <a:gd name="connsiteX52" fmla="*/ 7091599 w 10678681"/>
              <a:gd name="connsiteY52" fmla="*/ 1062302 h 1357700"/>
              <a:gd name="connsiteX53" fmla="*/ 7039634 w 10678681"/>
              <a:gd name="connsiteY53" fmla="*/ 1059971 h 1357700"/>
              <a:gd name="connsiteX54" fmla="*/ 7033445 w 10678681"/>
              <a:gd name="connsiteY54" fmla="*/ 1063314 h 1357700"/>
              <a:gd name="connsiteX55" fmla="*/ 6999157 w 10678681"/>
              <a:gd name="connsiteY55" fmla="*/ 1055282 h 1357700"/>
              <a:gd name="connsiteX56" fmla="*/ 6981874 w 10678681"/>
              <a:gd name="connsiteY56" fmla="*/ 1053827 h 1357700"/>
              <a:gd name="connsiteX57" fmla="*/ 6976102 w 10678681"/>
              <a:gd name="connsiteY57" fmla="*/ 1047854 h 1357700"/>
              <a:gd name="connsiteX58" fmla="*/ 6951040 w 10678681"/>
              <a:gd name="connsiteY58" fmla="*/ 1048531 h 1357700"/>
              <a:gd name="connsiteX59" fmla="*/ 6948497 w 10678681"/>
              <a:gd name="connsiteY59" fmla="*/ 1050706 h 1357700"/>
              <a:gd name="connsiteX60" fmla="*/ 6926582 w 10678681"/>
              <a:gd name="connsiteY60" fmla="*/ 1043462 h 1357700"/>
              <a:gd name="connsiteX61" fmla="*/ 6833743 w 10678681"/>
              <a:gd name="connsiteY61" fmla="*/ 1027960 h 1357700"/>
              <a:gd name="connsiteX62" fmla="*/ 6687090 w 10678681"/>
              <a:gd name="connsiteY62" fmla="*/ 1063250 h 1357700"/>
              <a:gd name="connsiteX63" fmla="*/ 6437450 w 10678681"/>
              <a:gd name="connsiteY63" fmla="*/ 1101075 h 1357700"/>
              <a:gd name="connsiteX64" fmla="*/ 6327795 w 10678681"/>
              <a:gd name="connsiteY64" fmla="*/ 1088142 h 1357700"/>
              <a:gd name="connsiteX65" fmla="*/ 6136549 w 10678681"/>
              <a:gd name="connsiteY65" fmla="*/ 1100268 h 1357700"/>
              <a:gd name="connsiteX66" fmla="*/ 6004655 w 10678681"/>
              <a:gd name="connsiteY66" fmla="*/ 1114946 h 1357700"/>
              <a:gd name="connsiteX67" fmla="*/ 5936643 w 10678681"/>
              <a:gd name="connsiteY67" fmla="*/ 1095428 h 1357700"/>
              <a:gd name="connsiteX68" fmla="*/ 5912484 w 10678681"/>
              <a:gd name="connsiteY68" fmla="*/ 1112624 h 1357700"/>
              <a:gd name="connsiteX69" fmla="*/ 5908387 w 10678681"/>
              <a:gd name="connsiteY69" fmla="*/ 1116018 h 1357700"/>
              <a:gd name="connsiteX70" fmla="*/ 5890495 w 10678681"/>
              <a:gd name="connsiteY70" fmla="*/ 1120268 h 1357700"/>
              <a:gd name="connsiteX71" fmla="*/ 5887318 w 10678681"/>
              <a:gd name="connsiteY71" fmla="*/ 1133134 h 1357700"/>
              <a:gd name="connsiteX72" fmla="*/ 5861726 w 10678681"/>
              <a:gd name="connsiteY72" fmla="*/ 1147891 h 1357700"/>
              <a:gd name="connsiteX73" fmla="*/ 5805823 w 10678681"/>
              <a:gd name="connsiteY73" fmla="*/ 1152457 h 1357700"/>
              <a:gd name="connsiteX74" fmla="*/ 5689841 w 10678681"/>
              <a:gd name="connsiteY74" fmla="*/ 1176232 h 1357700"/>
              <a:gd name="connsiteX75" fmla="*/ 5605119 w 10678681"/>
              <a:gd name="connsiteY75" fmla="*/ 1190202 h 1357700"/>
              <a:gd name="connsiteX76" fmla="*/ 5488513 w 10678681"/>
              <a:gd name="connsiteY76" fmla="*/ 1205367 h 1357700"/>
              <a:gd name="connsiteX77" fmla="*/ 5402905 w 10678681"/>
              <a:gd name="connsiteY77" fmla="*/ 1241191 h 1357700"/>
              <a:gd name="connsiteX78" fmla="*/ 5285593 w 10678681"/>
              <a:gd name="connsiteY78" fmla="*/ 1273569 h 1357700"/>
              <a:gd name="connsiteX79" fmla="*/ 5192893 w 10678681"/>
              <a:gd name="connsiteY79" fmla="*/ 1247188 h 1357700"/>
              <a:gd name="connsiteX80" fmla="*/ 5186475 w 10678681"/>
              <a:gd name="connsiteY80" fmla="*/ 1257028 h 1357700"/>
              <a:gd name="connsiteX81" fmla="*/ 5126038 w 10678681"/>
              <a:gd name="connsiteY81" fmla="*/ 1263189 h 1357700"/>
              <a:gd name="connsiteX82" fmla="*/ 4894688 w 10678681"/>
              <a:gd name="connsiteY82" fmla="*/ 1247184 h 1357700"/>
              <a:gd name="connsiteX83" fmla="*/ 4788036 w 10678681"/>
              <a:gd name="connsiteY83" fmla="*/ 1238182 h 1357700"/>
              <a:gd name="connsiteX84" fmla="*/ 4747555 w 10678681"/>
              <a:gd name="connsiteY84" fmla="*/ 1252768 h 1357700"/>
              <a:gd name="connsiteX85" fmla="*/ 4679644 w 10678681"/>
              <a:gd name="connsiteY85" fmla="*/ 1276603 h 1357700"/>
              <a:gd name="connsiteX86" fmla="*/ 4632222 w 10678681"/>
              <a:gd name="connsiteY86" fmla="*/ 1318360 h 1357700"/>
              <a:gd name="connsiteX87" fmla="*/ 4617358 w 10678681"/>
              <a:gd name="connsiteY87" fmla="*/ 1327690 h 1357700"/>
              <a:gd name="connsiteX88" fmla="*/ 4589102 w 10678681"/>
              <a:gd name="connsiteY88" fmla="*/ 1321223 h 1357700"/>
              <a:gd name="connsiteX89" fmla="*/ 4578184 w 10678681"/>
              <a:gd name="connsiteY89" fmla="*/ 1326745 h 1357700"/>
              <a:gd name="connsiteX90" fmla="*/ 4574270 w 10678681"/>
              <a:gd name="connsiteY90" fmla="*/ 1325878 h 1357700"/>
              <a:gd name="connsiteX91" fmla="*/ 4564919 w 10678681"/>
              <a:gd name="connsiteY91" fmla="*/ 1325507 h 1357700"/>
              <a:gd name="connsiteX92" fmla="*/ 4566586 w 10678681"/>
              <a:gd name="connsiteY92" fmla="*/ 1316963 h 1357700"/>
              <a:gd name="connsiteX93" fmla="*/ 4556303 w 10678681"/>
              <a:gd name="connsiteY93" fmla="*/ 1300262 h 1357700"/>
              <a:gd name="connsiteX94" fmla="*/ 4502358 w 10678681"/>
              <a:gd name="connsiteY94" fmla="*/ 1302558 h 1357700"/>
              <a:gd name="connsiteX95" fmla="*/ 4498919 w 10678681"/>
              <a:gd name="connsiteY95" fmla="*/ 1312115 h 1357700"/>
              <a:gd name="connsiteX96" fmla="*/ 4492075 w 10678681"/>
              <a:gd name="connsiteY96" fmla="*/ 1313357 h 1357700"/>
              <a:gd name="connsiteX97" fmla="*/ 4487466 w 10678681"/>
              <a:gd name="connsiteY97" fmla="*/ 1304102 h 1357700"/>
              <a:gd name="connsiteX98" fmla="*/ 4398292 w 10678681"/>
              <a:gd name="connsiteY98" fmla="*/ 1278410 h 1357700"/>
              <a:gd name="connsiteX99" fmla="*/ 4306088 w 10678681"/>
              <a:gd name="connsiteY99" fmla="*/ 1282512 h 1357700"/>
              <a:gd name="connsiteX100" fmla="*/ 4188995 w 10678681"/>
              <a:gd name="connsiteY100" fmla="*/ 1296718 h 1357700"/>
              <a:gd name="connsiteX101" fmla="*/ 4136582 w 10678681"/>
              <a:gd name="connsiteY101" fmla="*/ 1287687 h 1357700"/>
              <a:gd name="connsiteX102" fmla="*/ 4064614 w 10678681"/>
              <a:gd name="connsiteY102" fmla="*/ 1296118 h 1357700"/>
              <a:gd name="connsiteX103" fmla="*/ 3906561 w 10678681"/>
              <a:gd name="connsiteY103" fmla="*/ 1352435 h 1357700"/>
              <a:gd name="connsiteX104" fmla="*/ 3787890 w 10678681"/>
              <a:gd name="connsiteY104" fmla="*/ 1352442 h 1357700"/>
              <a:gd name="connsiteX105" fmla="*/ 3745993 w 10678681"/>
              <a:gd name="connsiteY105" fmla="*/ 1342630 h 1357700"/>
              <a:gd name="connsiteX106" fmla="*/ 3675785 w 10678681"/>
              <a:gd name="connsiteY106" fmla="*/ 1326802 h 1357700"/>
              <a:gd name="connsiteX107" fmla="*/ 3623856 w 10678681"/>
              <a:gd name="connsiteY107" fmla="*/ 1290804 h 1357700"/>
              <a:gd name="connsiteX108" fmla="*/ 3564933 w 10678681"/>
              <a:gd name="connsiteY108" fmla="*/ 1287147 h 1357700"/>
              <a:gd name="connsiteX109" fmla="*/ 3550537 w 10678681"/>
              <a:gd name="connsiteY109" fmla="*/ 1317552 h 1357700"/>
              <a:gd name="connsiteX110" fmla="*/ 3487736 w 10678681"/>
              <a:gd name="connsiteY110" fmla="*/ 1303493 h 1357700"/>
              <a:gd name="connsiteX111" fmla="*/ 3392548 w 10678681"/>
              <a:gd name="connsiteY111" fmla="*/ 1278741 h 1357700"/>
              <a:gd name="connsiteX112" fmla="*/ 3337466 w 10678681"/>
              <a:gd name="connsiteY112" fmla="*/ 1272537 h 1357700"/>
              <a:gd name="connsiteX113" fmla="*/ 3187206 w 10678681"/>
              <a:gd name="connsiteY113" fmla="*/ 1246821 h 1357700"/>
              <a:gd name="connsiteX114" fmla="*/ 3036856 w 10678681"/>
              <a:gd name="connsiteY114" fmla="*/ 1214383 h 1357700"/>
              <a:gd name="connsiteX115" fmla="*/ 2948654 w 10678681"/>
              <a:gd name="connsiteY115" fmla="*/ 1157455 h 1357700"/>
              <a:gd name="connsiteX116" fmla="*/ 2824973 w 10678681"/>
              <a:gd name="connsiteY116" fmla="*/ 1134864 h 1357700"/>
              <a:gd name="connsiteX117" fmla="*/ 2804398 w 10678681"/>
              <a:gd name="connsiteY117" fmla="*/ 1125556 h 1357700"/>
              <a:gd name="connsiteX118" fmla="*/ 2775396 w 10678681"/>
              <a:gd name="connsiteY118" fmla="*/ 1130148 h 1357700"/>
              <a:gd name="connsiteX119" fmla="*/ 2659096 w 10678681"/>
              <a:gd name="connsiteY119" fmla="*/ 1150294 h 1357700"/>
              <a:gd name="connsiteX120" fmla="*/ 2567088 w 10678681"/>
              <a:gd name="connsiteY120" fmla="*/ 1181781 h 1357700"/>
              <a:gd name="connsiteX121" fmla="*/ 2454501 w 10678681"/>
              <a:gd name="connsiteY121" fmla="*/ 1155455 h 1357700"/>
              <a:gd name="connsiteX122" fmla="*/ 2385161 w 10678681"/>
              <a:gd name="connsiteY122" fmla="*/ 1161312 h 1357700"/>
              <a:gd name="connsiteX123" fmla="*/ 2270528 w 10678681"/>
              <a:gd name="connsiteY123" fmla="*/ 1204338 h 1357700"/>
              <a:gd name="connsiteX124" fmla="*/ 2121820 w 10678681"/>
              <a:gd name="connsiteY124" fmla="*/ 1187078 h 1357700"/>
              <a:gd name="connsiteX125" fmla="*/ 2092716 w 10678681"/>
              <a:gd name="connsiteY125" fmla="*/ 1139224 h 1357700"/>
              <a:gd name="connsiteX126" fmla="*/ 2052449 w 10678681"/>
              <a:gd name="connsiteY126" fmla="*/ 1109687 h 1357700"/>
              <a:gd name="connsiteX127" fmla="*/ 2032607 w 10678681"/>
              <a:gd name="connsiteY127" fmla="*/ 1175477 h 1357700"/>
              <a:gd name="connsiteX128" fmla="*/ 1901837 w 10678681"/>
              <a:gd name="connsiteY128" fmla="*/ 1221762 h 1357700"/>
              <a:gd name="connsiteX129" fmla="*/ 1836762 w 10678681"/>
              <a:gd name="connsiteY129" fmla="*/ 1237387 h 1357700"/>
              <a:gd name="connsiteX130" fmla="*/ 1735877 w 10678681"/>
              <a:gd name="connsiteY130" fmla="*/ 1246527 h 1357700"/>
              <a:gd name="connsiteX131" fmla="*/ 1705069 w 10678681"/>
              <a:gd name="connsiteY131" fmla="*/ 1251989 h 1357700"/>
              <a:gd name="connsiteX132" fmla="*/ 1397689 w 10678681"/>
              <a:gd name="connsiteY132" fmla="*/ 1336144 h 1357700"/>
              <a:gd name="connsiteX133" fmla="*/ 1220734 w 10678681"/>
              <a:gd name="connsiteY133" fmla="*/ 1257811 h 1357700"/>
              <a:gd name="connsiteX134" fmla="*/ 1021737 w 10678681"/>
              <a:gd name="connsiteY134" fmla="*/ 1238739 h 1357700"/>
              <a:gd name="connsiteX135" fmla="*/ 959820 w 10678681"/>
              <a:gd name="connsiteY135" fmla="*/ 1275863 h 1357700"/>
              <a:gd name="connsiteX136" fmla="*/ 929137 w 10678681"/>
              <a:gd name="connsiteY136" fmla="*/ 1273957 h 1357700"/>
              <a:gd name="connsiteX137" fmla="*/ 878849 w 10678681"/>
              <a:gd name="connsiteY137" fmla="*/ 1266740 h 1357700"/>
              <a:gd name="connsiteX138" fmla="*/ 800667 w 10678681"/>
              <a:gd name="connsiteY138" fmla="*/ 1282041 h 1357700"/>
              <a:gd name="connsiteX139" fmla="*/ 644906 w 10678681"/>
              <a:gd name="connsiteY139" fmla="*/ 1273685 h 1357700"/>
              <a:gd name="connsiteX140" fmla="*/ 379869 w 10678681"/>
              <a:gd name="connsiteY140" fmla="*/ 1339165 h 1357700"/>
              <a:gd name="connsiteX141" fmla="*/ 137696 w 10678681"/>
              <a:gd name="connsiteY141" fmla="*/ 1319217 h 1357700"/>
              <a:gd name="connsiteX142" fmla="*/ 54250 w 10678681"/>
              <a:gd name="connsiteY142" fmla="*/ 1315838 h 1357700"/>
              <a:gd name="connsiteX143" fmla="*/ 28042 w 10678681"/>
              <a:gd name="connsiteY143" fmla="*/ 1297822 h 1357700"/>
              <a:gd name="connsiteX144" fmla="*/ 0 w 10678681"/>
              <a:gd name="connsiteY144" fmla="*/ 1294612 h 1357700"/>
              <a:gd name="connsiteX145" fmla="*/ 0 w 10678681"/>
              <a:gd name="connsiteY145"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30518 w 10678681"/>
              <a:gd name="connsiteY38" fmla="*/ 739526 h 1357700"/>
              <a:gd name="connsiteX39" fmla="*/ 7652907 w 10678681"/>
              <a:gd name="connsiteY39" fmla="*/ 783273 h 1357700"/>
              <a:gd name="connsiteX40" fmla="*/ 7606008 w 10678681"/>
              <a:gd name="connsiteY40" fmla="*/ 800717 h 1357700"/>
              <a:gd name="connsiteX41" fmla="*/ 7480223 w 10678681"/>
              <a:gd name="connsiteY41" fmla="*/ 856821 h 1357700"/>
              <a:gd name="connsiteX42" fmla="*/ 7356005 w 10678681"/>
              <a:gd name="connsiteY42" fmla="*/ 919462 h 1357700"/>
              <a:gd name="connsiteX43" fmla="*/ 7305396 w 10678681"/>
              <a:gd name="connsiteY43" fmla="*/ 986228 h 1357700"/>
              <a:gd name="connsiteX44" fmla="*/ 7277477 w 10678681"/>
              <a:gd name="connsiteY44" fmla="*/ 990571 h 1357700"/>
              <a:gd name="connsiteX45" fmla="*/ 7269396 w 10678681"/>
              <a:gd name="connsiteY45" fmla="*/ 989282 h 1357700"/>
              <a:gd name="connsiteX46" fmla="*/ 7258094 w 10678681"/>
              <a:gd name="connsiteY46" fmla="*/ 990679 h 1357700"/>
              <a:gd name="connsiteX47" fmla="*/ 7257893 w 10678681"/>
              <a:gd name="connsiteY47" fmla="*/ 991204 h 1357700"/>
              <a:gd name="connsiteX48" fmla="*/ 7247153 w 10678681"/>
              <a:gd name="connsiteY48" fmla="*/ 991550 h 1357700"/>
              <a:gd name="connsiteX49" fmla="*/ 7193612 w 10678681"/>
              <a:gd name="connsiteY49" fmla="*/ 987042 h 1357700"/>
              <a:gd name="connsiteX50" fmla="*/ 7132632 w 10678681"/>
              <a:gd name="connsiteY50" fmla="*/ 1042036 h 1357700"/>
              <a:gd name="connsiteX51" fmla="*/ 7105610 w 10678681"/>
              <a:gd name="connsiteY51" fmla="*/ 1053537 h 1357700"/>
              <a:gd name="connsiteX52" fmla="*/ 7069148 w 10678681"/>
              <a:gd name="connsiteY52" fmla="*/ 1047163 h 1357700"/>
              <a:gd name="connsiteX53" fmla="*/ 7039634 w 10678681"/>
              <a:gd name="connsiteY53" fmla="*/ 1059971 h 1357700"/>
              <a:gd name="connsiteX54" fmla="*/ 7033445 w 10678681"/>
              <a:gd name="connsiteY54" fmla="*/ 1063314 h 1357700"/>
              <a:gd name="connsiteX55" fmla="*/ 6999157 w 10678681"/>
              <a:gd name="connsiteY55" fmla="*/ 1055282 h 1357700"/>
              <a:gd name="connsiteX56" fmla="*/ 6981874 w 10678681"/>
              <a:gd name="connsiteY56" fmla="*/ 1053827 h 1357700"/>
              <a:gd name="connsiteX57" fmla="*/ 6976102 w 10678681"/>
              <a:gd name="connsiteY57" fmla="*/ 1047854 h 1357700"/>
              <a:gd name="connsiteX58" fmla="*/ 6951040 w 10678681"/>
              <a:gd name="connsiteY58" fmla="*/ 1048531 h 1357700"/>
              <a:gd name="connsiteX59" fmla="*/ 6948497 w 10678681"/>
              <a:gd name="connsiteY59" fmla="*/ 1050706 h 1357700"/>
              <a:gd name="connsiteX60" fmla="*/ 6926582 w 10678681"/>
              <a:gd name="connsiteY60" fmla="*/ 1043462 h 1357700"/>
              <a:gd name="connsiteX61" fmla="*/ 6833743 w 10678681"/>
              <a:gd name="connsiteY61" fmla="*/ 1027960 h 1357700"/>
              <a:gd name="connsiteX62" fmla="*/ 6687090 w 10678681"/>
              <a:gd name="connsiteY62" fmla="*/ 1063250 h 1357700"/>
              <a:gd name="connsiteX63" fmla="*/ 6437450 w 10678681"/>
              <a:gd name="connsiteY63" fmla="*/ 1101075 h 1357700"/>
              <a:gd name="connsiteX64" fmla="*/ 6327795 w 10678681"/>
              <a:gd name="connsiteY64" fmla="*/ 1088142 h 1357700"/>
              <a:gd name="connsiteX65" fmla="*/ 6136549 w 10678681"/>
              <a:gd name="connsiteY65" fmla="*/ 1100268 h 1357700"/>
              <a:gd name="connsiteX66" fmla="*/ 6004655 w 10678681"/>
              <a:gd name="connsiteY66" fmla="*/ 1114946 h 1357700"/>
              <a:gd name="connsiteX67" fmla="*/ 5936643 w 10678681"/>
              <a:gd name="connsiteY67" fmla="*/ 1095428 h 1357700"/>
              <a:gd name="connsiteX68" fmla="*/ 5912484 w 10678681"/>
              <a:gd name="connsiteY68" fmla="*/ 1112624 h 1357700"/>
              <a:gd name="connsiteX69" fmla="*/ 5908387 w 10678681"/>
              <a:gd name="connsiteY69" fmla="*/ 1116018 h 1357700"/>
              <a:gd name="connsiteX70" fmla="*/ 5890495 w 10678681"/>
              <a:gd name="connsiteY70" fmla="*/ 1120268 h 1357700"/>
              <a:gd name="connsiteX71" fmla="*/ 5887318 w 10678681"/>
              <a:gd name="connsiteY71" fmla="*/ 1133134 h 1357700"/>
              <a:gd name="connsiteX72" fmla="*/ 5861726 w 10678681"/>
              <a:gd name="connsiteY72" fmla="*/ 1147891 h 1357700"/>
              <a:gd name="connsiteX73" fmla="*/ 5805823 w 10678681"/>
              <a:gd name="connsiteY73" fmla="*/ 1152457 h 1357700"/>
              <a:gd name="connsiteX74" fmla="*/ 5689841 w 10678681"/>
              <a:gd name="connsiteY74" fmla="*/ 1176232 h 1357700"/>
              <a:gd name="connsiteX75" fmla="*/ 5605119 w 10678681"/>
              <a:gd name="connsiteY75" fmla="*/ 1190202 h 1357700"/>
              <a:gd name="connsiteX76" fmla="*/ 5488513 w 10678681"/>
              <a:gd name="connsiteY76" fmla="*/ 1205367 h 1357700"/>
              <a:gd name="connsiteX77" fmla="*/ 5402905 w 10678681"/>
              <a:gd name="connsiteY77" fmla="*/ 1241191 h 1357700"/>
              <a:gd name="connsiteX78" fmla="*/ 5285593 w 10678681"/>
              <a:gd name="connsiteY78" fmla="*/ 1273569 h 1357700"/>
              <a:gd name="connsiteX79" fmla="*/ 5192893 w 10678681"/>
              <a:gd name="connsiteY79" fmla="*/ 1247188 h 1357700"/>
              <a:gd name="connsiteX80" fmla="*/ 5186475 w 10678681"/>
              <a:gd name="connsiteY80" fmla="*/ 1257028 h 1357700"/>
              <a:gd name="connsiteX81" fmla="*/ 5126038 w 10678681"/>
              <a:gd name="connsiteY81" fmla="*/ 1263189 h 1357700"/>
              <a:gd name="connsiteX82" fmla="*/ 4894688 w 10678681"/>
              <a:gd name="connsiteY82" fmla="*/ 1247184 h 1357700"/>
              <a:gd name="connsiteX83" fmla="*/ 4788036 w 10678681"/>
              <a:gd name="connsiteY83" fmla="*/ 1238182 h 1357700"/>
              <a:gd name="connsiteX84" fmla="*/ 4747555 w 10678681"/>
              <a:gd name="connsiteY84" fmla="*/ 1252768 h 1357700"/>
              <a:gd name="connsiteX85" fmla="*/ 4679644 w 10678681"/>
              <a:gd name="connsiteY85" fmla="*/ 1276603 h 1357700"/>
              <a:gd name="connsiteX86" fmla="*/ 4632222 w 10678681"/>
              <a:gd name="connsiteY86" fmla="*/ 1318360 h 1357700"/>
              <a:gd name="connsiteX87" fmla="*/ 4617358 w 10678681"/>
              <a:gd name="connsiteY87" fmla="*/ 1327690 h 1357700"/>
              <a:gd name="connsiteX88" fmla="*/ 4589102 w 10678681"/>
              <a:gd name="connsiteY88" fmla="*/ 1321223 h 1357700"/>
              <a:gd name="connsiteX89" fmla="*/ 4578184 w 10678681"/>
              <a:gd name="connsiteY89" fmla="*/ 1326745 h 1357700"/>
              <a:gd name="connsiteX90" fmla="*/ 4574270 w 10678681"/>
              <a:gd name="connsiteY90" fmla="*/ 1325878 h 1357700"/>
              <a:gd name="connsiteX91" fmla="*/ 4564919 w 10678681"/>
              <a:gd name="connsiteY91" fmla="*/ 1325507 h 1357700"/>
              <a:gd name="connsiteX92" fmla="*/ 4566586 w 10678681"/>
              <a:gd name="connsiteY92" fmla="*/ 1316963 h 1357700"/>
              <a:gd name="connsiteX93" fmla="*/ 4556303 w 10678681"/>
              <a:gd name="connsiteY93" fmla="*/ 1300262 h 1357700"/>
              <a:gd name="connsiteX94" fmla="*/ 4502358 w 10678681"/>
              <a:gd name="connsiteY94" fmla="*/ 1302558 h 1357700"/>
              <a:gd name="connsiteX95" fmla="*/ 4498919 w 10678681"/>
              <a:gd name="connsiteY95" fmla="*/ 1312115 h 1357700"/>
              <a:gd name="connsiteX96" fmla="*/ 4492075 w 10678681"/>
              <a:gd name="connsiteY96" fmla="*/ 1313357 h 1357700"/>
              <a:gd name="connsiteX97" fmla="*/ 4487466 w 10678681"/>
              <a:gd name="connsiteY97" fmla="*/ 1304102 h 1357700"/>
              <a:gd name="connsiteX98" fmla="*/ 4398292 w 10678681"/>
              <a:gd name="connsiteY98" fmla="*/ 1278410 h 1357700"/>
              <a:gd name="connsiteX99" fmla="*/ 4306088 w 10678681"/>
              <a:gd name="connsiteY99" fmla="*/ 1282512 h 1357700"/>
              <a:gd name="connsiteX100" fmla="*/ 4188995 w 10678681"/>
              <a:gd name="connsiteY100" fmla="*/ 1296718 h 1357700"/>
              <a:gd name="connsiteX101" fmla="*/ 4136582 w 10678681"/>
              <a:gd name="connsiteY101" fmla="*/ 1287687 h 1357700"/>
              <a:gd name="connsiteX102" fmla="*/ 4064614 w 10678681"/>
              <a:gd name="connsiteY102" fmla="*/ 1296118 h 1357700"/>
              <a:gd name="connsiteX103" fmla="*/ 3906561 w 10678681"/>
              <a:gd name="connsiteY103" fmla="*/ 1352435 h 1357700"/>
              <a:gd name="connsiteX104" fmla="*/ 3787890 w 10678681"/>
              <a:gd name="connsiteY104" fmla="*/ 1352442 h 1357700"/>
              <a:gd name="connsiteX105" fmla="*/ 3745993 w 10678681"/>
              <a:gd name="connsiteY105" fmla="*/ 1342630 h 1357700"/>
              <a:gd name="connsiteX106" fmla="*/ 3675785 w 10678681"/>
              <a:gd name="connsiteY106" fmla="*/ 1326802 h 1357700"/>
              <a:gd name="connsiteX107" fmla="*/ 3623856 w 10678681"/>
              <a:gd name="connsiteY107" fmla="*/ 1290804 h 1357700"/>
              <a:gd name="connsiteX108" fmla="*/ 3564933 w 10678681"/>
              <a:gd name="connsiteY108" fmla="*/ 1287147 h 1357700"/>
              <a:gd name="connsiteX109" fmla="*/ 3550537 w 10678681"/>
              <a:gd name="connsiteY109" fmla="*/ 1317552 h 1357700"/>
              <a:gd name="connsiteX110" fmla="*/ 3487736 w 10678681"/>
              <a:gd name="connsiteY110" fmla="*/ 1303493 h 1357700"/>
              <a:gd name="connsiteX111" fmla="*/ 3392548 w 10678681"/>
              <a:gd name="connsiteY111" fmla="*/ 1278741 h 1357700"/>
              <a:gd name="connsiteX112" fmla="*/ 3337466 w 10678681"/>
              <a:gd name="connsiteY112" fmla="*/ 1272537 h 1357700"/>
              <a:gd name="connsiteX113" fmla="*/ 3187206 w 10678681"/>
              <a:gd name="connsiteY113" fmla="*/ 1246821 h 1357700"/>
              <a:gd name="connsiteX114" fmla="*/ 3036856 w 10678681"/>
              <a:gd name="connsiteY114" fmla="*/ 1214383 h 1357700"/>
              <a:gd name="connsiteX115" fmla="*/ 2948654 w 10678681"/>
              <a:gd name="connsiteY115" fmla="*/ 1157455 h 1357700"/>
              <a:gd name="connsiteX116" fmla="*/ 2824973 w 10678681"/>
              <a:gd name="connsiteY116" fmla="*/ 1134864 h 1357700"/>
              <a:gd name="connsiteX117" fmla="*/ 2804398 w 10678681"/>
              <a:gd name="connsiteY117" fmla="*/ 1125556 h 1357700"/>
              <a:gd name="connsiteX118" fmla="*/ 2775396 w 10678681"/>
              <a:gd name="connsiteY118" fmla="*/ 1130148 h 1357700"/>
              <a:gd name="connsiteX119" fmla="*/ 2659096 w 10678681"/>
              <a:gd name="connsiteY119" fmla="*/ 1150294 h 1357700"/>
              <a:gd name="connsiteX120" fmla="*/ 2567088 w 10678681"/>
              <a:gd name="connsiteY120" fmla="*/ 1181781 h 1357700"/>
              <a:gd name="connsiteX121" fmla="*/ 2454501 w 10678681"/>
              <a:gd name="connsiteY121" fmla="*/ 1155455 h 1357700"/>
              <a:gd name="connsiteX122" fmla="*/ 2385161 w 10678681"/>
              <a:gd name="connsiteY122" fmla="*/ 1161312 h 1357700"/>
              <a:gd name="connsiteX123" fmla="*/ 2270528 w 10678681"/>
              <a:gd name="connsiteY123" fmla="*/ 1204338 h 1357700"/>
              <a:gd name="connsiteX124" fmla="*/ 2121820 w 10678681"/>
              <a:gd name="connsiteY124" fmla="*/ 1187078 h 1357700"/>
              <a:gd name="connsiteX125" fmla="*/ 2092716 w 10678681"/>
              <a:gd name="connsiteY125" fmla="*/ 1139224 h 1357700"/>
              <a:gd name="connsiteX126" fmla="*/ 2052449 w 10678681"/>
              <a:gd name="connsiteY126" fmla="*/ 1109687 h 1357700"/>
              <a:gd name="connsiteX127" fmla="*/ 2032607 w 10678681"/>
              <a:gd name="connsiteY127" fmla="*/ 1175477 h 1357700"/>
              <a:gd name="connsiteX128" fmla="*/ 1901837 w 10678681"/>
              <a:gd name="connsiteY128" fmla="*/ 1221762 h 1357700"/>
              <a:gd name="connsiteX129" fmla="*/ 1836762 w 10678681"/>
              <a:gd name="connsiteY129" fmla="*/ 1237387 h 1357700"/>
              <a:gd name="connsiteX130" fmla="*/ 1735877 w 10678681"/>
              <a:gd name="connsiteY130" fmla="*/ 1246527 h 1357700"/>
              <a:gd name="connsiteX131" fmla="*/ 1705069 w 10678681"/>
              <a:gd name="connsiteY131" fmla="*/ 1251989 h 1357700"/>
              <a:gd name="connsiteX132" fmla="*/ 1397689 w 10678681"/>
              <a:gd name="connsiteY132" fmla="*/ 1336144 h 1357700"/>
              <a:gd name="connsiteX133" fmla="*/ 1220734 w 10678681"/>
              <a:gd name="connsiteY133" fmla="*/ 1257811 h 1357700"/>
              <a:gd name="connsiteX134" fmla="*/ 1021737 w 10678681"/>
              <a:gd name="connsiteY134" fmla="*/ 1238739 h 1357700"/>
              <a:gd name="connsiteX135" fmla="*/ 959820 w 10678681"/>
              <a:gd name="connsiteY135" fmla="*/ 1275863 h 1357700"/>
              <a:gd name="connsiteX136" fmla="*/ 929137 w 10678681"/>
              <a:gd name="connsiteY136" fmla="*/ 1273957 h 1357700"/>
              <a:gd name="connsiteX137" fmla="*/ 878849 w 10678681"/>
              <a:gd name="connsiteY137" fmla="*/ 1266740 h 1357700"/>
              <a:gd name="connsiteX138" fmla="*/ 800667 w 10678681"/>
              <a:gd name="connsiteY138" fmla="*/ 1282041 h 1357700"/>
              <a:gd name="connsiteX139" fmla="*/ 644906 w 10678681"/>
              <a:gd name="connsiteY139" fmla="*/ 1273685 h 1357700"/>
              <a:gd name="connsiteX140" fmla="*/ 379869 w 10678681"/>
              <a:gd name="connsiteY140" fmla="*/ 1339165 h 1357700"/>
              <a:gd name="connsiteX141" fmla="*/ 137696 w 10678681"/>
              <a:gd name="connsiteY141" fmla="*/ 1319217 h 1357700"/>
              <a:gd name="connsiteX142" fmla="*/ 54250 w 10678681"/>
              <a:gd name="connsiteY142" fmla="*/ 1315838 h 1357700"/>
              <a:gd name="connsiteX143" fmla="*/ 28042 w 10678681"/>
              <a:gd name="connsiteY143" fmla="*/ 1297822 h 1357700"/>
              <a:gd name="connsiteX144" fmla="*/ 0 w 10678681"/>
              <a:gd name="connsiteY144" fmla="*/ 1294612 h 1357700"/>
              <a:gd name="connsiteX145" fmla="*/ 0 w 10678681"/>
              <a:gd name="connsiteY145"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30518 w 10678681"/>
              <a:gd name="connsiteY38" fmla="*/ 739526 h 1357700"/>
              <a:gd name="connsiteX39" fmla="*/ 7652907 w 10678681"/>
              <a:gd name="connsiteY39" fmla="*/ 783273 h 1357700"/>
              <a:gd name="connsiteX40" fmla="*/ 7606008 w 10678681"/>
              <a:gd name="connsiteY40" fmla="*/ 800717 h 1357700"/>
              <a:gd name="connsiteX41" fmla="*/ 7480223 w 10678681"/>
              <a:gd name="connsiteY41" fmla="*/ 856821 h 1357700"/>
              <a:gd name="connsiteX42" fmla="*/ 7356005 w 10678681"/>
              <a:gd name="connsiteY42" fmla="*/ 919462 h 1357700"/>
              <a:gd name="connsiteX43" fmla="*/ 7305396 w 10678681"/>
              <a:gd name="connsiteY43" fmla="*/ 986228 h 1357700"/>
              <a:gd name="connsiteX44" fmla="*/ 7266251 w 10678681"/>
              <a:gd name="connsiteY44" fmla="*/ 967864 h 1357700"/>
              <a:gd name="connsiteX45" fmla="*/ 7269396 w 10678681"/>
              <a:gd name="connsiteY45" fmla="*/ 989282 h 1357700"/>
              <a:gd name="connsiteX46" fmla="*/ 7258094 w 10678681"/>
              <a:gd name="connsiteY46" fmla="*/ 990679 h 1357700"/>
              <a:gd name="connsiteX47" fmla="*/ 7257893 w 10678681"/>
              <a:gd name="connsiteY47" fmla="*/ 991204 h 1357700"/>
              <a:gd name="connsiteX48" fmla="*/ 7247153 w 10678681"/>
              <a:gd name="connsiteY48" fmla="*/ 991550 h 1357700"/>
              <a:gd name="connsiteX49" fmla="*/ 7193612 w 10678681"/>
              <a:gd name="connsiteY49" fmla="*/ 987042 h 1357700"/>
              <a:gd name="connsiteX50" fmla="*/ 7132632 w 10678681"/>
              <a:gd name="connsiteY50" fmla="*/ 1042036 h 1357700"/>
              <a:gd name="connsiteX51" fmla="*/ 7105610 w 10678681"/>
              <a:gd name="connsiteY51" fmla="*/ 1053537 h 1357700"/>
              <a:gd name="connsiteX52" fmla="*/ 7069148 w 10678681"/>
              <a:gd name="connsiteY52" fmla="*/ 1047163 h 1357700"/>
              <a:gd name="connsiteX53" fmla="*/ 7039634 w 10678681"/>
              <a:gd name="connsiteY53" fmla="*/ 1059971 h 1357700"/>
              <a:gd name="connsiteX54" fmla="*/ 7033445 w 10678681"/>
              <a:gd name="connsiteY54" fmla="*/ 1063314 h 1357700"/>
              <a:gd name="connsiteX55" fmla="*/ 6999157 w 10678681"/>
              <a:gd name="connsiteY55" fmla="*/ 1055282 h 1357700"/>
              <a:gd name="connsiteX56" fmla="*/ 6981874 w 10678681"/>
              <a:gd name="connsiteY56" fmla="*/ 1053827 h 1357700"/>
              <a:gd name="connsiteX57" fmla="*/ 6976102 w 10678681"/>
              <a:gd name="connsiteY57" fmla="*/ 1047854 h 1357700"/>
              <a:gd name="connsiteX58" fmla="*/ 6951040 w 10678681"/>
              <a:gd name="connsiteY58" fmla="*/ 1048531 h 1357700"/>
              <a:gd name="connsiteX59" fmla="*/ 6948497 w 10678681"/>
              <a:gd name="connsiteY59" fmla="*/ 1050706 h 1357700"/>
              <a:gd name="connsiteX60" fmla="*/ 6926582 w 10678681"/>
              <a:gd name="connsiteY60" fmla="*/ 1043462 h 1357700"/>
              <a:gd name="connsiteX61" fmla="*/ 6833743 w 10678681"/>
              <a:gd name="connsiteY61" fmla="*/ 1027960 h 1357700"/>
              <a:gd name="connsiteX62" fmla="*/ 6687090 w 10678681"/>
              <a:gd name="connsiteY62" fmla="*/ 1063250 h 1357700"/>
              <a:gd name="connsiteX63" fmla="*/ 6437450 w 10678681"/>
              <a:gd name="connsiteY63" fmla="*/ 1101075 h 1357700"/>
              <a:gd name="connsiteX64" fmla="*/ 6327795 w 10678681"/>
              <a:gd name="connsiteY64" fmla="*/ 1088142 h 1357700"/>
              <a:gd name="connsiteX65" fmla="*/ 6136549 w 10678681"/>
              <a:gd name="connsiteY65" fmla="*/ 1100268 h 1357700"/>
              <a:gd name="connsiteX66" fmla="*/ 6004655 w 10678681"/>
              <a:gd name="connsiteY66" fmla="*/ 1114946 h 1357700"/>
              <a:gd name="connsiteX67" fmla="*/ 5936643 w 10678681"/>
              <a:gd name="connsiteY67" fmla="*/ 1095428 h 1357700"/>
              <a:gd name="connsiteX68" fmla="*/ 5912484 w 10678681"/>
              <a:gd name="connsiteY68" fmla="*/ 1112624 h 1357700"/>
              <a:gd name="connsiteX69" fmla="*/ 5908387 w 10678681"/>
              <a:gd name="connsiteY69" fmla="*/ 1116018 h 1357700"/>
              <a:gd name="connsiteX70" fmla="*/ 5890495 w 10678681"/>
              <a:gd name="connsiteY70" fmla="*/ 1120268 h 1357700"/>
              <a:gd name="connsiteX71" fmla="*/ 5887318 w 10678681"/>
              <a:gd name="connsiteY71" fmla="*/ 1133134 h 1357700"/>
              <a:gd name="connsiteX72" fmla="*/ 5861726 w 10678681"/>
              <a:gd name="connsiteY72" fmla="*/ 1147891 h 1357700"/>
              <a:gd name="connsiteX73" fmla="*/ 5805823 w 10678681"/>
              <a:gd name="connsiteY73" fmla="*/ 1152457 h 1357700"/>
              <a:gd name="connsiteX74" fmla="*/ 5689841 w 10678681"/>
              <a:gd name="connsiteY74" fmla="*/ 1176232 h 1357700"/>
              <a:gd name="connsiteX75" fmla="*/ 5605119 w 10678681"/>
              <a:gd name="connsiteY75" fmla="*/ 1190202 h 1357700"/>
              <a:gd name="connsiteX76" fmla="*/ 5488513 w 10678681"/>
              <a:gd name="connsiteY76" fmla="*/ 1205367 h 1357700"/>
              <a:gd name="connsiteX77" fmla="*/ 5402905 w 10678681"/>
              <a:gd name="connsiteY77" fmla="*/ 1241191 h 1357700"/>
              <a:gd name="connsiteX78" fmla="*/ 5285593 w 10678681"/>
              <a:gd name="connsiteY78" fmla="*/ 1273569 h 1357700"/>
              <a:gd name="connsiteX79" fmla="*/ 5192893 w 10678681"/>
              <a:gd name="connsiteY79" fmla="*/ 1247188 h 1357700"/>
              <a:gd name="connsiteX80" fmla="*/ 5186475 w 10678681"/>
              <a:gd name="connsiteY80" fmla="*/ 1257028 h 1357700"/>
              <a:gd name="connsiteX81" fmla="*/ 5126038 w 10678681"/>
              <a:gd name="connsiteY81" fmla="*/ 1263189 h 1357700"/>
              <a:gd name="connsiteX82" fmla="*/ 4894688 w 10678681"/>
              <a:gd name="connsiteY82" fmla="*/ 1247184 h 1357700"/>
              <a:gd name="connsiteX83" fmla="*/ 4788036 w 10678681"/>
              <a:gd name="connsiteY83" fmla="*/ 1238182 h 1357700"/>
              <a:gd name="connsiteX84" fmla="*/ 4747555 w 10678681"/>
              <a:gd name="connsiteY84" fmla="*/ 1252768 h 1357700"/>
              <a:gd name="connsiteX85" fmla="*/ 4679644 w 10678681"/>
              <a:gd name="connsiteY85" fmla="*/ 1276603 h 1357700"/>
              <a:gd name="connsiteX86" fmla="*/ 4632222 w 10678681"/>
              <a:gd name="connsiteY86" fmla="*/ 1318360 h 1357700"/>
              <a:gd name="connsiteX87" fmla="*/ 4617358 w 10678681"/>
              <a:gd name="connsiteY87" fmla="*/ 1327690 h 1357700"/>
              <a:gd name="connsiteX88" fmla="*/ 4589102 w 10678681"/>
              <a:gd name="connsiteY88" fmla="*/ 1321223 h 1357700"/>
              <a:gd name="connsiteX89" fmla="*/ 4578184 w 10678681"/>
              <a:gd name="connsiteY89" fmla="*/ 1326745 h 1357700"/>
              <a:gd name="connsiteX90" fmla="*/ 4574270 w 10678681"/>
              <a:gd name="connsiteY90" fmla="*/ 1325878 h 1357700"/>
              <a:gd name="connsiteX91" fmla="*/ 4564919 w 10678681"/>
              <a:gd name="connsiteY91" fmla="*/ 1325507 h 1357700"/>
              <a:gd name="connsiteX92" fmla="*/ 4566586 w 10678681"/>
              <a:gd name="connsiteY92" fmla="*/ 1316963 h 1357700"/>
              <a:gd name="connsiteX93" fmla="*/ 4556303 w 10678681"/>
              <a:gd name="connsiteY93" fmla="*/ 1300262 h 1357700"/>
              <a:gd name="connsiteX94" fmla="*/ 4502358 w 10678681"/>
              <a:gd name="connsiteY94" fmla="*/ 1302558 h 1357700"/>
              <a:gd name="connsiteX95" fmla="*/ 4498919 w 10678681"/>
              <a:gd name="connsiteY95" fmla="*/ 1312115 h 1357700"/>
              <a:gd name="connsiteX96" fmla="*/ 4492075 w 10678681"/>
              <a:gd name="connsiteY96" fmla="*/ 1313357 h 1357700"/>
              <a:gd name="connsiteX97" fmla="*/ 4487466 w 10678681"/>
              <a:gd name="connsiteY97" fmla="*/ 1304102 h 1357700"/>
              <a:gd name="connsiteX98" fmla="*/ 4398292 w 10678681"/>
              <a:gd name="connsiteY98" fmla="*/ 1278410 h 1357700"/>
              <a:gd name="connsiteX99" fmla="*/ 4306088 w 10678681"/>
              <a:gd name="connsiteY99" fmla="*/ 1282512 h 1357700"/>
              <a:gd name="connsiteX100" fmla="*/ 4188995 w 10678681"/>
              <a:gd name="connsiteY100" fmla="*/ 1296718 h 1357700"/>
              <a:gd name="connsiteX101" fmla="*/ 4136582 w 10678681"/>
              <a:gd name="connsiteY101" fmla="*/ 1287687 h 1357700"/>
              <a:gd name="connsiteX102" fmla="*/ 4064614 w 10678681"/>
              <a:gd name="connsiteY102" fmla="*/ 1296118 h 1357700"/>
              <a:gd name="connsiteX103" fmla="*/ 3906561 w 10678681"/>
              <a:gd name="connsiteY103" fmla="*/ 1352435 h 1357700"/>
              <a:gd name="connsiteX104" fmla="*/ 3787890 w 10678681"/>
              <a:gd name="connsiteY104" fmla="*/ 1352442 h 1357700"/>
              <a:gd name="connsiteX105" fmla="*/ 3745993 w 10678681"/>
              <a:gd name="connsiteY105" fmla="*/ 1342630 h 1357700"/>
              <a:gd name="connsiteX106" fmla="*/ 3675785 w 10678681"/>
              <a:gd name="connsiteY106" fmla="*/ 1326802 h 1357700"/>
              <a:gd name="connsiteX107" fmla="*/ 3623856 w 10678681"/>
              <a:gd name="connsiteY107" fmla="*/ 1290804 h 1357700"/>
              <a:gd name="connsiteX108" fmla="*/ 3564933 w 10678681"/>
              <a:gd name="connsiteY108" fmla="*/ 1287147 h 1357700"/>
              <a:gd name="connsiteX109" fmla="*/ 3550537 w 10678681"/>
              <a:gd name="connsiteY109" fmla="*/ 1317552 h 1357700"/>
              <a:gd name="connsiteX110" fmla="*/ 3487736 w 10678681"/>
              <a:gd name="connsiteY110" fmla="*/ 1303493 h 1357700"/>
              <a:gd name="connsiteX111" fmla="*/ 3392548 w 10678681"/>
              <a:gd name="connsiteY111" fmla="*/ 1278741 h 1357700"/>
              <a:gd name="connsiteX112" fmla="*/ 3337466 w 10678681"/>
              <a:gd name="connsiteY112" fmla="*/ 1272537 h 1357700"/>
              <a:gd name="connsiteX113" fmla="*/ 3187206 w 10678681"/>
              <a:gd name="connsiteY113" fmla="*/ 1246821 h 1357700"/>
              <a:gd name="connsiteX114" fmla="*/ 3036856 w 10678681"/>
              <a:gd name="connsiteY114" fmla="*/ 1214383 h 1357700"/>
              <a:gd name="connsiteX115" fmla="*/ 2948654 w 10678681"/>
              <a:gd name="connsiteY115" fmla="*/ 1157455 h 1357700"/>
              <a:gd name="connsiteX116" fmla="*/ 2824973 w 10678681"/>
              <a:gd name="connsiteY116" fmla="*/ 1134864 h 1357700"/>
              <a:gd name="connsiteX117" fmla="*/ 2804398 w 10678681"/>
              <a:gd name="connsiteY117" fmla="*/ 1125556 h 1357700"/>
              <a:gd name="connsiteX118" fmla="*/ 2775396 w 10678681"/>
              <a:gd name="connsiteY118" fmla="*/ 1130148 h 1357700"/>
              <a:gd name="connsiteX119" fmla="*/ 2659096 w 10678681"/>
              <a:gd name="connsiteY119" fmla="*/ 1150294 h 1357700"/>
              <a:gd name="connsiteX120" fmla="*/ 2567088 w 10678681"/>
              <a:gd name="connsiteY120" fmla="*/ 1181781 h 1357700"/>
              <a:gd name="connsiteX121" fmla="*/ 2454501 w 10678681"/>
              <a:gd name="connsiteY121" fmla="*/ 1155455 h 1357700"/>
              <a:gd name="connsiteX122" fmla="*/ 2385161 w 10678681"/>
              <a:gd name="connsiteY122" fmla="*/ 1161312 h 1357700"/>
              <a:gd name="connsiteX123" fmla="*/ 2270528 w 10678681"/>
              <a:gd name="connsiteY123" fmla="*/ 1204338 h 1357700"/>
              <a:gd name="connsiteX124" fmla="*/ 2121820 w 10678681"/>
              <a:gd name="connsiteY124" fmla="*/ 1187078 h 1357700"/>
              <a:gd name="connsiteX125" fmla="*/ 2092716 w 10678681"/>
              <a:gd name="connsiteY125" fmla="*/ 1139224 h 1357700"/>
              <a:gd name="connsiteX126" fmla="*/ 2052449 w 10678681"/>
              <a:gd name="connsiteY126" fmla="*/ 1109687 h 1357700"/>
              <a:gd name="connsiteX127" fmla="*/ 2032607 w 10678681"/>
              <a:gd name="connsiteY127" fmla="*/ 1175477 h 1357700"/>
              <a:gd name="connsiteX128" fmla="*/ 1901837 w 10678681"/>
              <a:gd name="connsiteY128" fmla="*/ 1221762 h 1357700"/>
              <a:gd name="connsiteX129" fmla="*/ 1836762 w 10678681"/>
              <a:gd name="connsiteY129" fmla="*/ 1237387 h 1357700"/>
              <a:gd name="connsiteX130" fmla="*/ 1735877 w 10678681"/>
              <a:gd name="connsiteY130" fmla="*/ 1246527 h 1357700"/>
              <a:gd name="connsiteX131" fmla="*/ 1705069 w 10678681"/>
              <a:gd name="connsiteY131" fmla="*/ 1251989 h 1357700"/>
              <a:gd name="connsiteX132" fmla="*/ 1397689 w 10678681"/>
              <a:gd name="connsiteY132" fmla="*/ 1336144 h 1357700"/>
              <a:gd name="connsiteX133" fmla="*/ 1220734 w 10678681"/>
              <a:gd name="connsiteY133" fmla="*/ 1257811 h 1357700"/>
              <a:gd name="connsiteX134" fmla="*/ 1021737 w 10678681"/>
              <a:gd name="connsiteY134" fmla="*/ 1238739 h 1357700"/>
              <a:gd name="connsiteX135" fmla="*/ 959820 w 10678681"/>
              <a:gd name="connsiteY135" fmla="*/ 1275863 h 1357700"/>
              <a:gd name="connsiteX136" fmla="*/ 929137 w 10678681"/>
              <a:gd name="connsiteY136" fmla="*/ 1273957 h 1357700"/>
              <a:gd name="connsiteX137" fmla="*/ 878849 w 10678681"/>
              <a:gd name="connsiteY137" fmla="*/ 1266740 h 1357700"/>
              <a:gd name="connsiteX138" fmla="*/ 800667 w 10678681"/>
              <a:gd name="connsiteY138" fmla="*/ 1282041 h 1357700"/>
              <a:gd name="connsiteX139" fmla="*/ 644906 w 10678681"/>
              <a:gd name="connsiteY139" fmla="*/ 1273685 h 1357700"/>
              <a:gd name="connsiteX140" fmla="*/ 379869 w 10678681"/>
              <a:gd name="connsiteY140" fmla="*/ 1339165 h 1357700"/>
              <a:gd name="connsiteX141" fmla="*/ 137696 w 10678681"/>
              <a:gd name="connsiteY141" fmla="*/ 1319217 h 1357700"/>
              <a:gd name="connsiteX142" fmla="*/ 54250 w 10678681"/>
              <a:gd name="connsiteY142" fmla="*/ 1315838 h 1357700"/>
              <a:gd name="connsiteX143" fmla="*/ 28042 w 10678681"/>
              <a:gd name="connsiteY143" fmla="*/ 1297822 h 1357700"/>
              <a:gd name="connsiteX144" fmla="*/ 0 w 10678681"/>
              <a:gd name="connsiteY144" fmla="*/ 1294612 h 1357700"/>
              <a:gd name="connsiteX145" fmla="*/ 0 w 10678681"/>
              <a:gd name="connsiteY145"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30518 w 10678681"/>
              <a:gd name="connsiteY38" fmla="*/ 739526 h 1357700"/>
              <a:gd name="connsiteX39" fmla="*/ 7652907 w 10678681"/>
              <a:gd name="connsiteY39" fmla="*/ 783273 h 1357700"/>
              <a:gd name="connsiteX40" fmla="*/ 7606008 w 10678681"/>
              <a:gd name="connsiteY40" fmla="*/ 800717 h 1357700"/>
              <a:gd name="connsiteX41" fmla="*/ 7480223 w 10678681"/>
              <a:gd name="connsiteY41" fmla="*/ 856821 h 1357700"/>
              <a:gd name="connsiteX42" fmla="*/ 7356005 w 10678681"/>
              <a:gd name="connsiteY42" fmla="*/ 919462 h 1357700"/>
              <a:gd name="connsiteX43" fmla="*/ 7305396 w 10678681"/>
              <a:gd name="connsiteY43" fmla="*/ 986228 h 1357700"/>
              <a:gd name="connsiteX44" fmla="*/ 7266251 w 10678681"/>
              <a:gd name="connsiteY44" fmla="*/ 967864 h 1357700"/>
              <a:gd name="connsiteX45" fmla="*/ 7269396 w 10678681"/>
              <a:gd name="connsiteY45" fmla="*/ 989282 h 1357700"/>
              <a:gd name="connsiteX46" fmla="*/ 7258094 w 10678681"/>
              <a:gd name="connsiteY46" fmla="*/ 990679 h 1357700"/>
              <a:gd name="connsiteX47" fmla="*/ 7257893 w 10678681"/>
              <a:gd name="connsiteY47" fmla="*/ 991204 h 1357700"/>
              <a:gd name="connsiteX48" fmla="*/ 7247153 w 10678681"/>
              <a:gd name="connsiteY48" fmla="*/ 991550 h 1357700"/>
              <a:gd name="connsiteX49" fmla="*/ 7193612 w 10678681"/>
              <a:gd name="connsiteY49" fmla="*/ 987042 h 1357700"/>
              <a:gd name="connsiteX50" fmla="*/ 7132632 w 10678681"/>
              <a:gd name="connsiteY50" fmla="*/ 1042036 h 1357700"/>
              <a:gd name="connsiteX51" fmla="*/ 7105610 w 10678681"/>
              <a:gd name="connsiteY51" fmla="*/ 1053537 h 1357700"/>
              <a:gd name="connsiteX52" fmla="*/ 7069148 w 10678681"/>
              <a:gd name="connsiteY52" fmla="*/ 1047163 h 1357700"/>
              <a:gd name="connsiteX53" fmla="*/ 7039634 w 10678681"/>
              <a:gd name="connsiteY53" fmla="*/ 1059971 h 1357700"/>
              <a:gd name="connsiteX54" fmla="*/ 7033445 w 10678681"/>
              <a:gd name="connsiteY54" fmla="*/ 1063314 h 1357700"/>
              <a:gd name="connsiteX55" fmla="*/ 6999157 w 10678681"/>
              <a:gd name="connsiteY55" fmla="*/ 1055282 h 1357700"/>
              <a:gd name="connsiteX56" fmla="*/ 6981874 w 10678681"/>
              <a:gd name="connsiteY56" fmla="*/ 1053827 h 1357700"/>
              <a:gd name="connsiteX57" fmla="*/ 6976102 w 10678681"/>
              <a:gd name="connsiteY57" fmla="*/ 1047854 h 1357700"/>
              <a:gd name="connsiteX58" fmla="*/ 6951040 w 10678681"/>
              <a:gd name="connsiteY58" fmla="*/ 1048531 h 1357700"/>
              <a:gd name="connsiteX59" fmla="*/ 6948497 w 10678681"/>
              <a:gd name="connsiteY59" fmla="*/ 1050706 h 1357700"/>
              <a:gd name="connsiteX60" fmla="*/ 6926582 w 10678681"/>
              <a:gd name="connsiteY60" fmla="*/ 1043462 h 1357700"/>
              <a:gd name="connsiteX61" fmla="*/ 6833743 w 10678681"/>
              <a:gd name="connsiteY61" fmla="*/ 1027960 h 1357700"/>
              <a:gd name="connsiteX62" fmla="*/ 6687090 w 10678681"/>
              <a:gd name="connsiteY62" fmla="*/ 1063250 h 1357700"/>
              <a:gd name="connsiteX63" fmla="*/ 6437450 w 10678681"/>
              <a:gd name="connsiteY63" fmla="*/ 1101075 h 1357700"/>
              <a:gd name="connsiteX64" fmla="*/ 6327795 w 10678681"/>
              <a:gd name="connsiteY64" fmla="*/ 1088142 h 1357700"/>
              <a:gd name="connsiteX65" fmla="*/ 6136549 w 10678681"/>
              <a:gd name="connsiteY65" fmla="*/ 1100268 h 1357700"/>
              <a:gd name="connsiteX66" fmla="*/ 6004655 w 10678681"/>
              <a:gd name="connsiteY66" fmla="*/ 1114946 h 1357700"/>
              <a:gd name="connsiteX67" fmla="*/ 5936643 w 10678681"/>
              <a:gd name="connsiteY67" fmla="*/ 1095428 h 1357700"/>
              <a:gd name="connsiteX68" fmla="*/ 5912484 w 10678681"/>
              <a:gd name="connsiteY68" fmla="*/ 1112624 h 1357700"/>
              <a:gd name="connsiteX69" fmla="*/ 5908387 w 10678681"/>
              <a:gd name="connsiteY69" fmla="*/ 1116018 h 1357700"/>
              <a:gd name="connsiteX70" fmla="*/ 5890495 w 10678681"/>
              <a:gd name="connsiteY70" fmla="*/ 1120268 h 1357700"/>
              <a:gd name="connsiteX71" fmla="*/ 5887318 w 10678681"/>
              <a:gd name="connsiteY71" fmla="*/ 1133134 h 1357700"/>
              <a:gd name="connsiteX72" fmla="*/ 5861726 w 10678681"/>
              <a:gd name="connsiteY72" fmla="*/ 1147891 h 1357700"/>
              <a:gd name="connsiteX73" fmla="*/ 5805823 w 10678681"/>
              <a:gd name="connsiteY73" fmla="*/ 1152457 h 1357700"/>
              <a:gd name="connsiteX74" fmla="*/ 5689841 w 10678681"/>
              <a:gd name="connsiteY74" fmla="*/ 1176232 h 1357700"/>
              <a:gd name="connsiteX75" fmla="*/ 5605119 w 10678681"/>
              <a:gd name="connsiteY75" fmla="*/ 1190202 h 1357700"/>
              <a:gd name="connsiteX76" fmla="*/ 5488513 w 10678681"/>
              <a:gd name="connsiteY76" fmla="*/ 1205367 h 1357700"/>
              <a:gd name="connsiteX77" fmla="*/ 5402905 w 10678681"/>
              <a:gd name="connsiteY77" fmla="*/ 1241191 h 1357700"/>
              <a:gd name="connsiteX78" fmla="*/ 5285593 w 10678681"/>
              <a:gd name="connsiteY78" fmla="*/ 1273569 h 1357700"/>
              <a:gd name="connsiteX79" fmla="*/ 5192893 w 10678681"/>
              <a:gd name="connsiteY79" fmla="*/ 1247188 h 1357700"/>
              <a:gd name="connsiteX80" fmla="*/ 5186475 w 10678681"/>
              <a:gd name="connsiteY80" fmla="*/ 1257028 h 1357700"/>
              <a:gd name="connsiteX81" fmla="*/ 5126038 w 10678681"/>
              <a:gd name="connsiteY81" fmla="*/ 1263189 h 1357700"/>
              <a:gd name="connsiteX82" fmla="*/ 4894688 w 10678681"/>
              <a:gd name="connsiteY82" fmla="*/ 1247184 h 1357700"/>
              <a:gd name="connsiteX83" fmla="*/ 4788036 w 10678681"/>
              <a:gd name="connsiteY83" fmla="*/ 1238182 h 1357700"/>
              <a:gd name="connsiteX84" fmla="*/ 4747555 w 10678681"/>
              <a:gd name="connsiteY84" fmla="*/ 1252768 h 1357700"/>
              <a:gd name="connsiteX85" fmla="*/ 4679644 w 10678681"/>
              <a:gd name="connsiteY85" fmla="*/ 1276603 h 1357700"/>
              <a:gd name="connsiteX86" fmla="*/ 4632222 w 10678681"/>
              <a:gd name="connsiteY86" fmla="*/ 1318360 h 1357700"/>
              <a:gd name="connsiteX87" fmla="*/ 4617358 w 10678681"/>
              <a:gd name="connsiteY87" fmla="*/ 1327690 h 1357700"/>
              <a:gd name="connsiteX88" fmla="*/ 4589102 w 10678681"/>
              <a:gd name="connsiteY88" fmla="*/ 1321223 h 1357700"/>
              <a:gd name="connsiteX89" fmla="*/ 4578184 w 10678681"/>
              <a:gd name="connsiteY89" fmla="*/ 1326745 h 1357700"/>
              <a:gd name="connsiteX90" fmla="*/ 4574270 w 10678681"/>
              <a:gd name="connsiteY90" fmla="*/ 1325878 h 1357700"/>
              <a:gd name="connsiteX91" fmla="*/ 4564919 w 10678681"/>
              <a:gd name="connsiteY91" fmla="*/ 1325507 h 1357700"/>
              <a:gd name="connsiteX92" fmla="*/ 4566586 w 10678681"/>
              <a:gd name="connsiteY92" fmla="*/ 1316963 h 1357700"/>
              <a:gd name="connsiteX93" fmla="*/ 4556303 w 10678681"/>
              <a:gd name="connsiteY93" fmla="*/ 1300262 h 1357700"/>
              <a:gd name="connsiteX94" fmla="*/ 4502358 w 10678681"/>
              <a:gd name="connsiteY94" fmla="*/ 1302558 h 1357700"/>
              <a:gd name="connsiteX95" fmla="*/ 4498919 w 10678681"/>
              <a:gd name="connsiteY95" fmla="*/ 1312115 h 1357700"/>
              <a:gd name="connsiteX96" fmla="*/ 4492075 w 10678681"/>
              <a:gd name="connsiteY96" fmla="*/ 1313357 h 1357700"/>
              <a:gd name="connsiteX97" fmla="*/ 4487466 w 10678681"/>
              <a:gd name="connsiteY97" fmla="*/ 1304102 h 1357700"/>
              <a:gd name="connsiteX98" fmla="*/ 4398292 w 10678681"/>
              <a:gd name="connsiteY98" fmla="*/ 1278410 h 1357700"/>
              <a:gd name="connsiteX99" fmla="*/ 4306088 w 10678681"/>
              <a:gd name="connsiteY99" fmla="*/ 1282512 h 1357700"/>
              <a:gd name="connsiteX100" fmla="*/ 4188995 w 10678681"/>
              <a:gd name="connsiteY100" fmla="*/ 1296718 h 1357700"/>
              <a:gd name="connsiteX101" fmla="*/ 4136582 w 10678681"/>
              <a:gd name="connsiteY101" fmla="*/ 1287687 h 1357700"/>
              <a:gd name="connsiteX102" fmla="*/ 4064614 w 10678681"/>
              <a:gd name="connsiteY102" fmla="*/ 1296118 h 1357700"/>
              <a:gd name="connsiteX103" fmla="*/ 3906561 w 10678681"/>
              <a:gd name="connsiteY103" fmla="*/ 1352435 h 1357700"/>
              <a:gd name="connsiteX104" fmla="*/ 3787890 w 10678681"/>
              <a:gd name="connsiteY104" fmla="*/ 1352442 h 1357700"/>
              <a:gd name="connsiteX105" fmla="*/ 3745993 w 10678681"/>
              <a:gd name="connsiteY105" fmla="*/ 1342630 h 1357700"/>
              <a:gd name="connsiteX106" fmla="*/ 3675785 w 10678681"/>
              <a:gd name="connsiteY106" fmla="*/ 1326802 h 1357700"/>
              <a:gd name="connsiteX107" fmla="*/ 3623856 w 10678681"/>
              <a:gd name="connsiteY107" fmla="*/ 1290804 h 1357700"/>
              <a:gd name="connsiteX108" fmla="*/ 3564933 w 10678681"/>
              <a:gd name="connsiteY108" fmla="*/ 1287147 h 1357700"/>
              <a:gd name="connsiteX109" fmla="*/ 3550537 w 10678681"/>
              <a:gd name="connsiteY109" fmla="*/ 1317552 h 1357700"/>
              <a:gd name="connsiteX110" fmla="*/ 3487736 w 10678681"/>
              <a:gd name="connsiteY110" fmla="*/ 1303493 h 1357700"/>
              <a:gd name="connsiteX111" fmla="*/ 3392548 w 10678681"/>
              <a:gd name="connsiteY111" fmla="*/ 1278741 h 1357700"/>
              <a:gd name="connsiteX112" fmla="*/ 3337466 w 10678681"/>
              <a:gd name="connsiteY112" fmla="*/ 1272537 h 1357700"/>
              <a:gd name="connsiteX113" fmla="*/ 3187206 w 10678681"/>
              <a:gd name="connsiteY113" fmla="*/ 1246821 h 1357700"/>
              <a:gd name="connsiteX114" fmla="*/ 3036856 w 10678681"/>
              <a:gd name="connsiteY114" fmla="*/ 1214383 h 1357700"/>
              <a:gd name="connsiteX115" fmla="*/ 2824973 w 10678681"/>
              <a:gd name="connsiteY115" fmla="*/ 1134864 h 1357700"/>
              <a:gd name="connsiteX116" fmla="*/ 2804398 w 10678681"/>
              <a:gd name="connsiteY116" fmla="*/ 1125556 h 1357700"/>
              <a:gd name="connsiteX117" fmla="*/ 2775396 w 10678681"/>
              <a:gd name="connsiteY117" fmla="*/ 1130148 h 1357700"/>
              <a:gd name="connsiteX118" fmla="*/ 2659096 w 10678681"/>
              <a:gd name="connsiteY118" fmla="*/ 1150294 h 1357700"/>
              <a:gd name="connsiteX119" fmla="*/ 2567088 w 10678681"/>
              <a:gd name="connsiteY119" fmla="*/ 1181781 h 1357700"/>
              <a:gd name="connsiteX120" fmla="*/ 2454501 w 10678681"/>
              <a:gd name="connsiteY120" fmla="*/ 1155455 h 1357700"/>
              <a:gd name="connsiteX121" fmla="*/ 2385161 w 10678681"/>
              <a:gd name="connsiteY121" fmla="*/ 1161312 h 1357700"/>
              <a:gd name="connsiteX122" fmla="*/ 2270528 w 10678681"/>
              <a:gd name="connsiteY122" fmla="*/ 1204338 h 1357700"/>
              <a:gd name="connsiteX123" fmla="*/ 2121820 w 10678681"/>
              <a:gd name="connsiteY123" fmla="*/ 1187078 h 1357700"/>
              <a:gd name="connsiteX124" fmla="*/ 2092716 w 10678681"/>
              <a:gd name="connsiteY124" fmla="*/ 1139224 h 1357700"/>
              <a:gd name="connsiteX125" fmla="*/ 2052449 w 10678681"/>
              <a:gd name="connsiteY125" fmla="*/ 1109687 h 1357700"/>
              <a:gd name="connsiteX126" fmla="*/ 2032607 w 10678681"/>
              <a:gd name="connsiteY126" fmla="*/ 1175477 h 1357700"/>
              <a:gd name="connsiteX127" fmla="*/ 1901837 w 10678681"/>
              <a:gd name="connsiteY127" fmla="*/ 1221762 h 1357700"/>
              <a:gd name="connsiteX128" fmla="*/ 1836762 w 10678681"/>
              <a:gd name="connsiteY128" fmla="*/ 1237387 h 1357700"/>
              <a:gd name="connsiteX129" fmla="*/ 1735877 w 10678681"/>
              <a:gd name="connsiteY129" fmla="*/ 1246527 h 1357700"/>
              <a:gd name="connsiteX130" fmla="*/ 1705069 w 10678681"/>
              <a:gd name="connsiteY130" fmla="*/ 1251989 h 1357700"/>
              <a:gd name="connsiteX131" fmla="*/ 1397689 w 10678681"/>
              <a:gd name="connsiteY131" fmla="*/ 1336144 h 1357700"/>
              <a:gd name="connsiteX132" fmla="*/ 1220734 w 10678681"/>
              <a:gd name="connsiteY132" fmla="*/ 1257811 h 1357700"/>
              <a:gd name="connsiteX133" fmla="*/ 1021737 w 10678681"/>
              <a:gd name="connsiteY133" fmla="*/ 1238739 h 1357700"/>
              <a:gd name="connsiteX134" fmla="*/ 959820 w 10678681"/>
              <a:gd name="connsiteY134" fmla="*/ 1275863 h 1357700"/>
              <a:gd name="connsiteX135" fmla="*/ 929137 w 10678681"/>
              <a:gd name="connsiteY135" fmla="*/ 1273957 h 1357700"/>
              <a:gd name="connsiteX136" fmla="*/ 878849 w 10678681"/>
              <a:gd name="connsiteY136" fmla="*/ 1266740 h 1357700"/>
              <a:gd name="connsiteX137" fmla="*/ 800667 w 10678681"/>
              <a:gd name="connsiteY137" fmla="*/ 1282041 h 1357700"/>
              <a:gd name="connsiteX138" fmla="*/ 644906 w 10678681"/>
              <a:gd name="connsiteY138" fmla="*/ 1273685 h 1357700"/>
              <a:gd name="connsiteX139" fmla="*/ 379869 w 10678681"/>
              <a:gd name="connsiteY139" fmla="*/ 1339165 h 1357700"/>
              <a:gd name="connsiteX140" fmla="*/ 137696 w 10678681"/>
              <a:gd name="connsiteY140" fmla="*/ 1319217 h 1357700"/>
              <a:gd name="connsiteX141" fmla="*/ 54250 w 10678681"/>
              <a:gd name="connsiteY141" fmla="*/ 1315838 h 1357700"/>
              <a:gd name="connsiteX142" fmla="*/ 28042 w 10678681"/>
              <a:gd name="connsiteY142" fmla="*/ 1297822 h 1357700"/>
              <a:gd name="connsiteX143" fmla="*/ 0 w 10678681"/>
              <a:gd name="connsiteY143" fmla="*/ 1294612 h 1357700"/>
              <a:gd name="connsiteX144" fmla="*/ 0 w 10678681"/>
              <a:gd name="connsiteY144"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30518 w 10678681"/>
              <a:gd name="connsiteY38" fmla="*/ 739526 h 1357700"/>
              <a:gd name="connsiteX39" fmla="*/ 7652907 w 10678681"/>
              <a:gd name="connsiteY39" fmla="*/ 783273 h 1357700"/>
              <a:gd name="connsiteX40" fmla="*/ 7606008 w 10678681"/>
              <a:gd name="connsiteY40" fmla="*/ 800717 h 1357700"/>
              <a:gd name="connsiteX41" fmla="*/ 7480223 w 10678681"/>
              <a:gd name="connsiteY41" fmla="*/ 856821 h 1357700"/>
              <a:gd name="connsiteX42" fmla="*/ 7356005 w 10678681"/>
              <a:gd name="connsiteY42" fmla="*/ 919462 h 1357700"/>
              <a:gd name="connsiteX43" fmla="*/ 7305396 w 10678681"/>
              <a:gd name="connsiteY43" fmla="*/ 986228 h 1357700"/>
              <a:gd name="connsiteX44" fmla="*/ 7266251 w 10678681"/>
              <a:gd name="connsiteY44" fmla="*/ 967864 h 1357700"/>
              <a:gd name="connsiteX45" fmla="*/ 7269396 w 10678681"/>
              <a:gd name="connsiteY45" fmla="*/ 989282 h 1357700"/>
              <a:gd name="connsiteX46" fmla="*/ 7258094 w 10678681"/>
              <a:gd name="connsiteY46" fmla="*/ 990679 h 1357700"/>
              <a:gd name="connsiteX47" fmla="*/ 7257893 w 10678681"/>
              <a:gd name="connsiteY47" fmla="*/ 991204 h 1357700"/>
              <a:gd name="connsiteX48" fmla="*/ 7247153 w 10678681"/>
              <a:gd name="connsiteY48" fmla="*/ 991550 h 1357700"/>
              <a:gd name="connsiteX49" fmla="*/ 7193612 w 10678681"/>
              <a:gd name="connsiteY49" fmla="*/ 987042 h 1357700"/>
              <a:gd name="connsiteX50" fmla="*/ 7132632 w 10678681"/>
              <a:gd name="connsiteY50" fmla="*/ 1042036 h 1357700"/>
              <a:gd name="connsiteX51" fmla="*/ 7105610 w 10678681"/>
              <a:gd name="connsiteY51" fmla="*/ 1053537 h 1357700"/>
              <a:gd name="connsiteX52" fmla="*/ 7069148 w 10678681"/>
              <a:gd name="connsiteY52" fmla="*/ 1047163 h 1357700"/>
              <a:gd name="connsiteX53" fmla="*/ 7039634 w 10678681"/>
              <a:gd name="connsiteY53" fmla="*/ 1059971 h 1357700"/>
              <a:gd name="connsiteX54" fmla="*/ 7033445 w 10678681"/>
              <a:gd name="connsiteY54" fmla="*/ 1063314 h 1357700"/>
              <a:gd name="connsiteX55" fmla="*/ 6999157 w 10678681"/>
              <a:gd name="connsiteY55" fmla="*/ 1055282 h 1357700"/>
              <a:gd name="connsiteX56" fmla="*/ 6981874 w 10678681"/>
              <a:gd name="connsiteY56" fmla="*/ 1053827 h 1357700"/>
              <a:gd name="connsiteX57" fmla="*/ 6976102 w 10678681"/>
              <a:gd name="connsiteY57" fmla="*/ 1047854 h 1357700"/>
              <a:gd name="connsiteX58" fmla="*/ 6951040 w 10678681"/>
              <a:gd name="connsiteY58" fmla="*/ 1048531 h 1357700"/>
              <a:gd name="connsiteX59" fmla="*/ 6948497 w 10678681"/>
              <a:gd name="connsiteY59" fmla="*/ 1050706 h 1357700"/>
              <a:gd name="connsiteX60" fmla="*/ 6926582 w 10678681"/>
              <a:gd name="connsiteY60" fmla="*/ 1043462 h 1357700"/>
              <a:gd name="connsiteX61" fmla="*/ 6833743 w 10678681"/>
              <a:gd name="connsiteY61" fmla="*/ 1027960 h 1357700"/>
              <a:gd name="connsiteX62" fmla="*/ 6687090 w 10678681"/>
              <a:gd name="connsiteY62" fmla="*/ 1063250 h 1357700"/>
              <a:gd name="connsiteX63" fmla="*/ 6437450 w 10678681"/>
              <a:gd name="connsiteY63" fmla="*/ 1101075 h 1357700"/>
              <a:gd name="connsiteX64" fmla="*/ 6327795 w 10678681"/>
              <a:gd name="connsiteY64" fmla="*/ 1088142 h 1357700"/>
              <a:gd name="connsiteX65" fmla="*/ 6136549 w 10678681"/>
              <a:gd name="connsiteY65" fmla="*/ 1100268 h 1357700"/>
              <a:gd name="connsiteX66" fmla="*/ 6004655 w 10678681"/>
              <a:gd name="connsiteY66" fmla="*/ 1114946 h 1357700"/>
              <a:gd name="connsiteX67" fmla="*/ 5936643 w 10678681"/>
              <a:gd name="connsiteY67" fmla="*/ 1095428 h 1357700"/>
              <a:gd name="connsiteX68" fmla="*/ 5912484 w 10678681"/>
              <a:gd name="connsiteY68" fmla="*/ 1112624 h 1357700"/>
              <a:gd name="connsiteX69" fmla="*/ 5908387 w 10678681"/>
              <a:gd name="connsiteY69" fmla="*/ 1116018 h 1357700"/>
              <a:gd name="connsiteX70" fmla="*/ 5890495 w 10678681"/>
              <a:gd name="connsiteY70" fmla="*/ 1120268 h 1357700"/>
              <a:gd name="connsiteX71" fmla="*/ 5887318 w 10678681"/>
              <a:gd name="connsiteY71" fmla="*/ 1133134 h 1357700"/>
              <a:gd name="connsiteX72" fmla="*/ 5861726 w 10678681"/>
              <a:gd name="connsiteY72" fmla="*/ 1147891 h 1357700"/>
              <a:gd name="connsiteX73" fmla="*/ 5805823 w 10678681"/>
              <a:gd name="connsiteY73" fmla="*/ 1152457 h 1357700"/>
              <a:gd name="connsiteX74" fmla="*/ 5689841 w 10678681"/>
              <a:gd name="connsiteY74" fmla="*/ 1176232 h 1357700"/>
              <a:gd name="connsiteX75" fmla="*/ 5605119 w 10678681"/>
              <a:gd name="connsiteY75" fmla="*/ 1190202 h 1357700"/>
              <a:gd name="connsiteX76" fmla="*/ 5488513 w 10678681"/>
              <a:gd name="connsiteY76" fmla="*/ 1205367 h 1357700"/>
              <a:gd name="connsiteX77" fmla="*/ 5402905 w 10678681"/>
              <a:gd name="connsiteY77" fmla="*/ 1241191 h 1357700"/>
              <a:gd name="connsiteX78" fmla="*/ 5285593 w 10678681"/>
              <a:gd name="connsiteY78" fmla="*/ 1273569 h 1357700"/>
              <a:gd name="connsiteX79" fmla="*/ 5192893 w 10678681"/>
              <a:gd name="connsiteY79" fmla="*/ 1247188 h 1357700"/>
              <a:gd name="connsiteX80" fmla="*/ 5186475 w 10678681"/>
              <a:gd name="connsiteY80" fmla="*/ 1257028 h 1357700"/>
              <a:gd name="connsiteX81" fmla="*/ 5126038 w 10678681"/>
              <a:gd name="connsiteY81" fmla="*/ 1263189 h 1357700"/>
              <a:gd name="connsiteX82" fmla="*/ 4894688 w 10678681"/>
              <a:gd name="connsiteY82" fmla="*/ 1247184 h 1357700"/>
              <a:gd name="connsiteX83" fmla="*/ 4788036 w 10678681"/>
              <a:gd name="connsiteY83" fmla="*/ 1238182 h 1357700"/>
              <a:gd name="connsiteX84" fmla="*/ 4747555 w 10678681"/>
              <a:gd name="connsiteY84" fmla="*/ 1252768 h 1357700"/>
              <a:gd name="connsiteX85" fmla="*/ 4679644 w 10678681"/>
              <a:gd name="connsiteY85" fmla="*/ 1276603 h 1357700"/>
              <a:gd name="connsiteX86" fmla="*/ 4632222 w 10678681"/>
              <a:gd name="connsiteY86" fmla="*/ 1318360 h 1357700"/>
              <a:gd name="connsiteX87" fmla="*/ 4617358 w 10678681"/>
              <a:gd name="connsiteY87" fmla="*/ 1327690 h 1357700"/>
              <a:gd name="connsiteX88" fmla="*/ 4589102 w 10678681"/>
              <a:gd name="connsiteY88" fmla="*/ 1321223 h 1357700"/>
              <a:gd name="connsiteX89" fmla="*/ 4578184 w 10678681"/>
              <a:gd name="connsiteY89" fmla="*/ 1326745 h 1357700"/>
              <a:gd name="connsiteX90" fmla="*/ 4574270 w 10678681"/>
              <a:gd name="connsiteY90" fmla="*/ 1325878 h 1357700"/>
              <a:gd name="connsiteX91" fmla="*/ 4564919 w 10678681"/>
              <a:gd name="connsiteY91" fmla="*/ 1325507 h 1357700"/>
              <a:gd name="connsiteX92" fmla="*/ 4566586 w 10678681"/>
              <a:gd name="connsiteY92" fmla="*/ 1316963 h 1357700"/>
              <a:gd name="connsiteX93" fmla="*/ 4556303 w 10678681"/>
              <a:gd name="connsiteY93" fmla="*/ 1300262 h 1357700"/>
              <a:gd name="connsiteX94" fmla="*/ 4502358 w 10678681"/>
              <a:gd name="connsiteY94" fmla="*/ 1302558 h 1357700"/>
              <a:gd name="connsiteX95" fmla="*/ 4498919 w 10678681"/>
              <a:gd name="connsiteY95" fmla="*/ 1312115 h 1357700"/>
              <a:gd name="connsiteX96" fmla="*/ 4492075 w 10678681"/>
              <a:gd name="connsiteY96" fmla="*/ 1313357 h 1357700"/>
              <a:gd name="connsiteX97" fmla="*/ 4487466 w 10678681"/>
              <a:gd name="connsiteY97" fmla="*/ 1304102 h 1357700"/>
              <a:gd name="connsiteX98" fmla="*/ 4398292 w 10678681"/>
              <a:gd name="connsiteY98" fmla="*/ 1278410 h 1357700"/>
              <a:gd name="connsiteX99" fmla="*/ 4306088 w 10678681"/>
              <a:gd name="connsiteY99" fmla="*/ 1282512 h 1357700"/>
              <a:gd name="connsiteX100" fmla="*/ 4188995 w 10678681"/>
              <a:gd name="connsiteY100" fmla="*/ 1296718 h 1357700"/>
              <a:gd name="connsiteX101" fmla="*/ 4136582 w 10678681"/>
              <a:gd name="connsiteY101" fmla="*/ 1287687 h 1357700"/>
              <a:gd name="connsiteX102" fmla="*/ 4064614 w 10678681"/>
              <a:gd name="connsiteY102" fmla="*/ 1296118 h 1357700"/>
              <a:gd name="connsiteX103" fmla="*/ 3906561 w 10678681"/>
              <a:gd name="connsiteY103" fmla="*/ 1352435 h 1357700"/>
              <a:gd name="connsiteX104" fmla="*/ 3787890 w 10678681"/>
              <a:gd name="connsiteY104" fmla="*/ 1352442 h 1357700"/>
              <a:gd name="connsiteX105" fmla="*/ 3745993 w 10678681"/>
              <a:gd name="connsiteY105" fmla="*/ 1342630 h 1357700"/>
              <a:gd name="connsiteX106" fmla="*/ 3675785 w 10678681"/>
              <a:gd name="connsiteY106" fmla="*/ 1326802 h 1357700"/>
              <a:gd name="connsiteX107" fmla="*/ 3623856 w 10678681"/>
              <a:gd name="connsiteY107" fmla="*/ 1290804 h 1357700"/>
              <a:gd name="connsiteX108" fmla="*/ 3564933 w 10678681"/>
              <a:gd name="connsiteY108" fmla="*/ 1287147 h 1357700"/>
              <a:gd name="connsiteX109" fmla="*/ 3550537 w 10678681"/>
              <a:gd name="connsiteY109" fmla="*/ 1317552 h 1357700"/>
              <a:gd name="connsiteX110" fmla="*/ 3487736 w 10678681"/>
              <a:gd name="connsiteY110" fmla="*/ 1303493 h 1357700"/>
              <a:gd name="connsiteX111" fmla="*/ 3392548 w 10678681"/>
              <a:gd name="connsiteY111" fmla="*/ 1278741 h 1357700"/>
              <a:gd name="connsiteX112" fmla="*/ 3337466 w 10678681"/>
              <a:gd name="connsiteY112" fmla="*/ 1272537 h 1357700"/>
              <a:gd name="connsiteX113" fmla="*/ 3187206 w 10678681"/>
              <a:gd name="connsiteY113" fmla="*/ 1246821 h 1357700"/>
              <a:gd name="connsiteX114" fmla="*/ 3036856 w 10678681"/>
              <a:gd name="connsiteY114" fmla="*/ 1214383 h 1357700"/>
              <a:gd name="connsiteX115" fmla="*/ 2824973 w 10678681"/>
              <a:gd name="connsiteY115" fmla="*/ 1134864 h 1357700"/>
              <a:gd name="connsiteX116" fmla="*/ 2804398 w 10678681"/>
              <a:gd name="connsiteY116" fmla="*/ 1125556 h 1357700"/>
              <a:gd name="connsiteX117" fmla="*/ 2775396 w 10678681"/>
              <a:gd name="connsiteY117" fmla="*/ 1130148 h 1357700"/>
              <a:gd name="connsiteX118" fmla="*/ 2659096 w 10678681"/>
              <a:gd name="connsiteY118" fmla="*/ 1150294 h 1357700"/>
              <a:gd name="connsiteX119" fmla="*/ 2567088 w 10678681"/>
              <a:gd name="connsiteY119" fmla="*/ 1181781 h 1357700"/>
              <a:gd name="connsiteX120" fmla="*/ 2454501 w 10678681"/>
              <a:gd name="connsiteY120" fmla="*/ 1155455 h 1357700"/>
              <a:gd name="connsiteX121" fmla="*/ 2385161 w 10678681"/>
              <a:gd name="connsiteY121" fmla="*/ 1161312 h 1357700"/>
              <a:gd name="connsiteX122" fmla="*/ 2121820 w 10678681"/>
              <a:gd name="connsiteY122" fmla="*/ 1187078 h 1357700"/>
              <a:gd name="connsiteX123" fmla="*/ 2092716 w 10678681"/>
              <a:gd name="connsiteY123" fmla="*/ 1139224 h 1357700"/>
              <a:gd name="connsiteX124" fmla="*/ 2052449 w 10678681"/>
              <a:gd name="connsiteY124" fmla="*/ 1109687 h 1357700"/>
              <a:gd name="connsiteX125" fmla="*/ 2032607 w 10678681"/>
              <a:gd name="connsiteY125" fmla="*/ 1175477 h 1357700"/>
              <a:gd name="connsiteX126" fmla="*/ 1901837 w 10678681"/>
              <a:gd name="connsiteY126" fmla="*/ 1221762 h 1357700"/>
              <a:gd name="connsiteX127" fmla="*/ 1836762 w 10678681"/>
              <a:gd name="connsiteY127" fmla="*/ 1237387 h 1357700"/>
              <a:gd name="connsiteX128" fmla="*/ 1735877 w 10678681"/>
              <a:gd name="connsiteY128" fmla="*/ 1246527 h 1357700"/>
              <a:gd name="connsiteX129" fmla="*/ 1705069 w 10678681"/>
              <a:gd name="connsiteY129" fmla="*/ 1251989 h 1357700"/>
              <a:gd name="connsiteX130" fmla="*/ 1397689 w 10678681"/>
              <a:gd name="connsiteY130" fmla="*/ 1336144 h 1357700"/>
              <a:gd name="connsiteX131" fmla="*/ 1220734 w 10678681"/>
              <a:gd name="connsiteY131" fmla="*/ 1257811 h 1357700"/>
              <a:gd name="connsiteX132" fmla="*/ 1021737 w 10678681"/>
              <a:gd name="connsiteY132" fmla="*/ 1238739 h 1357700"/>
              <a:gd name="connsiteX133" fmla="*/ 959820 w 10678681"/>
              <a:gd name="connsiteY133" fmla="*/ 1275863 h 1357700"/>
              <a:gd name="connsiteX134" fmla="*/ 929137 w 10678681"/>
              <a:gd name="connsiteY134" fmla="*/ 1273957 h 1357700"/>
              <a:gd name="connsiteX135" fmla="*/ 878849 w 10678681"/>
              <a:gd name="connsiteY135" fmla="*/ 1266740 h 1357700"/>
              <a:gd name="connsiteX136" fmla="*/ 800667 w 10678681"/>
              <a:gd name="connsiteY136" fmla="*/ 1282041 h 1357700"/>
              <a:gd name="connsiteX137" fmla="*/ 644906 w 10678681"/>
              <a:gd name="connsiteY137" fmla="*/ 1273685 h 1357700"/>
              <a:gd name="connsiteX138" fmla="*/ 379869 w 10678681"/>
              <a:gd name="connsiteY138" fmla="*/ 1339165 h 1357700"/>
              <a:gd name="connsiteX139" fmla="*/ 137696 w 10678681"/>
              <a:gd name="connsiteY139" fmla="*/ 1319217 h 1357700"/>
              <a:gd name="connsiteX140" fmla="*/ 54250 w 10678681"/>
              <a:gd name="connsiteY140" fmla="*/ 1315838 h 1357700"/>
              <a:gd name="connsiteX141" fmla="*/ 28042 w 10678681"/>
              <a:gd name="connsiteY141" fmla="*/ 1297822 h 1357700"/>
              <a:gd name="connsiteX142" fmla="*/ 0 w 10678681"/>
              <a:gd name="connsiteY142" fmla="*/ 1294612 h 1357700"/>
              <a:gd name="connsiteX143" fmla="*/ 0 w 10678681"/>
              <a:gd name="connsiteY143"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30518 w 10678681"/>
              <a:gd name="connsiteY38" fmla="*/ 739526 h 1357700"/>
              <a:gd name="connsiteX39" fmla="*/ 7652907 w 10678681"/>
              <a:gd name="connsiteY39" fmla="*/ 783273 h 1357700"/>
              <a:gd name="connsiteX40" fmla="*/ 7606008 w 10678681"/>
              <a:gd name="connsiteY40" fmla="*/ 800717 h 1357700"/>
              <a:gd name="connsiteX41" fmla="*/ 7480223 w 10678681"/>
              <a:gd name="connsiteY41" fmla="*/ 856821 h 1357700"/>
              <a:gd name="connsiteX42" fmla="*/ 7356005 w 10678681"/>
              <a:gd name="connsiteY42" fmla="*/ 919462 h 1357700"/>
              <a:gd name="connsiteX43" fmla="*/ 7305396 w 10678681"/>
              <a:gd name="connsiteY43" fmla="*/ 986228 h 1357700"/>
              <a:gd name="connsiteX44" fmla="*/ 7266251 w 10678681"/>
              <a:gd name="connsiteY44" fmla="*/ 967864 h 1357700"/>
              <a:gd name="connsiteX45" fmla="*/ 7269396 w 10678681"/>
              <a:gd name="connsiteY45" fmla="*/ 989282 h 1357700"/>
              <a:gd name="connsiteX46" fmla="*/ 7258094 w 10678681"/>
              <a:gd name="connsiteY46" fmla="*/ 990679 h 1357700"/>
              <a:gd name="connsiteX47" fmla="*/ 7257893 w 10678681"/>
              <a:gd name="connsiteY47" fmla="*/ 991204 h 1357700"/>
              <a:gd name="connsiteX48" fmla="*/ 7247153 w 10678681"/>
              <a:gd name="connsiteY48" fmla="*/ 991550 h 1357700"/>
              <a:gd name="connsiteX49" fmla="*/ 7193612 w 10678681"/>
              <a:gd name="connsiteY49" fmla="*/ 987042 h 1357700"/>
              <a:gd name="connsiteX50" fmla="*/ 7132632 w 10678681"/>
              <a:gd name="connsiteY50" fmla="*/ 1042036 h 1357700"/>
              <a:gd name="connsiteX51" fmla="*/ 7105610 w 10678681"/>
              <a:gd name="connsiteY51" fmla="*/ 1053537 h 1357700"/>
              <a:gd name="connsiteX52" fmla="*/ 7069148 w 10678681"/>
              <a:gd name="connsiteY52" fmla="*/ 1047163 h 1357700"/>
              <a:gd name="connsiteX53" fmla="*/ 7039634 w 10678681"/>
              <a:gd name="connsiteY53" fmla="*/ 1059971 h 1357700"/>
              <a:gd name="connsiteX54" fmla="*/ 7033445 w 10678681"/>
              <a:gd name="connsiteY54" fmla="*/ 1063314 h 1357700"/>
              <a:gd name="connsiteX55" fmla="*/ 6999157 w 10678681"/>
              <a:gd name="connsiteY55" fmla="*/ 1055282 h 1357700"/>
              <a:gd name="connsiteX56" fmla="*/ 6981874 w 10678681"/>
              <a:gd name="connsiteY56" fmla="*/ 1053827 h 1357700"/>
              <a:gd name="connsiteX57" fmla="*/ 6976102 w 10678681"/>
              <a:gd name="connsiteY57" fmla="*/ 1047854 h 1357700"/>
              <a:gd name="connsiteX58" fmla="*/ 6951040 w 10678681"/>
              <a:gd name="connsiteY58" fmla="*/ 1048531 h 1357700"/>
              <a:gd name="connsiteX59" fmla="*/ 6948497 w 10678681"/>
              <a:gd name="connsiteY59" fmla="*/ 1050706 h 1357700"/>
              <a:gd name="connsiteX60" fmla="*/ 6926582 w 10678681"/>
              <a:gd name="connsiteY60" fmla="*/ 1043462 h 1357700"/>
              <a:gd name="connsiteX61" fmla="*/ 6833743 w 10678681"/>
              <a:gd name="connsiteY61" fmla="*/ 1027960 h 1357700"/>
              <a:gd name="connsiteX62" fmla="*/ 6687090 w 10678681"/>
              <a:gd name="connsiteY62" fmla="*/ 1063250 h 1357700"/>
              <a:gd name="connsiteX63" fmla="*/ 6437450 w 10678681"/>
              <a:gd name="connsiteY63" fmla="*/ 1101075 h 1357700"/>
              <a:gd name="connsiteX64" fmla="*/ 6327795 w 10678681"/>
              <a:gd name="connsiteY64" fmla="*/ 1088142 h 1357700"/>
              <a:gd name="connsiteX65" fmla="*/ 6136549 w 10678681"/>
              <a:gd name="connsiteY65" fmla="*/ 1100268 h 1357700"/>
              <a:gd name="connsiteX66" fmla="*/ 6004655 w 10678681"/>
              <a:gd name="connsiteY66" fmla="*/ 1114946 h 1357700"/>
              <a:gd name="connsiteX67" fmla="*/ 5936643 w 10678681"/>
              <a:gd name="connsiteY67" fmla="*/ 1095428 h 1357700"/>
              <a:gd name="connsiteX68" fmla="*/ 5912484 w 10678681"/>
              <a:gd name="connsiteY68" fmla="*/ 1112624 h 1357700"/>
              <a:gd name="connsiteX69" fmla="*/ 5908387 w 10678681"/>
              <a:gd name="connsiteY69" fmla="*/ 1116018 h 1357700"/>
              <a:gd name="connsiteX70" fmla="*/ 5890495 w 10678681"/>
              <a:gd name="connsiteY70" fmla="*/ 1120268 h 1357700"/>
              <a:gd name="connsiteX71" fmla="*/ 5887318 w 10678681"/>
              <a:gd name="connsiteY71" fmla="*/ 1133134 h 1357700"/>
              <a:gd name="connsiteX72" fmla="*/ 5861726 w 10678681"/>
              <a:gd name="connsiteY72" fmla="*/ 1147891 h 1357700"/>
              <a:gd name="connsiteX73" fmla="*/ 5805823 w 10678681"/>
              <a:gd name="connsiteY73" fmla="*/ 1152457 h 1357700"/>
              <a:gd name="connsiteX74" fmla="*/ 5689841 w 10678681"/>
              <a:gd name="connsiteY74" fmla="*/ 1176232 h 1357700"/>
              <a:gd name="connsiteX75" fmla="*/ 5605119 w 10678681"/>
              <a:gd name="connsiteY75" fmla="*/ 1190202 h 1357700"/>
              <a:gd name="connsiteX76" fmla="*/ 5488513 w 10678681"/>
              <a:gd name="connsiteY76" fmla="*/ 1205367 h 1357700"/>
              <a:gd name="connsiteX77" fmla="*/ 5402905 w 10678681"/>
              <a:gd name="connsiteY77" fmla="*/ 1241191 h 1357700"/>
              <a:gd name="connsiteX78" fmla="*/ 5285593 w 10678681"/>
              <a:gd name="connsiteY78" fmla="*/ 1273569 h 1357700"/>
              <a:gd name="connsiteX79" fmla="*/ 5192893 w 10678681"/>
              <a:gd name="connsiteY79" fmla="*/ 1247188 h 1357700"/>
              <a:gd name="connsiteX80" fmla="*/ 5186475 w 10678681"/>
              <a:gd name="connsiteY80" fmla="*/ 1257028 h 1357700"/>
              <a:gd name="connsiteX81" fmla="*/ 5126038 w 10678681"/>
              <a:gd name="connsiteY81" fmla="*/ 1263189 h 1357700"/>
              <a:gd name="connsiteX82" fmla="*/ 4894688 w 10678681"/>
              <a:gd name="connsiteY82" fmla="*/ 1247184 h 1357700"/>
              <a:gd name="connsiteX83" fmla="*/ 4788036 w 10678681"/>
              <a:gd name="connsiteY83" fmla="*/ 1238182 h 1357700"/>
              <a:gd name="connsiteX84" fmla="*/ 4747555 w 10678681"/>
              <a:gd name="connsiteY84" fmla="*/ 1252768 h 1357700"/>
              <a:gd name="connsiteX85" fmla="*/ 4679644 w 10678681"/>
              <a:gd name="connsiteY85" fmla="*/ 1276603 h 1357700"/>
              <a:gd name="connsiteX86" fmla="*/ 4632222 w 10678681"/>
              <a:gd name="connsiteY86" fmla="*/ 1318360 h 1357700"/>
              <a:gd name="connsiteX87" fmla="*/ 4617358 w 10678681"/>
              <a:gd name="connsiteY87" fmla="*/ 1327690 h 1357700"/>
              <a:gd name="connsiteX88" fmla="*/ 4589102 w 10678681"/>
              <a:gd name="connsiteY88" fmla="*/ 1321223 h 1357700"/>
              <a:gd name="connsiteX89" fmla="*/ 4578184 w 10678681"/>
              <a:gd name="connsiteY89" fmla="*/ 1326745 h 1357700"/>
              <a:gd name="connsiteX90" fmla="*/ 4574270 w 10678681"/>
              <a:gd name="connsiteY90" fmla="*/ 1325878 h 1357700"/>
              <a:gd name="connsiteX91" fmla="*/ 4564919 w 10678681"/>
              <a:gd name="connsiteY91" fmla="*/ 1325507 h 1357700"/>
              <a:gd name="connsiteX92" fmla="*/ 4566586 w 10678681"/>
              <a:gd name="connsiteY92" fmla="*/ 1316963 h 1357700"/>
              <a:gd name="connsiteX93" fmla="*/ 4556303 w 10678681"/>
              <a:gd name="connsiteY93" fmla="*/ 1300262 h 1357700"/>
              <a:gd name="connsiteX94" fmla="*/ 4502358 w 10678681"/>
              <a:gd name="connsiteY94" fmla="*/ 1302558 h 1357700"/>
              <a:gd name="connsiteX95" fmla="*/ 4498919 w 10678681"/>
              <a:gd name="connsiteY95" fmla="*/ 1312115 h 1357700"/>
              <a:gd name="connsiteX96" fmla="*/ 4492075 w 10678681"/>
              <a:gd name="connsiteY96" fmla="*/ 1313357 h 1357700"/>
              <a:gd name="connsiteX97" fmla="*/ 4487466 w 10678681"/>
              <a:gd name="connsiteY97" fmla="*/ 1304102 h 1357700"/>
              <a:gd name="connsiteX98" fmla="*/ 4398292 w 10678681"/>
              <a:gd name="connsiteY98" fmla="*/ 1278410 h 1357700"/>
              <a:gd name="connsiteX99" fmla="*/ 4306088 w 10678681"/>
              <a:gd name="connsiteY99" fmla="*/ 1282512 h 1357700"/>
              <a:gd name="connsiteX100" fmla="*/ 4188995 w 10678681"/>
              <a:gd name="connsiteY100" fmla="*/ 1296718 h 1357700"/>
              <a:gd name="connsiteX101" fmla="*/ 4136582 w 10678681"/>
              <a:gd name="connsiteY101" fmla="*/ 1287687 h 1357700"/>
              <a:gd name="connsiteX102" fmla="*/ 4064614 w 10678681"/>
              <a:gd name="connsiteY102" fmla="*/ 1296118 h 1357700"/>
              <a:gd name="connsiteX103" fmla="*/ 3906561 w 10678681"/>
              <a:gd name="connsiteY103" fmla="*/ 1352435 h 1357700"/>
              <a:gd name="connsiteX104" fmla="*/ 3787890 w 10678681"/>
              <a:gd name="connsiteY104" fmla="*/ 1352442 h 1357700"/>
              <a:gd name="connsiteX105" fmla="*/ 3745993 w 10678681"/>
              <a:gd name="connsiteY105" fmla="*/ 1342630 h 1357700"/>
              <a:gd name="connsiteX106" fmla="*/ 3675785 w 10678681"/>
              <a:gd name="connsiteY106" fmla="*/ 1326802 h 1357700"/>
              <a:gd name="connsiteX107" fmla="*/ 3623856 w 10678681"/>
              <a:gd name="connsiteY107" fmla="*/ 1290804 h 1357700"/>
              <a:gd name="connsiteX108" fmla="*/ 3564933 w 10678681"/>
              <a:gd name="connsiteY108" fmla="*/ 1287147 h 1357700"/>
              <a:gd name="connsiteX109" fmla="*/ 3550537 w 10678681"/>
              <a:gd name="connsiteY109" fmla="*/ 1317552 h 1357700"/>
              <a:gd name="connsiteX110" fmla="*/ 3487736 w 10678681"/>
              <a:gd name="connsiteY110" fmla="*/ 1303493 h 1357700"/>
              <a:gd name="connsiteX111" fmla="*/ 3392548 w 10678681"/>
              <a:gd name="connsiteY111" fmla="*/ 1278741 h 1357700"/>
              <a:gd name="connsiteX112" fmla="*/ 3337466 w 10678681"/>
              <a:gd name="connsiteY112" fmla="*/ 1272537 h 1357700"/>
              <a:gd name="connsiteX113" fmla="*/ 3187206 w 10678681"/>
              <a:gd name="connsiteY113" fmla="*/ 1246821 h 1357700"/>
              <a:gd name="connsiteX114" fmla="*/ 3036856 w 10678681"/>
              <a:gd name="connsiteY114" fmla="*/ 1214383 h 1357700"/>
              <a:gd name="connsiteX115" fmla="*/ 2824973 w 10678681"/>
              <a:gd name="connsiteY115" fmla="*/ 1134864 h 1357700"/>
              <a:gd name="connsiteX116" fmla="*/ 2804398 w 10678681"/>
              <a:gd name="connsiteY116" fmla="*/ 1125556 h 1357700"/>
              <a:gd name="connsiteX117" fmla="*/ 2775396 w 10678681"/>
              <a:gd name="connsiteY117" fmla="*/ 1130148 h 1357700"/>
              <a:gd name="connsiteX118" fmla="*/ 2659096 w 10678681"/>
              <a:gd name="connsiteY118" fmla="*/ 1150294 h 1357700"/>
              <a:gd name="connsiteX119" fmla="*/ 2567088 w 10678681"/>
              <a:gd name="connsiteY119" fmla="*/ 1181781 h 1357700"/>
              <a:gd name="connsiteX120" fmla="*/ 2454501 w 10678681"/>
              <a:gd name="connsiteY120" fmla="*/ 1155455 h 1357700"/>
              <a:gd name="connsiteX121" fmla="*/ 2385161 w 10678681"/>
              <a:gd name="connsiteY121" fmla="*/ 1161312 h 1357700"/>
              <a:gd name="connsiteX122" fmla="*/ 2273361 w 10678681"/>
              <a:gd name="connsiteY122" fmla="*/ 1134090 h 1357700"/>
              <a:gd name="connsiteX123" fmla="*/ 2092716 w 10678681"/>
              <a:gd name="connsiteY123" fmla="*/ 1139224 h 1357700"/>
              <a:gd name="connsiteX124" fmla="*/ 2052449 w 10678681"/>
              <a:gd name="connsiteY124" fmla="*/ 1109687 h 1357700"/>
              <a:gd name="connsiteX125" fmla="*/ 2032607 w 10678681"/>
              <a:gd name="connsiteY125" fmla="*/ 1175477 h 1357700"/>
              <a:gd name="connsiteX126" fmla="*/ 1901837 w 10678681"/>
              <a:gd name="connsiteY126" fmla="*/ 1221762 h 1357700"/>
              <a:gd name="connsiteX127" fmla="*/ 1836762 w 10678681"/>
              <a:gd name="connsiteY127" fmla="*/ 1237387 h 1357700"/>
              <a:gd name="connsiteX128" fmla="*/ 1735877 w 10678681"/>
              <a:gd name="connsiteY128" fmla="*/ 1246527 h 1357700"/>
              <a:gd name="connsiteX129" fmla="*/ 1705069 w 10678681"/>
              <a:gd name="connsiteY129" fmla="*/ 1251989 h 1357700"/>
              <a:gd name="connsiteX130" fmla="*/ 1397689 w 10678681"/>
              <a:gd name="connsiteY130" fmla="*/ 1336144 h 1357700"/>
              <a:gd name="connsiteX131" fmla="*/ 1220734 w 10678681"/>
              <a:gd name="connsiteY131" fmla="*/ 1257811 h 1357700"/>
              <a:gd name="connsiteX132" fmla="*/ 1021737 w 10678681"/>
              <a:gd name="connsiteY132" fmla="*/ 1238739 h 1357700"/>
              <a:gd name="connsiteX133" fmla="*/ 959820 w 10678681"/>
              <a:gd name="connsiteY133" fmla="*/ 1275863 h 1357700"/>
              <a:gd name="connsiteX134" fmla="*/ 929137 w 10678681"/>
              <a:gd name="connsiteY134" fmla="*/ 1273957 h 1357700"/>
              <a:gd name="connsiteX135" fmla="*/ 878849 w 10678681"/>
              <a:gd name="connsiteY135" fmla="*/ 1266740 h 1357700"/>
              <a:gd name="connsiteX136" fmla="*/ 800667 w 10678681"/>
              <a:gd name="connsiteY136" fmla="*/ 1282041 h 1357700"/>
              <a:gd name="connsiteX137" fmla="*/ 644906 w 10678681"/>
              <a:gd name="connsiteY137" fmla="*/ 1273685 h 1357700"/>
              <a:gd name="connsiteX138" fmla="*/ 379869 w 10678681"/>
              <a:gd name="connsiteY138" fmla="*/ 1339165 h 1357700"/>
              <a:gd name="connsiteX139" fmla="*/ 137696 w 10678681"/>
              <a:gd name="connsiteY139" fmla="*/ 1319217 h 1357700"/>
              <a:gd name="connsiteX140" fmla="*/ 54250 w 10678681"/>
              <a:gd name="connsiteY140" fmla="*/ 1315838 h 1357700"/>
              <a:gd name="connsiteX141" fmla="*/ 28042 w 10678681"/>
              <a:gd name="connsiteY141" fmla="*/ 1297822 h 1357700"/>
              <a:gd name="connsiteX142" fmla="*/ 0 w 10678681"/>
              <a:gd name="connsiteY142" fmla="*/ 1294612 h 1357700"/>
              <a:gd name="connsiteX143" fmla="*/ 0 w 10678681"/>
              <a:gd name="connsiteY143"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30518 w 10678681"/>
              <a:gd name="connsiteY38" fmla="*/ 739526 h 1357700"/>
              <a:gd name="connsiteX39" fmla="*/ 7652907 w 10678681"/>
              <a:gd name="connsiteY39" fmla="*/ 783273 h 1357700"/>
              <a:gd name="connsiteX40" fmla="*/ 7606008 w 10678681"/>
              <a:gd name="connsiteY40" fmla="*/ 800717 h 1357700"/>
              <a:gd name="connsiteX41" fmla="*/ 7480223 w 10678681"/>
              <a:gd name="connsiteY41" fmla="*/ 856821 h 1357700"/>
              <a:gd name="connsiteX42" fmla="*/ 7356005 w 10678681"/>
              <a:gd name="connsiteY42" fmla="*/ 919462 h 1357700"/>
              <a:gd name="connsiteX43" fmla="*/ 7305396 w 10678681"/>
              <a:gd name="connsiteY43" fmla="*/ 986228 h 1357700"/>
              <a:gd name="connsiteX44" fmla="*/ 7266251 w 10678681"/>
              <a:gd name="connsiteY44" fmla="*/ 967864 h 1357700"/>
              <a:gd name="connsiteX45" fmla="*/ 7269396 w 10678681"/>
              <a:gd name="connsiteY45" fmla="*/ 989282 h 1357700"/>
              <a:gd name="connsiteX46" fmla="*/ 7258094 w 10678681"/>
              <a:gd name="connsiteY46" fmla="*/ 990679 h 1357700"/>
              <a:gd name="connsiteX47" fmla="*/ 7257893 w 10678681"/>
              <a:gd name="connsiteY47" fmla="*/ 991204 h 1357700"/>
              <a:gd name="connsiteX48" fmla="*/ 7247153 w 10678681"/>
              <a:gd name="connsiteY48" fmla="*/ 991550 h 1357700"/>
              <a:gd name="connsiteX49" fmla="*/ 7193612 w 10678681"/>
              <a:gd name="connsiteY49" fmla="*/ 987042 h 1357700"/>
              <a:gd name="connsiteX50" fmla="*/ 7132632 w 10678681"/>
              <a:gd name="connsiteY50" fmla="*/ 1042036 h 1357700"/>
              <a:gd name="connsiteX51" fmla="*/ 7105610 w 10678681"/>
              <a:gd name="connsiteY51" fmla="*/ 1053537 h 1357700"/>
              <a:gd name="connsiteX52" fmla="*/ 7069148 w 10678681"/>
              <a:gd name="connsiteY52" fmla="*/ 1047163 h 1357700"/>
              <a:gd name="connsiteX53" fmla="*/ 7039634 w 10678681"/>
              <a:gd name="connsiteY53" fmla="*/ 1059971 h 1357700"/>
              <a:gd name="connsiteX54" fmla="*/ 7033445 w 10678681"/>
              <a:gd name="connsiteY54" fmla="*/ 1063314 h 1357700"/>
              <a:gd name="connsiteX55" fmla="*/ 6999157 w 10678681"/>
              <a:gd name="connsiteY55" fmla="*/ 1055282 h 1357700"/>
              <a:gd name="connsiteX56" fmla="*/ 6981874 w 10678681"/>
              <a:gd name="connsiteY56" fmla="*/ 1053827 h 1357700"/>
              <a:gd name="connsiteX57" fmla="*/ 6976102 w 10678681"/>
              <a:gd name="connsiteY57" fmla="*/ 1047854 h 1357700"/>
              <a:gd name="connsiteX58" fmla="*/ 6951040 w 10678681"/>
              <a:gd name="connsiteY58" fmla="*/ 1048531 h 1357700"/>
              <a:gd name="connsiteX59" fmla="*/ 6948497 w 10678681"/>
              <a:gd name="connsiteY59" fmla="*/ 1050706 h 1357700"/>
              <a:gd name="connsiteX60" fmla="*/ 6926582 w 10678681"/>
              <a:gd name="connsiteY60" fmla="*/ 1043462 h 1357700"/>
              <a:gd name="connsiteX61" fmla="*/ 6833743 w 10678681"/>
              <a:gd name="connsiteY61" fmla="*/ 1027960 h 1357700"/>
              <a:gd name="connsiteX62" fmla="*/ 6687090 w 10678681"/>
              <a:gd name="connsiteY62" fmla="*/ 1063250 h 1357700"/>
              <a:gd name="connsiteX63" fmla="*/ 6437450 w 10678681"/>
              <a:gd name="connsiteY63" fmla="*/ 1101075 h 1357700"/>
              <a:gd name="connsiteX64" fmla="*/ 6327795 w 10678681"/>
              <a:gd name="connsiteY64" fmla="*/ 1088142 h 1357700"/>
              <a:gd name="connsiteX65" fmla="*/ 6136549 w 10678681"/>
              <a:gd name="connsiteY65" fmla="*/ 1100268 h 1357700"/>
              <a:gd name="connsiteX66" fmla="*/ 6004655 w 10678681"/>
              <a:gd name="connsiteY66" fmla="*/ 1114946 h 1357700"/>
              <a:gd name="connsiteX67" fmla="*/ 5936643 w 10678681"/>
              <a:gd name="connsiteY67" fmla="*/ 1095428 h 1357700"/>
              <a:gd name="connsiteX68" fmla="*/ 5912484 w 10678681"/>
              <a:gd name="connsiteY68" fmla="*/ 1112624 h 1357700"/>
              <a:gd name="connsiteX69" fmla="*/ 5908387 w 10678681"/>
              <a:gd name="connsiteY69" fmla="*/ 1116018 h 1357700"/>
              <a:gd name="connsiteX70" fmla="*/ 5890495 w 10678681"/>
              <a:gd name="connsiteY70" fmla="*/ 1120268 h 1357700"/>
              <a:gd name="connsiteX71" fmla="*/ 5887318 w 10678681"/>
              <a:gd name="connsiteY71" fmla="*/ 1133134 h 1357700"/>
              <a:gd name="connsiteX72" fmla="*/ 5861726 w 10678681"/>
              <a:gd name="connsiteY72" fmla="*/ 1147891 h 1357700"/>
              <a:gd name="connsiteX73" fmla="*/ 5805823 w 10678681"/>
              <a:gd name="connsiteY73" fmla="*/ 1152457 h 1357700"/>
              <a:gd name="connsiteX74" fmla="*/ 5689841 w 10678681"/>
              <a:gd name="connsiteY74" fmla="*/ 1176232 h 1357700"/>
              <a:gd name="connsiteX75" fmla="*/ 5605119 w 10678681"/>
              <a:gd name="connsiteY75" fmla="*/ 1190202 h 1357700"/>
              <a:gd name="connsiteX76" fmla="*/ 5488513 w 10678681"/>
              <a:gd name="connsiteY76" fmla="*/ 1205367 h 1357700"/>
              <a:gd name="connsiteX77" fmla="*/ 5402905 w 10678681"/>
              <a:gd name="connsiteY77" fmla="*/ 1241191 h 1357700"/>
              <a:gd name="connsiteX78" fmla="*/ 5285593 w 10678681"/>
              <a:gd name="connsiteY78" fmla="*/ 1273569 h 1357700"/>
              <a:gd name="connsiteX79" fmla="*/ 5192893 w 10678681"/>
              <a:gd name="connsiteY79" fmla="*/ 1247188 h 1357700"/>
              <a:gd name="connsiteX80" fmla="*/ 5186475 w 10678681"/>
              <a:gd name="connsiteY80" fmla="*/ 1257028 h 1357700"/>
              <a:gd name="connsiteX81" fmla="*/ 5126038 w 10678681"/>
              <a:gd name="connsiteY81" fmla="*/ 1263189 h 1357700"/>
              <a:gd name="connsiteX82" fmla="*/ 4894688 w 10678681"/>
              <a:gd name="connsiteY82" fmla="*/ 1247184 h 1357700"/>
              <a:gd name="connsiteX83" fmla="*/ 4788036 w 10678681"/>
              <a:gd name="connsiteY83" fmla="*/ 1238182 h 1357700"/>
              <a:gd name="connsiteX84" fmla="*/ 4747555 w 10678681"/>
              <a:gd name="connsiteY84" fmla="*/ 1252768 h 1357700"/>
              <a:gd name="connsiteX85" fmla="*/ 4679644 w 10678681"/>
              <a:gd name="connsiteY85" fmla="*/ 1276603 h 1357700"/>
              <a:gd name="connsiteX86" fmla="*/ 4632222 w 10678681"/>
              <a:gd name="connsiteY86" fmla="*/ 1318360 h 1357700"/>
              <a:gd name="connsiteX87" fmla="*/ 4617358 w 10678681"/>
              <a:gd name="connsiteY87" fmla="*/ 1327690 h 1357700"/>
              <a:gd name="connsiteX88" fmla="*/ 4589102 w 10678681"/>
              <a:gd name="connsiteY88" fmla="*/ 1321223 h 1357700"/>
              <a:gd name="connsiteX89" fmla="*/ 4578184 w 10678681"/>
              <a:gd name="connsiteY89" fmla="*/ 1326745 h 1357700"/>
              <a:gd name="connsiteX90" fmla="*/ 4574270 w 10678681"/>
              <a:gd name="connsiteY90" fmla="*/ 1325878 h 1357700"/>
              <a:gd name="connsiteX91" fmla="*/ 4564919 w 10678681"/>
              <a:gd name="connsiteY91" fmla="*/ 1325507 h 1357700"/>
              <a:gd name="connsiteX92" fmla="*/ 4566586 w 10678681"/>
              <a:gd name="connsiteY92" fmla="*/ 1316963 h 1357700"/>
              <a:gd name="connsiteX93" fmla="*/ 4556303 w 10678681"/>
              <a:gd name="connsiteY93" fmla="*/ 1300262 h 1357700"/>
              <a:gd name="connsiteX94" fmla="*/ 4502358 w 10678681"/>
              <a:gd name="connsiteY94" fmla="*/ 1302558 h 1357700"/>
              <a:gd name="connsiteX95" fmla="*/ 4498919 w 10678681"/>
              <a:gd name="connsiteY95" fmla="*/ 1312115 h 1357700"/>
              <a:gd name="connsiteX96" fmla="*/ 4492075 w 10678681"/>
              <a:gd name="connsiteY96" fmla="*/ 1313357 h 1357700"/>
              <a:gd name="connsiteX97" fmla="*/ 4487466 w 10678681"/>
              <a:gd name="connsiteY97" fmla="*/ 1304102 h 1357700"/>
              <a:gd name="connsiteX98" fmla="*/ 4398292 w 10678681"/>
              <a:gd name="connsiteY98" fmla="*/ 1278410 h 1357700"/>
              <a:gd name="connsiteX99" fmla="*/ 4306088 w 10678681"/>
              <a:gd name="connsiteY99" fmla="*/ 1282512 h 1357700"/>
              <a:gd name="connsiteX100" fmla="*/ 4188995 w 10678681"/>
              <a:gd name="connsiteY100" fmla="*/ 1296718 h 1357700"/>
              <a:gd name="connsiteX101" fmla="*/ 4136582 w 10678681"/>
              <a:gd name="connsiteY101" fmla="*/ 1287687 h 1357700"/>
              <a:gd name="connsiteX102" fmla="*/ 4064614 w 10678681"/>
              <a:gd name="connsiteY102" fmla="*/ 1296118 h 1357700"/>
              <a:gd name="connsiteX103" fmla="*/ 3906561 w 10678681"/>
              <a:gd name="connsiteY103" fmla="*/ 1352435 h 1357700"/>
              <a:gd name="connsiteX104" fmla="*/ 3787890 w 10678681"/>
              <a:gd name="connsiteY104" fmla="*/ 1352442 h 1357700"/>
              <a:gd name="connsiteX105" fmla="*/ 3745993 w 10678681"/>
              <a:gd name="connsiteY105" fmla="*/ 1342630 h 1357700"/>
              <a:gd name="connsiteX106" fmla="*/ 3675785 w 10678681"/>
              <a:gd name="connsiteY106" fmla="*/ 1326802 h 1357700"/>
              <a:gd name="connsiteX107" fmla="*/ 3623856 w 10678681"/>
              <a:gd name="connsiteY107" fmla="*/ 1290804 h 1357700"/>
              <a:gd name="connsiteX108" fmla="*/ 3564933 w 10678681"/>
              <a:gd name="connsiteY108" fmla="*/ 1287147 h 1357700"/>
              <a:gd name="connsiteX109" fmla="*/ 3550537 w 10678681"/>
              <a:gd name="connsiteY109" fmla="*/ 1317552 h 1357700"/>
              <a:gd name="connsiteX110" fmla="*/ 3487736 w 10678681"/>
              <a:gd name="connsiteY110" fmla="*/ 1303493 h 1357700"/>
              <a:gd name="connsiteX111" fmla="*/ 3392548 w 10678681"/>
              <a:gd name="connsiteY111" fmla="*/ 1278741 h 1357700"/>
              <a:gd name="connsiteX112" fmla="*/ 3337466 w 10678681"/>
              <a:gd name="connsiteY112" fmla="*/ 1272537 h 1357700"/>
              <a:gd name="connsiteX113" fmla="*/ 3187206 w 10678681"/>
              <a:gd name="connsiteY113" fmla="*/ 1246821 h 1357700"/>
              <a:gd name="connsiteX114" fmla="*/ 3036856 w 10678681"/>
              <a:gd name="connsiteY114" fmla="*/ 1214383 h 1357700"/>
              <a:gd name="connsiteX115" fmla="*/ 2824973 w 10678681"/>
              <a:gd name="connsiteY115" fmla="*/ 1134864 h 1357700"/>
              <a:gd name="connsiteX116" fmla="*/ 2804398 w 10678681"/>
              <a:gd name="connsiteY116" fmla="*/ 1125556 h 1357700"/>
              <a:gd name="connsiteX117" fmla="*/ 2775396 w 10678681"/>
              <a:gd name="connsiteY117" fmla="*/ 1130148 h 1357700"/>
              <a:gd name="connsiteX118" fmla="*/ 2659096 w 10678681"/>
              <a:gd name="connsiteY118" fmla="*/ 1150294 h 1357700"/>
              <a:gd name="connsiteX119" fmla="*/ 2567088 w 10678681"/>
              <a:gd name="connsiteY119" fmla="*/ 1181781 h 1357700"/>
              <a:gd name="connsiteX120" fmla="*/ 2454501 w 10678681"/>
              <a:gd name="connsiteY120" fmla="*/ 1155455 h 1357700"/>
              <a:gd name="connsiteX121" fmla="*/ 2385161 w 10678681"/>
              <a:gd name="connsiteY121" fmla="*/ 1161312 h 1357700"/>
              <a:gd name="connsiteX122" fmla="*/ 2273361 w 10678681"/>
              <a:gd name="connsiteY122" fmla="*/ 1134090 h 1357700"/>
              <a:gd name="connsiteX123" fmla="*/ 2132003 w 10678681"/>
              <a:gd name="connsiteY123" fmla="*/ 1139225 h 1357700"/>
              <a:gd name="connsiteX124" fmla="*/ 2052449 w 10678681"/>
              <a:gd name="connsiteY124" fmla="*/ 1109687 h 1357700"/>
              <a:gd name="connsiteX125" fmla="*/ 2032607 w 10678681"/>
              <a:gd name="connsiteY125" fmla="*/ 1175477 h 1357700"/>
              <a:gd name="connsiteX126" fmla="*/ 1901837 w 10678681"/>
              <a:gd name="connsiteY126" fmla="*/ 1221762 h 1357700"/>
              <a:gd name="connsiteX127" fmla="*/ 1836762 w 10678681"/>
              <a:gd name="connsiteY127" fmla="*/ 1237387 h 1357700"/>
              <a:gd name="connsiteX128" fmla="*/ 1735877 w 10678681"/>
              <a:gd name="connsiteY128" fmla="*/ 1246527 h 1357700"/>
              <a:gd name="connsiteX129" fmla="*/ 1705069 w 10678681"/>
              <a:gd name="connsiteY129" fmla="*/ 1251989 h 1357700"/>
              <a:gd name="connsiteX130" fmla="*/ 1397689 w 10678681"/>
              <a:gd name="connsiteY130" fmla="*/ 1336144 h 1357700"/>
              <a:gd name="connsiteX131" fmla="*/ 1220734 w 10678681"/>
              <a:gd name="connsiteY131" fmla="*/ 1257811 h 1357700"/>
              <a:gd name="connsiteX132" fmla="*/ 1021737 w 10678681"/>
              <a:gd name="connsiteY132" fmla="*/ 1238739 h 1357700"/>
              <a:gd name="connsiteX133" fmla="*/ 959820 w 10678681"/>
              <a:gd name="connsiteY133" fmla="*/ 1275863 h 1357700"/>
              <a:gd name="connsiteX134" fmla="*/ 929137 w 10678681"/>
              <a:gd name="connsiteY134" fmla="*/ 1273957 h 1357700"/>
              <a:gd name="connsiteX135" fmla="*/ 878849 w 10678681"/>
              <a:gd name="connsiteY135" fmla="*/ 1266740 h 1357700"/>
              <a:gd name="connsiteX136" fmla="*/ 800667 w 10678681"/>
              <a:gd name="connsiteY136" fmla="*/ 1282041 h 1357700"/>
              <a:gd name="connsiteX137" fmla="*/ 644906 w 10678681"/>
              <a:gd name="connsiteY137" fmla="*/ 1273685 h 1357700"/>
              <a:gd name="connsiteX138" fmla="*/ 379869 w 10678681"/>
              <a:gd name="connsiteY138" fmla="*/ 1339165 h 1357700"/>
              <a:gd name="connsiteX139" fmla="*/ 137696 w 10678681"/>
              <a:gd name="connsiteY139" fmla="*/ 1319217 h 1357700"/>
              <a:gd name="connsiteX140" fmla="*/ 54250 w 10678681"/>
              <a:gd name="connsiteY140" fmla="*/ 1315838 h 1357700"/>
              <a:gd name="connsiteX141" fmla="*/ 28042 w 10678681"/>
              <a:gd name="connsiteY141" fmla="*/ 1297822 h 1357700"/>
              <a:gd name="connsiteX142" fmla="*/ 0 w 10678681"/>
              <a:gd name="connsiteY142" fmla="*/ 1294612 h 1357700"/>
              <a:gd name="connsiteX143" fmla="*/ 0 w 10678681"/>
              <a:gd name="connsiteY143"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30518 w 10678681"/>
              <a:gd name="connsiteY38" fmla="*/ 739526 h 1357700"/>
              <a:gd name="connsiteX39" fmla="*/ 7652907 w 10678681"/>
              <a:gd name="connsiteY39" fmla="*/ 783273 h 1357700"/>
              <a:gd name="connsiteX40" fmla="*/ 7606008 w 10678681"/>
              <a:gd name="connsiteY40" fmla="*/ 800717 h 1357700"/>
              <a:gd name="connsiteX41" fmla="*/ 7480223 w 10678681"/>
              <a:gd name="connsiteY41" fmla="*/ 856821 h 1357700"/>
              <a:gd name="connsiteX42" fmla="*/ 7356005 w 10678681"/>
              <a:gd name="connsiteY42" fmla="*/ 919462 h 1357700"/>
              <a:gd name="connsiteX43" fmla="*/ 7305396 w 10678681"/>
              <a:gd name="connsiteY43" fmla="*/ 986228 h 1357700"/>
              <a:gd name="connsiteX44" fmla="*/ 7266251 w 10678681"/>
              <a:gd name="connsiteY44" fmla="*/ 967864 h 1357700"/>
              <a:gd name="connsiteX45" fmla="*/ 7269396 w 10678681"/>
              <a:gd name="connsiteY45" fmla="*/ 989282 h 1357700"/>
              <a:gd name="connsiteX46" fmla="*/ 7258094 w 10678681"/>
              <a:gd name="connsiteY46" fmla="*/ 990679 h 1357700"/>
              <a:gd name="connsiteX47" fmla="*/ 7257893 w 10678681"/>
              <a:gd name="connsiteY47" fmla="*/ 991204 h 1357700"/>
              <a:gd name="connsiteX48" fmla="*/ 7247153 w 10678681"/>
              <a:gd name="connsiteY48" fmla="*/ 991550 h 1357700"/>
              <a:gd name="connsiteX49" fmla="*/ 7193612 w 10678681"/>
              <a:gd name="connsiteY49" fmla="*/ 987042 h 1357700"/>
              <a:gd name="connsiteX50" fmla="*/ 7132632 w 10678681"/>
              <a:gd name="connsiteY50" fmla="*/ 1042036 h 1357700"/>
              <a:gd name="connsiteX51" fmla="*/ 7105610 w 10678681"/>
              <a:gd name="connsiteY51" fmla="*/ 1053537 h 1357700"/>
              <a:gd name="connsiteX52" fmla="*/ 7069148 w 10678681"/>
              <a:gd name="connsiteY52" fmla="*/ 1047163 h 1357700"/>
              <a:gd name="connsiteX53" fmla="*/ 7039634 w 10678681"/>
              <a:gd name="connsiteY53" fmla="*/ 1059971 h 1357700"/>
              <a:gd name="connsiteX54" fmla="*/ 7033445 w 10678681"/>
              <a:gd name="connsiteY54" fmla="*/ 1063314 h 1357700"/>
              <a:gd name="connsiteX55" fmla="*/ 6999157 w 10678681"/>
              <a:gd name="connsiteY55" fmla="*/ 1055282 h 1357700"/>
              <a:gd name="connsiteX56" fmla="*/ 6981874 w 10678681"/>
              <a:gd name="connsiteY56" fmla="*/ 1053827 h 1357700"/>
              <a:gd name="connsiteX57" fmla="*/ 6976102 w 10678681"/>
              <a:gd name="connsiteY57" fmla="*/ 1047854 h 1357700"/>
              <a:gd name="connsiteX58" fmla="*/ 6951040 w 10678681"/>
              <a:gd name="connsiteY58" fmla="*/ 1048531 h 1357700"/>
              <a:gd name="connsiteX59" fmla="*/ 6948497 w 10678681"/>
              <a:gd name="connsiteY59" fmla="*/ 1050706 h 1357700"/>
              <a:gd name="connsiteX60" fmla="*/ 6926582 w 10678681"/>
              <a:gd name="connsiteY60" fmla="*/ 1043462 h 1357700"/>
              <a:gd name="connsiteX61" fmla="*/ 6833743 w 10678681"/>
              <a:gd name="connsiteY61" fmla="*/ 1027960 h 1357700"/>
              <a:gd name="connsiteX62" fmla="*/ 6687090 w 10678681"/>
              <a:gd name="connsiteY62" fmla="*/ 1063250 h 1357700"/>
              <a:gd name="connsiteX63" fmla="*/ 6437450 w 10678681"/>
              <a:gd name="connsiteY63" fmla="*/ 1101075 h 1357700"/>
              <a:gd name="connsiteX64" fmla="*/ 6327795 w 10678681"/>
              <a:gd name="connsiteY64" fmla="*/ 1088142 h 1357700"/>
              <a:gd name="connsiteX65" fmla="*/ 6136549 w 10678681"/>
              <a:gd name="connsiteY65" fmla="*/ 1100268 h 1357700"/>
              <a:gd name="connsiteX66" fmla="*/ 6004655 w 10678681"/>
              <a:gd name="connsiteY66" fmla="*/ 1114946 h 1357700"/>
              <a:gd name="connsiteX67" fmla="*/ 5936643 w 10678681"/>
              <a:gd name="connsiteY67" fmla="*/ 1095428 h 1357700"/>
              <a:gd name="connsiteX68" fmla="*/ 5912484 w 10678681"/>
              <a:gd name="connsiteY68" fmla="*/ 1112624 h 1357700"/>
              <a:gd name="connsiteX69" fmla="*/ 5908387 w 10678681"/>
              <a:gd name="connsiteY69" fmla="*/ 1116018 h 1357700"/>
              <a:gd name="connsiteX70" fmla="*/ 5890495 w 10678681"/>
              <a:gd name="connsiteY70" fmla="*/ 1120268 h 1357700"/>
              <a:gd name="connsiteX71" fmla="*/ 5887318 w 10678681"/>
              <a:gd name="connsiteY71" fmla="*/ 1133134 h 1357700"/>
              <a:gd name="connsiteX72" fmla="*/ 5861726 w 10678681"/>
              <a:gd name="connsiteY72" fmla="*/ 1147891 h 1357700"/>
              <a:gd name="connsiteX73" fmla="*/ 5805823 w 10678681"/>
              <a:gd name="connsiteY73" fmla="*/ 1152457 h 1357700"/>
              <a:gd name="connsiteX74" fmla="*/ 5689841 w 10678681"/>
              <a:gd name="connsiteY74" fmla="*/ 1176232 h 1357700"/>
              <a:gd name="connsiteX75" fmla="*/ 5605119 w 10678681"/>
              <a:gd name="connsiteY75" fmla="*/ 1190202 h 1357700"/>
              <a:gd name="connsiteX76" fmla="*/ 5488513 w 10678681"/>
              <a:gd name="connsiteY76" fmla="*/ 1205367 h 1357700"/>
              <a:gd name="connsiteX77" fmla="*/ 5402905 w 10678681"/>
              <a:gd name="connsiteY77" fmla="*/ 1241191 h 1357700"/>
              <a:gd name="connsiteX78" fmla="*/ 5285593 w 10678681"/>
              <a:gd name="connsiteY78" fmla="*/ 1273569 h 1357700"/>
              <a:gd name="connsiteX79" fmla="*/ 5192893 w 10678681"/>
              <a:gd name="connsiteY79" fmla="*/ 1247188 h 1357700"/>
              <a:gd name="connsiteX80" fmla="*/ 5186475 w 10678681"/>
              <a:gd name="connsiteY80" fmla="*/ 1257028 h 1357700"/>
              <a:gd name="connsiteX81" fmla="*/ 5126038 w 10678681"/>
              <a:gd name="connsiteY81" fmla="*/ 1263189 h 1357700"/>
              <a:gd name="connsiteX82" fmla="*/ 4894688 w 10678681"/>
              <a:gd name="connsiteY82" fmla="*/ 1247184 h 1357700"/>
              <a:gd name="connsiteX83" fmla="*/ 4788036 w 10678681"/>
              <a:gd name="connsiteY83" fmla="*/ 1238182 h 1357700"/>
              <a:gd name="connsiteX84" fmla="*/ 4747555 w 10678681"/>
              <a:gd name="connsiteY84" fmla="*/ 1252768 h 1357700"/>
              <a:gd name="connsiteX85" fmla="*/ 4679644 w 10678681"/>
              <a:gd name="connsiteY85" fmla="*/ 1276603 h 1357700"/>
              <a:gd name="connsiteX86" fmla="*/ 4632222 w 10678681"/>
              <a:gd name="connsiteY86" fmla="*/ 1318360 h 1357700"/>
              <a:gd name="connsiteX87" fmla="*/ 4617358 w 10678681"/>
              <a:gd name="connsiteY87" fmla="*/ 1327690 h 1357700"/>
              <a:gd name="connsiteX88" fmla="*/ 4589102 w 10678681"/>
              <a:gd name="connsiteY88" fmla="*/ 1321223 h 1357700"/>
              <a:gd name="connsiteX89" fmla="*/ 4578184 w 10678681"/>
              <a:gd name="connsiteY89" fmla="*/ 1326745 h 1357700"/>
              <a:gd name="connsiteX90" fmla="*/ 4574270 w 10678681"/>
              <a:gd name="connsiteY90" fmla="*/ 1325878 h 1357700"/>
              <a:gd name="connsiteX91" fmla="*/ 4564919 w 10678681"/>
              <a:gd name="connsiteY91" fmla="*/ 1325507 h 1357700"/>
              <a:gd name="connsiteX92" fmla="*/ 4566586 w 10678681"/>
              <a:gd name="connsiteY92" fmla="*/ 1316963 h 1357700"/>
              <a:gd name="connsiteX93" fmla="*/ 4556303 w 10678681"/>
              <a:gd name="connsiteY93" fmla="*/ 1300262 h 1357700"/>
              <a:gd name="connsiteX94" fmla="*/ 4502358 w 10678681"/>
              <a:gd name="connsiteY94" fmla="*/ 1302558 h 1357700"/>
              <a:gd name="connsiteX95" fmla="*/ 4498919 w 10678681"/>
              <a:gd name="connsiteY95" fmla="*/ 1312115 h 1357700"/>
              <a:gd name="connsiteX96" fmla="*/ 4492075 w 10678681"/>
              <a:gd name="connsiteY96" fmla="*/ 1313357 h 1357700"/>
              <a:gd name="connsiteX97" fmla="*/ 4487466 w 10678681"/>
              <a:gd name="connsiteY97" fmla="*/ 1304102 h 1357700"/>
              <a:gd name="connsiteX98" fmla="*/ 4398292 w 10678681"/>
              <a:gd name="connsiteY98" fmla="*/ 1278410 h 1357700"/>
              <a:gd name="connsiteX99" fmla="*/ 4306088 w 10678681"/>
              <a:gd name="connsiteY99" fmla="*/ 1282512 h 1357700"/>
              <a:gd name="connsiteX100" fmla="*/ 4188995 w 10678681"/>
              <a:gd name="connsiteY100" fmla="*/ 1296718 h 1357700"/>
              <a:gd name="connsiteX101" fmla="*/ 4136582 w 10678681"/>
              <a:gd name="connsiteY101" fmla="*/ 1287687 h 1357700"/>
              <a:gd name="connsiteX102" fmla="*/ 4064614 w 10678681"/>
              <a:gd name="connsiteY102" fmla="*/ 1296118 h 1357700"/>
              <a:gd name="connsiteX103" fmla="*/ 3906561 w 10678681"/>
              <a:gd name="connsiteY103" fmla="*/ 1352435 h 1357700"/>
              <a:gd name="connsiteX104" fmla="*/ 3787890 w 10678681"/>
              <a:gd name="connsiteY104" fmla="*/ 1352442 h 1357700"/>
              <a:gd name="connsiteX105" fmla="*/ 3745993 w 10678681"/>
              <a:gd name="connsiteY105" fmla="*/ 1342630 h 1357700"/>
              <a:gd name="connsiteX106" fmla="*/ 3675785 w 10678681"/>
              <a:gd name="connsiteY106" fmla="*/ 1326802 h 1357700"/>
              <a:gd name="connsiteX107" fmla="*/ 3623856 w 10678681"/>
              <a:gd name="connsiteY107" fmla="*/ 1290804 h 1357700"/>
              <a:gd name="connsiteX108" fmla="*/ 3564933 w 10678681"/>
              <a:gd name="connsiteY108" fmla="*/ 1287147 h 1357700"/>
              <a:gd name="connsiteX109" fmla="*/ 3550537 w 10678681"/>
              <a:gd name="connsiteY109" fmla="*/ 1317552 h 1357700"/>
              <a:gd name="connsiteX110" fmla="*/ 3487736 w 10678681"/>
              <a:gd name="connsiteY110" fmla="*/ 1303493 h 1357700"/>
              <a:gd name="connsiteX111" fmla="*/ 3392548 w 10678681"/>
              <a:gd name="connsiteY111" fmla="*/ 1278741 h 1357700"/>
              <a:gd name="connsiteX112" fmla="*/ 3337466 w 10678681"/>
              <a:gd name="connsiteY112" fmla="*/ 1272537 h 1357700"/>
              <a:gd name="connsiteX113" fmla="*/ 3187206 w 10678681"/>
              <a:gd name="connsiteY113" fmla="*/ 1246821 h 1357700"/>
              <a:gd name="connsiteX114" fmla="*/ 3036856 w 10678681"/>
              <a:gd name="connsiteY114" fmla="*/ 1214383 h 1357700"/>
              <a:gd name="connsiteX115" fmla="*/ 2824973 w 10678681"/>
              <a:gd name="connsiteY115" fmla="*/ 1134864 h 1357700"/>
              <a:gd name="connsiteX116" fmla="*/ 2804398 w 10678681"/>
              <a:gd name="connsiteY116" fmla="*/ 1125556 h 1357700"/>
              <a:gd name="connsiteX117" fmla="*/ 2775396 w 10678681"/>
              <a:gd name="connsiteY117" fmla="*/ 1130148 h 1357700"/>
              <a:gd name="connsiteX118" fmla="*/ 2659096 w 10678681"/>
              <a:gd name="connsiteY118" fmla="*/ 1150294 h 1357700"/>
              <a:gd name="connsiteX119" fmla="*/ 2567088 w 10678681"/>
              <a:gd name="connsiteY119" fmla="*/ 1181781 h 1357700"/>
              <a:gd name="connsiteX120" fmla="*/ 2454501 w 10678681"/>
              <a:gd name="connsiteY120" fmla="*/ 1155455 h 1357700"/>
              <a:gd name="connsiteX121" fmla="*/ 2385161 w 10678681"/>
              <a:gd name="connsiteY121" fmla="*/ 1161312 h 1357700"/>
              <a:gd name="connsiteX122" fmla="*/ 2273361 w 10678681"/>
              <a:gd name="connsiteY122" fmla="*/ 1134090 h 1357700"/>
              <a:gd name="connsiteX123" fmla="*/ 2132003 w 10678681"/>
              <a:gd name="connsiteY123" fmla="*/ 1139225 h 1357700"/>
              <a:gd name="connsiteX124" fmla="*/ 2052449 w 10678681"/>
              <a:gd name="connsiteY124" fmla="*/ 1109687 h 1357700"/>
              <a:gd name="connsiteX125" fmla="*/ 2010157 w 10678681"/>
              <a:gd name="connsiteY125" fmla="*/ 1152767 h 1357700"/>
              <a:gd name="connsiteX126" fmla="*/ 1901837 w 10678681"/>
              <a:gd name="connsiteY126" fmla="*/ 1221762 h 1357700"/>
              <a:gd name="connsiteX127" fmla="*/ 1836762 w 10678681"/>
              <a:gd name="connsiteY127" fmla="*/ 1237387 h 1357700"/>
              <a:gd name="connsiteX128" fmla="*/ 1735877 w 10678681"/>
              <a:gd name="connsiteY128" fmla="*/ 1246527 h 1357700"/>
              <a:gd name="connsiteX129" fmla="*/ 1705069 w 10678681"/>
              <a:gd name="connsiteY129" fmla="*/ 1251989 h 1357700"/>
              <a:gd name="connsiteX130" fmla="*/ 1397689 w 10678681"/>
              <a:gd name="connsiteY130" fmla="*/ 1336144 h 1357700"/>
              <a:gd name="connsiteX131" fmla="*/ 1220734 w 10678681"/>
              <a:gd name="connsiteY131" fmla="*/ 1257811 h 1357700"/>
              <a:gd name="connsiteX132" fmla="*/ 1021737 w 10678681"/>
              <a:gd name="connsiteY132" fmla="*/ 1238739 h 1357700"/>
              <a:gd name="connsiteX133" fmla="*/ 959820 w 10678681"/>
              <a:gd name="connsiteY133" fmla="*/ 1275863 h 1357700"/>
              <a:gd name="connsiteX134" fmla="*/ 929137 w 10678681"/>
              <a:gd name="connsiteY134" fmla="*/ 1273957 h 1357700"/>
              <a:gd name="connsiteX135" fmla="*/ 878849 w 10678681"/>
              <a:gd name="connsiteY135" fmla="*/ 1266740 h 1357700"/>
              <a:gd name="connsiteX136" fmla="*/ 800667 w 10678681"/>
              <a:gd name="connsiteY136" fmla="*/ 1282041 h 1357700"/>
              <a:gd name="connsiteX137" fmla="*/ 644906 w 10678681"/>
              <a:gd name="connsiteY137" fmla="*/ 1273685 h 1357700"/>
              <a:gd name="connsiteX138" fmla="*/ 379869 w 10678681"/>
              <a:gd name="connsiteY138" fmla="*/ 1339165 h 1357700"/>
              <a:gd name="connsiteX139" fmla="*/ 137696 w 10678681"/>
              <a:gd name="connsiteY139" fmla="*/ 1319217 h 1357700"/>
              <a:gd name="connsiteX140" fmla="*/ 54250 w 10678681"/>
              <a:gd name="connsiteY140" fmla="*/ 1315838 h 1357700"/>
              <a:gd name="connsiteX141" fmla="*/ 28042 w 10678681"/>
              <a:gd name="connsiteY141" fmla="*/ 1297822 h 1357700"/>
              <a:gd name="connsiteX142" fmla="*/ 0 w 10678681"/>
              <a:gd name="connsiteY142" fmla="*/ 1294612 h 1357700"/>
              <a:gd name="connsiteX143" fmla="*/ 0 w 10678681"/>
              <a:gd name="connsiteY143" fmla="*/ 0 h 1357700"/>
              <a:gd name="connsiteX0" fmla="*/ 0 w 10678681"/>
              <a:gd name="connsiteY0" fmla="*/ 0 h 1353297"/>
              <a:gd name="connsiteX1" fmla="*/ 10678681 w 10678681"/>
              <a:gd name="connsiteY1" fmla="*/ 0 h 1353297"/>
              <a:gd name="connsiteX2" fmla="*/ 10666019 w 10678681"/>
              <a:gd name="connsiteY2" fmla="*/ 7876 h 1353297"/>
              <a:gd name="connsiteX3" fmla="*/ 10632825 w 10678681"/>
              <a:gd name="connsiteY3" fmla="*/ 32153 h 1353297"/>
              <a:gd name="connsiteX4" fmla="*/ 10510605 w 10678681"/>
              <a:gd name="connsiteY4" fmla="*/ 30449 h 1353297"/>
              <a:gd name="connsiteX5" fmla="*/ 10456989 w 10678681"/>
              <a:gd name="connsiteY5" fmla="*/ 979 h 1353297"/>
              <a:gd name="connsiteX6" fmla="*/ 10438642 w 10678681"/>
              <a:gd name="connsiteY6" fmla="*/ 1524 h 1353297"/>
              <a:gd name="connsiteX7" fmla="*/ 10407146 w 10678681"/>
              <a:gd name="connsiteY7" fmla="*/ 43659 h 1353297"/>
              <a:gd name="connsiteX8" fmla="*/ 10357996 w 10678681"/>
              <a:gd name="connsiteY8" fmla="*/ 50836 h 1353297"/>
              <a:gd name="connsiteX9" fmla="*/ 10306667 w 10678681"/>
              <a:gd name="connsiteY9" fmla="*/ 109739 h 1353297"/>
              <a:gd name="connsiteX10" fmla="*/ 10115334 w 10678681"/>
              <a:gd name="connsiteY10" fmla="*/ 155658 h 1353297"/>
              <a:gd name="connsiteX11" fmla="*/ 10068157 w 10678681"/>
              <a:gd name="connsiteY11" fmla="*/ 215673 h 1353297"/>
              <a:gd name="connsiteX12" fmla="*/ 10045431 w 10678681"/>
              <a:gd name="connsiteY12" fmla="*/ 229568 h 1353297"/>
              <a:gd name="connsiteX13" fmla="*/ 10013265 w 10678681"/>
              <a:gd name="connsiteY13" fmla="*/ 284757 h 1353297"/>
              <a:gd name="connsiteX14" fmla="*/ 9862496 w 10678681"/>
              <a:gd name="connsiteY14" fmla="*/ 223033 h 1353297"/>
              <a:gd name="connsiteX15" fmla="*/ 9679638 w 10678681"/>
              <a:gd name="connsiteY15" fmla="*/ 277462 h 1353297"/>
              <a:gd name="connsiteX16" fmla="*/ 9498347 w 10678681"/>
              <a:gd name="connsiteY16" fmla="*/ 244723 h 1353297"/>
              <a:gd name="connsiteX17" fmla="*/ 9399702 w 10678681"/>
              <a:gd name="connsiteY17" fmla="*/ 276316 h 1353297"/>
              <a:gd name="connsiteX18" fmla="*/ 9378439 w 10678681"/>
              <a:gd name="connsiteY18" fmla="*/ 326244 h 1353297"/>
              <a:gd name="connsiteX19" fmla="*/ 9121744 w 10678681"/>
              <a:gd name="connsiteY19" fmla="*/ 365177 h 1353297"/>
              <a:gd name="connsiteX20" fmla="*/ 9061654 w 10678681"/>
              <a:gd name="connsiteY20" fmla="*/ 393730 h 1353297"/>
              <a:gd name="connsiteX21" fmla="*/ 8997577 w 10678681"/>
              <a:gd name="connsiteY21" fmla="*/ 380865 h 1353297"/>
              <a:gd name="connsiteX22" fmla="*/ 8907968 w 10678681"/>
              <a:gd name="connsiteY22" fmla="*/ 447345 h 1353297"/>
              <a:gd name="connsiteX23" fmla="*/ 8764163 w 10678681"/>
              <a:gd name="connsiteY23" fmla="*/ 471000 h 1353297"/>
              <a:gd name="connsiteX24" fmla="*/ 8680155 w 10678681"/>
              <a:gd name="connsiteY24" fmla="*/ 492404 h 1353297"/>
              <a:gd name="connsiteX25" fmla="*/ 8651436 w 10678681"/>
              <a:gd name="connsiteY25" fmla="*/ 511923 h 1353297"/>
              <a:gd name="connsiteX26" fmla="*/ 8609185 w 10678681"/>
              <a:gd name="connsiteY26" fmla="*/ 531525 h 1353297"/>
              <a:gd name="connsiteX27" fmla="*/ 8537091 w 10678681"/>
              <a:gd name="connsiteY27" fmla="*/ 574933 h 1353297"/>
              <a:gd name="connsiteX28" fmla="*/ 8435931 w 10678681"/>
              <a:gd name="connsiteY28" fmla="*/ 617926 h 1353297"/>
              <a:gd name="connsiteX29" fmla="*/ 8348623 w 10678681"/>
              <a:gd name="connsiteY29" fmla="*/ 600607 h 1353297"/>
              <a:gd name="connsiteX30" fmla="*/ 8344233 w 10678681"/>
              <a:gd name="connsiteY30" fmla="*/ 610922 h 1353297"/>
              <a:gd name="connsiteX31" fmla="*/ 8290622 w 10678681"/>
              <a:gd name="connsiteY31" fmla="*/ 622687 h 1353297"/>
              <a:gd name="connsiteX32" fmla="*/ 8086698 w 10678681"/>
              <a:gd name="connsiteY32" fmla="*/ 605185 h 1353297"/>
              <a:gd name="connsiteX33" fmla="*/ 7982378 w 10678681"/>
              <a:gd name="connsiteY33" fmla="*/ 629799 h 1353297"/>
              <a:gd name="connsiteX34" fmla="*/ 7947952 w 10678681"/>
              <a:gd name="connsiteY34" fmla="*/ 648003 h 1353297"/>
              <a:gd name="connsiteX35" fmla="*/ 7890112 w 10678681"/>
              <a:gd name="connsiteY35" fmla="*/ 677915 h 1353297"/>
              <a:gd name="connsiteX36" fmla="*/ 7853284 w 10678681"/>
              <a:gd name="connsiteY36" fmla="*/ 723588 h 1353297"/>
              <a:gd name="connsiteX37" fmla="*/ 7802383 w 10678681"/>
              <a:gd name="connsiteY37" fmla="*/ 739359 h 1353297"/>
              <a:gd name="connsiteX38" fmla="*/ 7730518 w 10678681"/>
              <a:gd name="connsiteY38" fmla="*/ 739526 h 1353297"/>
              <a:gd name="connsiteX39" fmla="*/ 7652907 w 10678681"/>
              <a:gd name="connsiteY39" fmla="*/ 783273 h 1353297"/>
              <a:gd name="connsiteX40" fmla="*/ 7606008 w 10678681"/>
              <a:gd name="connsiteY40" fmla="*/ 800717 h 1353297"/>
              <a:gd name="connsiteX41" fmla="*/ 7480223 w 10678681"/>
              <a:gd name="connsiteY41" fmla="*/ 856821 h 1353297"/>
              <a:gd name="connsiteX42" fmla="*/ 7356005 w 10678681"/>
              <a:gd name="connsiteY42" fmla="*/ 919462 h 1353297"/>
              <a:gd name="connsiteX43" fmla="*/ 7305396 w 10678681"/>
              <a:gd name="connsiteY43" fmla="*/ 986228 h 1353297"/>
              <a:gd name="connsiteX44" fmla="*/ 7266251 w 10678681"/>
              <a:gd name="connsiteY44" fmla="*/ 967864 h 1353297"/>
              <a:gd name="connsiteX45" fmla="*/ 7269396 w 10678681"/>
              <a:gd name="connsiteY45" fmla="*/ 989282 h 1353297"/>
              <a:gd name="connsiteX46" fmla="*/ 7258094 w 10678681"/>
              <a:gd name="connsiteY46" fmla="*/ 990679 h 1353297"/>
              <a:gd name="connsiteX47" fmla="*/ 7257893 w 10678681"/>
              <a:gd name="connsiteY47" fmla="*/ 991204 h 1353297"/>
              <a:gd name="connsiteX48" fmla="*/ 7247153 w 10678681"/>
              <a:gd name="connsiteY48" fmla="*/ 991550 h 1353297"/>
              <a:gd name="connsiteX49" fmla="*/ 7193612 w 10678681"/>
              <a:gd name="connsiteY49" fmla="*/ 987042 h 1353297"/>
              <a:gd name="connsiteX50" fmla="*/ 7132632 w 10678681"/>
              <a:gd name="connsiteY50" fmla="*/ 1042036 h 1353297"/>
              <a:gd name="connsiteX51" fmla="*/ 7105610 w 10678681"/>
              <a:gd name="connsiteY51" fmla="*/ 1053537 h 1353297"/>
              <a:gd name="connsiteX52" fmla="*/ 7069148 w 10678681"/>
              <a:gd name="connsiteY52" fmla="*/ 1047163 h 1353297"/>
              <a:gd name="connsiteX53" fmla="*/ 7039634 w 10678681"/>
              <a:gd name="connsiteY53" fmla="*/ 1059971 h 1353297"/>
              <a:gd name="connsiteX54" fmla="*/ 7033445 w 10678681"/>
              <a:gd name="connsiteY54" fmla="*/ 1063314 h 1353297"/>
              <a:gd name="connsiteX55" fmla="*/ 6999157 w 10678681"/>
              <a:gd name="connsiteY55" fmla="*/ 1055282 h 1353297"/>
              <a:gd name="connsiteX56" fmla="*/ 6981874 w 10678681"/>
              <a:gd name="connsiteY56" fmla="*/ 1053827 h 1353297"/>
              <a:gd name="connsiteX57" fmla="*/ 6976102 w 10678681"/>
              <a:gd name="connsiteY57" fmla="*/ 1047854 h 1353297"/>
              <a:gd name="connsiteX58" fmla="*/ 6951040 w 10678681"/>
              <a:gd name="connsiteY58" fmla="*/ 1048531 h 1353297"/>
              <a:gd name="connsiteX59" fmla="*/ 6948497 w 10678681"/>
              <a:gd name="connsiteY59" fmla="*/ 1050706 h 1353297"/>
              <a:gd name="connsiteX60" fmla="*/ 6926582 w 10678681"/>
              <a:gd name="connsiteY60" fmla="*/ 1043462 h 1353297"/>
              <a:gd name="connsiteX61" fmla="*/ 6833743 w 10678681"/>
              <a:gd name="connsiteY61" fmla="*/ 1027960 h 1353297"/>
              <a:gd name="connsiteX62" fmla="*/ 6687090 w 10678681"/>
              <a:gd name="connsiteY62" fmla="*/ 1063250 h 1353297"/>
              <a:gd name="connsiteX63" fmla="*/ 6437450 w 10678681"/>
              <a:gd name="connsiteY63" fmla="*/ 1101075 h 1353297"/>
              <a:gd name="connsiteX64" fmla="*/ 6327795 w 10678681"/>
              <a:gd name="connsiteY64" fmla="*/ 1088142 h 1353297"/>
              <a:gd name="connsiteX65" fmla="*/ 6136549 w 10678681"/>
              <a:gd name="connsiteY65" fmla="*/ 1100268 h 1353297"/>
              <a:gd name="connsiteX66" fmla="*/ 6004655 w 10678681"/>
              <a:gd name="connsiteY66" fmla="*/ 1114946 h 1353297"/>
              <a:gd name="connsiteX67" fmla="*/ 5936643 w 10678681"/>
              <a:gd name="connsiteY67" fmla="*/ 1095428 h 1353297"/>
              <a:gd name="connsiteX68" fmla="*/ 5912484 w 10678681"/>
              <a:gd name="connsiteY68" fmla="*/ 1112624 h 1353297"/>
              <a:gd name="connsiteX69" fmla="*/ 5908387 w 10678681"/>
              <a:gd name="connsiteY69" fmla="*/ 1116018 h 1353297"/>
              <a:gd name="connsiteX70" fmla="*/ 5890495 w 10678681"/>
              <a:gd name="connsiteY70" fmla="*/ 1120268 h 1353297"/>
              <a:gd name="connsiteX71" fmla="*/ 5887318 w 10678681"/>
              <a:gd name="connsiteY71" fmla="*/ 1133134 h 1353297"/>
              <a:gd name="connsiteX72" fmla="*/ 5861726 w 10678681"/>
              <a:gd name="connsiteY72" fmla="*/ 1147891 h 1353297"/>
              <a:gd name="connsiteX73" fmla="*/ 5805823 w 10678681"/>
              <a:gd name="connsiteY73" fmla="*/ 1152457 h 1353297"/>
              <a:gd name="connsiteX74" fmla="*/ 5689841 w 10678681"/>
              <a:gd name="connsiteY74" fmla="*/ 1176232 h 1353297"/>
              <a:gd name="connsiteX75" fmla="*/ 5605119 w 10678681"/>
              <a:gd name="connsiteY75" fmla="*/ 1190202 h 1353297"/>
              <a:gd name="connsiteX76" fmla="*/ 5488513 w 10678681"/>
              <a:gd name="connsiteY76" fmla="*/ 1205367 h 1353297"/>
              <a:gd name="connsiteX77" fmla="*/ 5402905 w 10678681"/>
              <a:gd name="connsiteY77" fmla="*/ 1241191 h 1353297"/>
              <a:gd name="connsiteX78" fmla="*/ 5285593 w 10678681"/>
              <a:gd name="connsiteY78" fmla="*/ 1273569 h 1353297"/>
              <a:gd name="connsiteX79" fmla="*/ 5192893 w 10678681"/>
              <a:gd name="connsiteY79" fmla="*/ 1247188 h 1353297"/>
              <a:gd name="connsiteX80" fmla="*/ 5186475 w 10678681"/>
              <a:gd name="connsiteY80" fmla="*/ 1257028 h 1353297"/>
              <a:gd name="connsiteX81" fmla="*/ 5126038 w 10678681"/>
              <a:gd name="connsiteY81" fmla="*/ 1263189 h 1353297"/>
              <a:gd name="connsiteX82" fmla="*/ 4894688 w 10678681"/>
              <a:gd name="connsiteY82" fmla="*/ 1247184 h 1353297"/>
              <a:gd name="connsiteX83" fmla="*/ 4788036 w 10678681"/>
              <a:gd name="connsiteY83" fmla="*/ 1238182 h 1353297"/>
              <a:gd name="connsiteX84" fmla="*/ 4747555 w 10678681"/>
              <a:gd name="connsiteY84" fmla="*/ 1252768 h 1353297"/>
              <a:gd name="connsiteX85" fmla="*/ 4679644 w 10678681"/>
              <a:gd name="connsiteY85" fmla="*/ 1276603 h 1353297"/>
              <a:gd name="connsiteX86" fmla="*/ 4632222 w 10678681"/>
              <a:gd name="connsiteY86" fmla="*/ 1318360 h 1353297"/>
              <a:gd name="connsiteX87" fmla="*/ 4617358 w 10678681"/>
              <a:gd name="connsiteY87" fmla="*/ 1327690 h 1353297"/>
              <a:gd name="connsiteX88" fmla="*/ 4589102 w 10678681"/>
              <a:gd name="connsiteY88" fmla="*/ 1321223 h 1353297"/>
              <a:gd name="connsiteX89" fmla="*/ 4578184 w 10678681"/>
              <a:gd name="connsiteY89" fmla="*/ 1326745 h 1353297"/>
              <a:gd name="connsiteX90" fmla="*/ 4574270 w 10678681"/>
              <a:gd name="connsiteY90" fmla="*/ 1325878 h 1353297"/>
              <a:gd name="connsiteX91" fmla="*/ 4564919 w 10678681"/>
              <a:gd name="connsiteY91" fmla="*/ 1325507 h 1353297"/>
              <a:gd name="connsiteX92" fmla="*/ 4566586 w 10678681"/>
              <a:gd name="connsiteY92" fmla="*/ 1316963 h 1353297"/>
              <a:gd name="connsiteX93" fmla="*/ 4556303 w 10678681"/>
              <a:gd name="connsiteY93" fmla="*/ 1300262 h 1353297"/>
              <a:gd name="connsiteX94" fmla="*/ 4502358 w 10678681"/>
              <a:gd name="connsiteY94" fmla="*/ 1302558 h 1353297"/>
              <a:gd name="connsiteX95" fmla="*/ 4498919 w 10678681"/>
              <a:gd name="connsiteY95" fmla="*/ 1312115 h 1353297"/>
              <a:gd name="connsiteX96" fmla="*/ 4492075 w 10678681"/>
              <a:gd name="connsiteY96" fmla="*/ 1313357 h 1353297"/>
              <a:gd name="connsiteX97" fmla="*/ 4487466 w 10678681"/>
              <a:gd name="connsiteY97" fmla="*/ 1304102 h 1353297"/>
              <a:gd name="connsiteX98" fmla="*/ 4398292 w 10678681"/>
              <a:gd name="connsiteY98" fmla="*/ 1278410 h 1353297"/>
              <a:gd name="connsiteX99" fmla="*/ 4306088 w 10678681"/>
              <a:gd name="connsiteY99" fmla="*/ 1282512 h 1353297"/>
              <a:gd name="connsiteX100" fmla="*/ 4188995 w 10678681"/>
              <a:gd name="connsiteY100" fmla="*/ 1296718 h 1353297"/>
              <a:gd name="connsiteX101" fmla="*/ 4136582 w 10678681"/>
              <a:gd name="connsiteY101" fmla="*/ 1287687 h 1353297"/>
              <a:gd name="connsiteX102" fmla="*/ 4064614 w 10678681"/>
              <a:gd name="connsiteY102" fmla="*/ 1296118 h 1353297"/>
              <a:gd name="connsiteX103" fmla="*/ 3906561 w 10678681"/>
              <a:gd name="connsiteY103" fmla="*/ 1352435 h 1353297"/>
              <a:gd name="connsiteX104" fmla="*/ 3787890 w 10678681"/>
              <a:gd name="connsiteY104" fmla="*/ 1352442 h 1353297"/>
              <a:gd name="connsiteX105" fmla="*/ 3745993 w 10678681"/>
              <a:gd name="connsiteY105" fmla="*/ 1342630 h 1353297"/>
              <a:gd name="connsiteX106" fmla="*/ 3675785 w 10678681"/>
              <a:gd name="connsiteY106" fmla="*/ 1326802 h 1353297"/>
              <a:gd name="connsiteX107" fmla="*/ 3623856 w 10678681"/>
              <a:gd name="connsiteY107" fmla="*/ 1290804 h 1353297"/>
              <a:gd name="connsiteX108" fmla="*/ 3564933 w 10678681"/>
              <a:gd name="connsiteY108" fmla="*/ 1287147 h 1353297"/>
              <a:gd name="connsiteX109" fmla="*/ 3550537 w 10678681"/>
              <a:gd name="connsiteY109" fmla="*/ 1317552 h 1353297"/>
              <a:gd name="connsiteX110" fmla="*/ 3487736 w 10678681"/>
              <a:gd name="connsiteY110" fmla="*/ 1303493 h 1353297"/>
              <a:gd name="connsiteX111" fmla="*/ 3392548 w 10678681"/>
              <a:gd name="connsiteY111" fmla="*/ 1278741 h 1353297"/>
              <a:gd name="connsiteX112" fmla="*/ 3337466 w 10678681"/>
              <a:gd name="connsiteY112" fmla="*/ 1272537 h 1353297"/>
              <a:gd name="connsiteX113" fmla="*/ 3187206 w 10678681"/>
              <a:gd name="connsiteY113" fmla="*/ 1246821 h 1353297"/>
              <a:gd name="connsiteX114" fmla="*/ 3036856 w 10678681"/>
              <a:gd name="connsiteY114" fmla="*/ 1214383 h 1353297"/>
              <a:gd name="connsiteX115" fmla="*/ 2824973 w 10678681"/>
              <a:gd name="connsiteY115" fmla="*/ 1134864 h 1353297"/>
              <a:gd name="connsiteX116" fmla="*/ 2804398 w 10678681"/>
              <a:gd name="connsiteY116" fmla="*/ 1125556 h 1353297"/>
              <a:gd name="connsiteX117" fmla="*/ 2775396 w 10678681"/>
              <a:gd name="connsiteY117" fmla="*/ 1130148 h 1353297"/>
              <a:gd name="connsiteX118" fmla="*/ 2659096 w 10678681"/>
              <a:gd name="connsiteY118" fmla="*/ 1150294 h 1353297"/>
              <a:gd name="connsiteX119" fmla="*/ 2567088 w 10678681"/>
              <a:gd name="connsiteY119" fmla="*/ 1181781 h 1353297"/>
              <a:gd name="connsiteX120" fmla="*/ 2454501 w 10678681"/>
              <a:gd name="connsiteY120" fmla="*/ 1155455 h 1353297"/>
              <a:gd name="connsiteX121" fmla="*/ 2385161 w 10678681"/>
              <a:gd name="connsiteY121" fmla="*/ 1161312 h 1353297"/>
              <a:gd name="connsiteX122" fmla="*/ 2273361 w 10678681"/>
              <a:gd name="connsiteY122" fmla="*/ 1134090 h 1353297"/>
              <a:gd name="connsiteX123" fmla="*/ 2132003 w 10678681"/>
              <a:gd name="connsiteY123" fmla="*/ 1139225 h 1353297"/>
              <a:gd name="connsiteX124" fmla="*/ 2052449 w 10678681"/>
              <a:gd name="connsiteY124" fmla="*/ 1109687 h 1353297"/>
              <a:gd name="connsiteX125" fmla="*/ 2010157 w 10678681"/>
              <a:gd name="connsiteY125" fmla="*/ 1152767 h 1353297"/>
              <a:gd name="connsiteX126" fmla="*/ 1901837 w 10678681"/>
              <a:gd name="connsiteY126" fmla="*/ 1221762 h 1353297"/>
              <a:gd name="connsiteX127" fmla="*/ 1836762 w 10678681"/>
              <a:gd name="connsiteY127" fmla="*/ 1237387 h 1353297"/>
              <a:gd name="connsiteX128" fmla="*/ 1735877 w 10678681"/>
              <a:gd name="connsiteY128" fmla="*/ 1246527 h 1353297"/>
              <a:gd name="connsiteX129" fmla="*/ 1705069 w 10678681"/>
              <a:gd name="connsiteY129" fmla="*/ 1251989 h 1353297"/>
              <a:gd name="connsiteX130" fmla="*/ 1408915 w 10678681"/>
              <a:gd name="connsiteY130" fmla="*/ 1268017 h 1353297"/>
              <a:gd name="connsiteX131" fmla="*/ 1220734 w 10678681"/>
              <a:gd name="connsiteY131" fmla="*/ 1257811 h 1353297"/>
              <a:gd name="connsiteX132" fmla="*/ 1021737 w 10678681"/>
              <a:gd name="connsiteY132" fmla="*/ 1238739 h 1353297"/>
              <a:gd name="connsiteX133" fmla="*/ 959820 w 10678681"/>
              <a:gd name="connsiteY133" fmla="*/ 1275863 h 1353297"/>
              <a:gd name="connsiteX134" fmla="*/ 929137 w 10678681"/>
              <a:gd name="connsiteY134" fmla="*/ 1273957 h 1353297"/>
              <a:gd name="connsiteX135" fmla="*/ 878849 w 10678681"/>
              <a:gd name="connsiteY135" fmla="*/ 1266740 h 1353297"/>
              <a:gd name="connsiteX136" fmla="*/ 800667 w 10678681"/>
              <a:gd name="connsiteY136" fmla="*/ 1282041 h 1353297"/>
              <a:gd name="connsiteX137" fmla="*/ 644906 w 10678681"/>
              <a:gd name="connsiteY137" fmla="*/ 1273685 h 1353297"/>
              <a:gd name="connsiteX138" fmla="*/ 379869 w 10678681"/>
              <a:gd name="connsiteY138" fmla="*/ 1339165 h 1353297"/>
              <a:gd name="connsiteX139" fmla="*/ 137696 w 10678681"/>
              <a:gd name="connsiteY139" fmla="*/ 1319217 h 1353297"/>
              <a:gd name="connsiteX140" fmla="*/ 54250 w 10678681"/>
              <a:gd name="connsiteY140" fmla="*/ 1315838 h 1353297"/>
              <a:gd name="connsiteX141" fmla="*/ 28042 w 10678681"/>
              <a:gd name="connsiteY141" fmla="*/ 1297822 h 1353297"/>
              <a:gd name="connsiteX142" fmla="*/ 0 w 10678681"/>
              <a:gd name="connsiteY142" fmla="*/ 1294612 h 1353297"/>
              <a:gd name="connsiteX143" fmla="*/ 0 w 10678681"/>
              <a:gd name="connsiteY143" fmla="*/ 0 h 1353297"/>
              <a:gd name="connsiteX0" fmla="*/ 0 w 10678681"/>
              <a:gd name="connsiteY0" fmla="*/ 0 h 1353297"/>
              <a:gd name="connsiteX1" fmla="*/ 10678681 w 10678681"/>
              <a:gd name="connsiteY1" fmla="*/ 0 h 1353297"/>
              <a:gd name="connsiteX2" fmla="*/ 10666019 w 10678681"/>
              <a:gd name="connsiteY2" fmla="*/ 7876 h 1353297"/>
              <a:gd name="connsiteX3" fmla="*/ 10632825 w 10678681"/>
              <a:gd name="connsiteY3" fmla="*/ 32153 h 1353297"/>
              <a:gd name="connsiteX4" fmla="*/ 10510605 w 10678681"/>
              <a:gd name="connsiteY4" fmla="*/ 30449 h 1353297"/>
              <a:gd name="connsiteX5" fmla="*/ 10456989 w 10678681"/>
              <a:gd name="connsiteY5" fmla="*/ 979 h 1353297"/>
              <a:gd name="connsiteX6" fmla="*/ 10438642 w 10678681"/>
              <a:gd name="connsiteY6" fmla="*/ 1524 h 1353297"/>
              <a:gd name="connsiteX7" fmla="*/ 10407146 w 10678681"/>
              <a:gd name="connsiteY7" fmla="*/ 43659 h 1353297"/>
              <a:gd name="connsiteX8" fmla="*/ 10357996 w 10678681"/>
              <a:gd name="connsiteY8" fmla="*/ 50836 h 1353297"/>
              <a:gd name="connsiteX9" fmla="*/ 10306667 w 10678681"/>
              <a:gd name="connsiteY9" fmla="*/ 109739 h 1353297"/>
              <a:gd name="connsiteX10" fmla="*/ 10115334 w 10678681"/>
              <a:gd name="connsiteY10" fmla="*/ 155658 h 1353297"/>
              <a:gd name="connsiteX11" fmla="*/ 10068157 w 10678681"/>
              <a:gd name="connsiteY11" fmla="*/ 215673 h 1353297"/>
              <a:gd name="connsiteX12" fmla="*/ 10045431 w 10678681"/>
              <a:gd name="connsiteY12" fmla="*/ 229568 h 1353297"/>
              <a:gd name="connsiteX13" fmla="*/ 10013265 w 10678681"/>
              <a:gd name="connsiteY13" fmla="*/ 284757 h 1353297"/>
              <a:gd name="connsiteX14" fmla="*/ 9862496 w 10678681"/>
              <a:gd name="connsiteY14" fmla="*/ 223033 h 1353297"/>
              <a:gd name="connsiteX15" fmla="*/ 9679638 w 10678681"/>
              <a:gd name="connsiteY15" fmla="*/ 277462 h 1353297"/>
              <a:gd name="connsiteX16" fmla="*/ 9498347 w 10678681"/>
              <a:gd name="connsiteY16" fmla="*/ 244723 h 1353297"/>
              <a:gd name="connsiteX17" fmla="*/ 9399702 w 10678681"/>
              <a:gd name="connsiteY17" fmla="*/ 276316 h 1353297"/>
              <a:gd name="connsiteX18" fmla="*/ 9378439 w 10678681"/>
              <a:gd name="connsiteY18" fmla="*/ 326244 h 1353297"/>
              <a:gd name="connsiteX19" fmla="*/ 9121744 w 10678681"/>
              <a:gd name="connsiteY19" fmla="*/ 365177 h 1353297"/>
              <a:gd name="connsiteX20" fmla="*/ 9061654 w 10678681"/>
              <a:gd name="connsiteY20" fmla="*/ 393730 h 1353297"/>
              <a:gd name="connsiteX21" fmla="*/ 8997577 w 10678681"/>
              <a:gd name="connsiteY21" fmla="*/ 380865 h 1353297"/>
              <a:gd name="connsiteX22" fmla="*/ 8907968 w 10678681"/>
              <a:gd name="connsiteY22" fmla="*/ 447345 h 1353297"/>
              <a:gd name="connsiteX23" fmla="*/ 8764163 w 10678681"/>
              <a:gd name="connsiteY23" fmla="*/ 471000 h 1353297"/>
              <a:gd name="connsiteX24" fmla="*/ 8680155 w 10678681"/>
              <a:gd name="connsiteY24" fmla="*/ 492404 h 1353297"/>
              <a:gd name="connsiteX25" fmla="*/ 8651436 w 10678681"/>
              <a:gd name="connsiteY25" fmla="*/ 511923 h 1353297"/>
              <a:gd name="connsiteX26" fmla="*/ 8609185 w 10678681"/>
              <a:gd name="connsiteY26" fmla="*/ 531525 h 1353297"/>
              <a:gd name="connsiteX27" fmla="*/ 8537091 w 10678681"/>
              <a:gd name="connsiteY27" fmla="*/ 574933 h 1353297"/>
              <a:gd name="connsiteX28" fmla="*/ 8435931 w 10678681"/>
              <a:gd name="connsiteY28" fmla="*/ 617926 h 1353297"/>
              <a:gd name="connsiteX29" fmla="*/ 8348623 w 10678681"/>
              <a:gd name="connsiteY29" fmla="*/ 600607 h 1353297"/>
              <a:gd name="connsiteX30" fmla="*/ 8344233 w 10678681"/>
              <a:gd name="connsiteY30" fmla="*/ 610922 h 1353297"/>
              <a:gd name="connsiteX31" fmla="*/ 8290622 w 10678681"/>
              <a:gd name="connsiteY31" fmla="*/ 622687 h 1353297"/>
              <a:gd name="connsiteX32" fmla="*/ 8086698 w 10678681"/>
              <a:gd name="connsiteY32" fmla="*/ 605185 h 1353297"/>
              <a:gd name="connsiteX33" fmla="*/ 7982378 w 10678681"/>
              <a:gd name="connsiteY33" fmla="*/ 629799 h 1353297"/>
              <a:gd name="connsiteX34" fmla="*/ 7947952 w 10678681"/>
              <a:gd name="connsiteY34" fmla="*/ 648003 h 1353297"/>
              <a:gd name="connsiteX35" fmla="*/ 7890112 w 10678681"/>
              <a:gd name="connsiteY35" fmla="*/ 677915 h 1353297"/>
              <a:gd name="connsiteX36" fmla="*/ 7853284 w 10678681"/>
              <a:gd name="connsiteY36" fmla="*/ 723588 h 1353297"/>
              <a:gd name="connsiteX37" fmla="*/ 7802383 w 10678681"/>
              <a:gd name="connsiteY37" fmla="*/ 739359 h 1353297"/>
              <a:gd name="connsiteX38" fmla="*/ 7730518 w 10678681"/>
              <a:gd name="connsiteY38" fmla="*/ 739526 h 1353297"/>
              <a:gd name="connsiteX39" fmla="*/ 7652907 w 10678681"/>
              <a:gd name="connsiteY39" fmla="*/ 783273 h 1353297"/>
              <a:gd name="connsiteX40" fmla="*/ 7606008 w 10678681"/>
              <a:gd name="connsiteY40" fmla="*/ 800717 h 1353297"/>
              <a:gd name="connsiteX41" fmla="*/ 7480223 w 10678681"/>
              <a:gd name="connsiteY41" fmla="*/ 856821 h 1353297"/>
              <a:gd name="connsiteX42" fmla="*/ 7356005 w 10678681"/>
              <a:gd name="connsiteY42" fmla="*/ 919462 h 1353297"/>
              <a:gd name="connsiteX43" fmla="*/ 7305396 w 10678681"/>
              <a:gd name="connsiteY43" fmla="*/ 986228 h 1353297"/>
              <a:gd name="connsiteX44" fmla="*/ 7266251 w 10678681"/>
              <a:gd name="connsiteY44" fmla="*/ 967864 h 1353297"/>
              <a:gd name="connsiteX45" fmla="*/ 7269396 w 10678681"/>
              <a:gd name="connsiteY45" fmla="*/ 989282 h 1353297"/>
              <a:gd name="connsiteX46" fmla="*/ 7258094 w 10678681"/>
              <a:gd name="connsiteY46" fmla="*/ 990679 h 1353297"/>
              <a:gd name="connsiteX47" fmla="*/ 7257893 w 10678681"/>
              <a:gd name="connsiteY47" fmla="*/ 991204 h 1353297"/>
              <a:gd name="connsiteX48" fmla="*/ 7247153 w 10678681"/>
              <a:gd name="connsiteY48" fmla="*/ 991550 h 1353297"/>
              <a:gd name="connsiteX49" fmla="*/ 7193612 w 10678681"/>
              <a:gd name="connsiteY49" fmla="*/ 987042 h 1353297"/>
              <a:gd name="connsiteX50" fmla="*/ 7132632 w 10678681"/>
              <a:gd name="connsiteY50" fmla="*/ 1042036 h 1353297"/>
              <a:gd name="connsiteX51" fmla="*/ 7105610 w 10678681"/>
              <a:gd name="connsiteY51" fmla="*/ 1053537 h 1353297"/>
              <a:gd name="connsiteX52" fmla="*/ 7069148 w 10678681"/>
              <a:gd name="connsiteY52" fmla="*/ 1047163 h 1353297"/>
              <a:gd name="connsiteX53" fmla="*/ 7039634 w 10678681"/>
              <a:gd name="connsiteY53" fmla="*/ 1059971 h 1353297"/>
              <a:gd name="connsiteX54" fmla="*/ 7033445 w 10678681"/>
              <a:gd name="connsiteY54" fmla="*/ 1063314 h 1353297"/>
              <a:gd name="connsiteX55" fmla="*/ 6999157 w 10678681"/>
              <a:gd name="connsiteY55" fmla="*/ 1055282 h 1353297"/>
              <a:gd name="connsiteX56" fmla="*/ 6981874 w 10678681"/>
              <a:gd name="connsiteY56" fmla="*/ 1053827 h 1353297"/>
              <a:gd name="connsiteX57" fmla="*/ 6976102 w 10678681"/>
              <a:gd name="connsiteY57" fmla="*/ 1047854 h 1353297"/>
              <a:gd name="connsiteX58" fmla="*/ 6951040 w 10678681"/>
              <a:gd name="connsiteY58" fmla="*/ 1048531 h 1353297"/>
              <a:gd name="connsiteX59" fmla="*/ 6948497 w 10678681"/>
              <a:gd name="connsiteY59" fmla="*/ 1050706 h 1353297"/>
              <a:gd name="connsiteX60" fmla="*/ 6926582 w 10678681"/>
              <a:gd name="connsiteY60" fmla="*/ 1043462 h 1353297"/>
              <a:gd name="connsiteX61" fmla="*/ 6833743 w 10678681"/>
              <a:gd name="connsiteY61" fmla="*/ 1027960 h 1353297"/>
              <a:gd name="connsiteX62" fmla="*/ 6687090 w 10678681"/>
              <a:gd name="connsiteY62" fmla="*/ 1063250 h 1353297"/>
              <a:gd name="connsiteX63" fmla="*/ 6437450 w 10678681"/>
              <a:gd name="connsiteY63" fmla="*/ 1101075 h 1353297"/>
              <a:gd name="connsiteX64" fmla="*/ 6327795 w 10678681"/>
              <a:gd name="connsiteY64" fmla="*/ 1088142 h 1353297"/>
              <a:gd name="connsiteX65" fmla="*/ 6136549 w 10678681"/>
              <a:gd name="connsiteY65" fmla="*/ 1100268 h 1353297"/>
              <a:gd name="connsiteX66" fmla="*/ 6004655 w 10678681"/>
              <a:gd name="connsiteY66" fmla="*/ 1114946 h 1353297"/>
              <a:gd name="connsiteX67" fmla="*/ 5936643 w 10678681"/>
              <a:gd name="connsiteY67" fmla="*/ 1095428 h 1353297"/>
              <a:gd name="connsiteX68" fmla="*/ 5912484 w 10678681"/>
              <a:gd name="connsiteY68" fmla="*/ 1112624 h 1353297"/>
              <a:gd name="connsiteX69" fmla="*/ 5908387 w 10678681"/>
              <a:gd name="connsiteY69" fmla="*/ 1116018 h 1353297"/>
              <a:gd name="connsiteX70" fmla="*/ 5890495 w 10678681"/>
              <a:gd name="connsiteY70" fmla="*/ 1120268 h 1353297"/>
              <a:gd name="connsiteX71" fmla="*/ 5887318 w 10678681"/>
              <a:gd name="connsiteY71" fmla="*/ 1133134 h 1353297"/>
              <a:gd name="connsiteX72" fmla="*/ 5861726 w 10678681"/>
              <a:gd name="connsiteY72" fmla="*/ 1147891 h 1353297"/>
              <a:gd name="connsiteX73" fmla="*/ 5805823 w 10678681"/>
              <a:gd name="connsiteY73" fmla="*/ 1152457 h 1353297"/>
              <a:gd name="connsiteX74" fmla="*/ 5689841 w 10678681"/>
              <a:gd name="connsiteY74" fmla="*/ 1176232 h 1353297"/>
              <a:gd name="connsiteX75" fmla="*/ 5605119 w 10678681"/>
              <a:gd name="connsiteY75" fmla="*/ 1190202 h 1353297"/>
              <a:gd name="connsiteX76" fmla="*/ 5488513 w 10678681"/>
              <a:gd name="connsiteY76" fmla="*/ 1205367 h 1353297"/>
              <a:gd name="connsiteX77" fmla="*/ 5402905 w 10678681"/>
              <a:gd name="connsiteY77" fmla="*/ 1241191 h 1353297"/>
              <a:gd name="connsiteX78" fmla="*/ 5285593 w 10678681"/>
              <a:gd name="connsiteY78" fmla="*/ 1273569 h 1353297"/>
              <a:gd name="connsiteX79" fmla="*/ 5192893 w 10678681"/>
              <a:gd name="connsiteY79" fmla="*/ 1247188 h 1353297"/>
              <a:gd name="connsiteX80" fmla="*/ 5186475 w 10678681"/>
              <a:gd name="connsiteY80" fmla="*/ 1257028 h 1353297"/>
              <a:gd name="connsiteX81" fmla="*/ 5126038 w 10678681"/>
              <a:gd name="connsiteY81" fmla="*/ 1263189 h 1353297"/>
              <a:gd name="connsiteX82" fmla="*/ 4894688 w 10678681"/>
              <a:gd name="connsiteY82" fmla="*/ 1247184 h 1353297"/>
              <a:gd name="connsiteX83" fmla="*/ 4788036 w 10678681"/>
              <a:gd name="connsiteY83" fmla="*/ 1238182 h 1353297"/>
              <a:gd name="connsiteX84" fmla="*/ 4747555 w 10678681"/>
              <a:gd name="connsiteY84" fmla="*/ 1252768 h 1353297"/>
              <a:gd name="connsiteX85" fmla="*/ 4679644 w 10678681"/>
              <a:gd name="connsiteY85" fmla="*/ 1276603 h 1353297"/>
              <a:gd name="connsiteX86" fmla="*/ 4632222 w 10678681"/>
              <a:gd name="connsiteY86" fmla="*/ 1318360 h 1353297"/>
              <a:gd name="connsiteX87" fmla="*/ 4617358 w 10678681"/>
              <a:gd name="connsiteY87" fmla="*/ 1327690 h 1353297"/>
              <a:gd name="connsiteX88" fmla="*/ 4589102 w 10678681"/>
              <a:gd name="connsiteY88" fmla="*/ 1321223 h 1353297"/>
              <a:gd name="connsiteX89" fmla="*/ 4578184 w 10678681"/>
              <a:gd name="connsiteY89" fmla="*/ 1326745 h 1353297"/>
              <a:gd name="connsiteX90" fmla="*/ 4574270 w 10678681"/>
              <a:gd name="connsiteY90" fmla="*/ 1325878 h 1353297"/>
              <a:gd name="connsiteX91" fmla="*/ 4564919 w 10678681"/>
              <a:gd name="connsiteY91" fmla="*/ 1325507 h 1353297"/>
              <a:gd name="connsiteX92" fmla="*/ 4566586 w 10678681"/>
              <a:gd name="connsiteY92" fmla="*/ 1316963 h 1353297"/>
              <a:gd name="connsiteX93" fmla="*/ 4556303 w 10678681"/>
              <a:gd name="connsiteY93" fmla="*/ 1300262 h 1353297"/>
              <a:gd name="connsiteX94" fmla="*/ 4502358 w 10678681"/>
              <a:gd name="connsiteY94" fmla="*/ 1302558 h 1353297"/>
              <a:gd name="connsiteX95" fmla="*/ 4498919 w 10678681"/>
              <a:gd name="connsiteY95" fmla="*/ 1312115 h 1353297"/>
              <a:gd name="connsiteX96" fmla="*/ 4492075 w 10678681"/>
              <a:gd name="connsiteY96" fmla="*/ 1313357 h 1353297"/>
              <a:gd name="connsiteX97" fmla="*/ 4487466 w 10678681"/>
              <a:gd name="connsiteY97" fmla="*/ 1304102 h 1353297"/>
              <a:gd name="connsiteX98" fmla="*/ 4398292 w 10678681"/>
              <a:gd name="connsiteY98" fmla="*/ 1278410 h 1353297"/>
              <a:gd name="connsiteX99" fmla="*/ 4306088 w 10678681"/>
              <a:gd name="connsiteY99" fmla="*/ 1282512 h 1353297"/>
              <a:gd name="connsiteX100" fmla="*/ 4188995 w 10678681"/>
              <a:gd name="connsiteY100" fmla="*/ 1296718 h 1353297"/>
              <a:gd name="connsiteX101" fmla="*/ 4136582 w 10678681"/>
              <a:gd name="connsiteY101" fmla="*/ 1287687 h 1353297"/>
              <a:gd name="connsiteX102" fmla="*/ 4064614 w 10678681"/>
              <a:gd name="connsiteY102" fmla="*/ 1296118 h 1353297"/>
              <a:gd name="connsiteX103" fmla="*/ 3906561 w 10678681"/>
              <a:gd name="connsiteY103" fmla="*/ 1352435 h 1353297"/>
              <a:gd name="connsiteX104" fmla="*/ 3787890 w 10678681"/>
              <a:gd name="connsiteY104" fmla="*/ 1352442 h 1353297"/>
              <a:gd name="connsiteX105" fmla="*/ 3745993 w 10678681"/>
              <a:gd name="connsiteY105" fmla="*/ 1342630 h 1353297"/>
              <a:gd name="connsiteX106" fmla="*/ 3675785 w 10678681"/>
              <a:gd name="connsiteY106" fmla="*/ 1326802 h 1353297"/>
              <a:gd name="connsiteX107" fmla="*/ 3623856 w 10678681"/>
              <a:gd name="connsiteY107" fmla="*/ 1290804 h 1353297"/>
              <a:gd name="connsiteX108" fmla="*/ 3564933 w 10678681"/>
              <a:gd name="connsiteY108" fmla="*/ 1287147 h 1353297"/>
              <a:gd name="connsiteX109" fmla="*/ 3550537 w 10678681"/>
              <a:gd name="connsiteY109" fmla="*/ 1317552 h 1353297"/>
              <a:gd name="connsiteX110" fmla="*/ 3487736 w 10678681"/>
              <a:gd name="connsiteY110" fmla="*/ 1303493 h 1353297"/>
              <a:gd name="connsiteX111" fmla="*/ 3392548 w 10678681"/>
              <a:gd name="connsiteY111" fmla="*/ 1278741 h 1353297"/>
              <a:gd name="connsiteX112" fmla="*/ 3337466 w 10678681"/>
              <a:gd name="connsiteY112" fmla="*/ 1272537 h 1353297"/>
              <a:gd name="connsiteX113" fmla="*/ 3187206 w 10678681"/>
              <a:gd name="connsiteY113" fmla="*/ 1246821 h 1353297"/>
              <a:gd name="connsiteX114" fmla="*/ 3036856 w 10678681"/>
              <a:gd name="connsiteY114" fmla="*/ 1214383 h 1353297"/>
              <a:gd name="connsiteX115" fmla="*/ 2824973 w 10678681"/>
              <a:gd name="connsiteY115" fmla="*/ 1134864 h 1353297"/>
              <a:gd name="connsiteX116" fmla="*/ 2804398 w 10678681"/>
              <a:gd name="connsiteY116" fmla="*/ 1125556 h 1353297"/>
              <a:gd name="connsiteX117" fmla="*/ 2775396 w 10678681"/>
              <a:gd name="connsiteY117" fmla="*/ 1130148 h 1353297"/>
              <a:gd name="connsiteX118" fmla="*/ 2659096 w 10678681"/>
              <a:gd name="connsiteY118" fmla="*/ 1150294 h 1353297"/>
              <a:gd name="connsiteX119" fmla="*/ 2567088 w 10678681"/>
              <a:gd name="connsiteY119" fmla="*/ 1181781 h 1353297"/>
              <a:gd name="connsiteX120" fmla="*/ 2454501 w 10678681"/>
              <a:gd name="connsiteY120" fmla="*/ 1155455 h 1353297"/>
              <a:gd name="connsiteX121" fmla="*/ 2385161 w 10678681"/>
              <a:gd name="connsiteY121" fmla="*/ 1161312 h 1353297"/>
              <a:gd name="connsiteX122" fmla="*/ 2273361 w 10678681"/>
              <a:gd name="connsiteY122" fmla="*/ 1134090 h 1353297"/>
              <a:gd name="connsiteX123" fmla="*/ 2132003 w 10678681"/>
              <a:gd name="connsiteY123" fmla="*/ 1139225 h 1353297"/>
              <a:gd name="connsiteX124" fmla="*/ 2052449 w 10678681"/>
              <a:gd name="connsiteY124" fmla="*/ 1109687 h 1353297"/>
              <a:gd name="connsiteX125" fmla="*/ 2010157 w 10678681"/>
              <a:gd name="connsiteY125" fmla="*/ 1152767 h 1353297"/>
              <a:gd name="connsiteX126" fmla="*/ 1901837 w 10678681"/>
              <a:gd name="connsiteY126" fmla="*/ 1221762 h 1353297"/>
              <a:gd name="connsiteX127" fmla="*/ 1836762 w 10678681"/>
              <a:gd name="connsiteY127" fmla="*/ 1237387 h 1353297"/>
              <a:gd name="connsiteX128" fmla="*/ 1735877 w 10678681"/>
              <a:gd name="connsiteY128" fmla="*/ 1246527 h 1353297"/>
              <a:gd name="connsiteX129" fmla="*/ 1705069 w 10678681"/>
              <a:gd name="connsiteY129" fmla="*/ 1251989 h 1353297"/>
              <a:gd name="connsiteX130" fmla="*/ 1408915 w 10678681"/>
              <a:gd name="connsiteY130" fmla="*/ 1268017 h 1353297"/>
              <a:gd name="connsiteX131" fmla="*/ 1220734 w 10678681"/>
              <a:gd name="connsiteY131" fmla="*/ 1257811 h 1353297"/>
              <a:gd name="connsiteX132" fmla="*/ 1021737 w 10678681"/>
              <a:gd name="connsiteY132" fmla="*/ 1238739 h 1353297"/>
              <a:gd name="connsiteX133" fmla="*/ 959820 w 10678681"/>
              <a:gd name="connsiteY133" fmla="*/ 1275863 h 1353297"/>
              <a:gd name="connsiteX134" fmla="*/ 929137 w 10678681"/>
              <a:gd name="connsiteY134" fmla="*/ 1273957 h 1353297"/>
              <a:gd name="connsiteX135" fmla="*/ 878849 w 10678681"/>
              <a:gd name="connsiteY135" fmla="*/ 1266740 h 1353297"/>
              <a:gd name="connsiteX136" fmla="*/ 800667 w 10678681"/>
              <a:gd name="connsiteY136" fmla="*/ 1282041 h 1353297"/>
              <a:gd name="connsiteX137" fmla="*/ 644906 w 10678681"/>
              <a:gd name="connsiteY137" fmla="*/ 1273685 h 1353297"/>
              <a:gd name="connsiteX138" fmla="*/ 379869 w 10678681"/>
              <a:gd name="connsiteY138" fmla="*/ 1339165 h 1353297"/>
              <a:gd name="connsiteX139" fmla="*/ 137696 w 10678681"/>
              <a:gd name="connsiteY139" fmla="*/ 1319217 h 1353297"/>
              <a:gd name="connsiteX140" fmla="*/ 54250 w 10678681"/>
              <a:gd name="connsiteY140" fmla="*/ 1315838 h 1353297"/>
              <a:gd name="connsiteX141" fmla="*/ 28042 w 10678681"/>
              <a:gd name="connsiteY141" fmla="*/ 1297822 h 1353297"/>
              <a:gd name="connsiteX142" fmla="*/ 0 w 10678681"/>
              <a:gd name="connsiteY142" fmla="*/ 1294612 h 1353297"/>
              <a:gd name="connsiteX143" fmla="*/ 0 w 10678681"/>
              <a:gd name="connsiteY143" fmla="*/ 0 h 1353297"/>
              <a:gd name="connsiteX0" fmla="*/ 0 w 10678681"/>
              <a:gd name="connsiteY0" fmla="*/ 0 h 1353297"/>
              <a:gd name="connsiteX1" fmla="*/ 10678681 w 10678681"/>
              <a:gd name="connsiteY1" fmla="*/ 0 h 1353297"/>
              <a:gd name="connsiteX2" fmla="*/ 10666019 w 10678681"/>
              <a:gd name="connsiteY2" fmla="*/ 7876 h 1353297"/>
              <a:gd name="connsiteX3" fmla="*/ 10632825 w 10678681"/>
              <a:gd name="connsiteY3" fmla="*/ 32153 h 1353297"/>
              <a:gd name="connsiteX4" fmla="*/ 10510605 w 10678681"/>
              <a:gd name="connsiteY4" fmla="*/ 30449 h 1353297"/>
              <a:gd name="connsiteX5" fmla="*/ 10456989 w 10678681"/>
              <a:gd name="connsiteY5" fmla="*/ 979 h 1353297"/>
              <a:gd name="connsiteX6" fmla="*/ 10438642 w 10678681"/>
              <a:gd name="connsiteY6" fmla="*/ 1524 h 1353297"/>
              <a:gd name="connsiteX7" fmla="*/ 10407146 w 10678681"/>
              <a:gd name="connsiteY7" fmla="*/ 43659 h 1353297"/>
              <a:gd name="connsiteX8" fmla="*/ 10357996 w 10678681"/>
              <a:gd name="connsiteY8" fmla="*/ 50836 h 1353297"/>
              <a:gd name="connsiteX9" fmla="*/ 10306667 w 10678681"/>
              <a:gd name="connsiteY9" fmla="*/ 109739 h 1353297"/>
              <a:gd name="connsiteX10" fmla="*/ 10115334 w 10678681"/>
              <a:gd name="connsiteY10" fmla="*/ 155658 h 1353297"/>
              <a:gd name="connsiteX11" fmla="*/ 10068157 w 10678681"/>
              <a:gd name="connsiteY11" fmla="*/ 215673 h 1353297"/>
              <a:gd name="connsiteX12" fmla="*/ 10045431 w 10678681"/>
              <a:gd name="connsiteY12" fmla="*/ 229568 h 1353297"/>
              <a:gd name="connsiteX13" fmla="*/ 10013265 w 10678681"/>
              <a:gd name="connsiteY13" fmla="*/ 284757 h 1353297"/>
              <a:gd name="connsiteX14" fmla="*/ 9862496 w 10678681"/>
              <a:gd name="connsiteY14" fmla="*/ 223033 h 1353297"/>
              <a:gd name="connsiteX15" fmla="*/ 9679638 w 10678681"/>
              <a:gd name="connsiteY15" fmla="*/ 277462 h 1353297"/>
              <a:gd name="connsiteX16" fmla="*/ 9498347 w 10678681"/>
              <a:gd name="connsiteY16" fmla="*/ 244723 h 1353297"/>
              <a:gd name="connsiteX17" fmla="*/ 9399702 w 10678681"/>
              <a:gd name="connsiteY17" fmla="*/ 276316 h 1353297"/>
              <a:gd name="connsiteX18" fmla="*/ 9378439 w 10678681"/>
              <a:gd name="connsiteY18" fmla="*/ 326244 h 1353297"/>
              <a:gd name="connsiteX19" fmla="*/ 9121744 w 10678681"/>
              <a:gd name="connsiteY19" fmla="*/ 365177 h 1353297"/>
              <a:gd name="connsiteX20" fmla="*/ 9061654 w 10678681"/>
              <a:gd name="connsiteY20" fmla="*/ 393730 h 1353297"/>
              <a:gd name="connsiteX21" fmla="*/ 8997577 w 10678681"/>
              <a:gd name="connsiteY21" fmla="*/ 380865 h 1353297"/>
              <a:gd name="connsiteX22" fmla="*/ 8907968 w 10678681"/>
              <a:gd name="connsiteY22" fmla="*/ 447345 h 1353297"/>
              <a:gd name="connsiteX23" fmla="*/ 8764163 w 10678681"/>
              <a:gd name="connsiteY23" fmla="*/ 471000 h 1353297"/>
              <a:gd name="connsiteX24" fmla="*/ 8680155 w 10678681"/>
              <a:gd name="connsiteY24" fmla="*/ 492404 h 1353297"/>
              <a:gd name="connsiteX25" fmla="*/ 8651436 w 10678681"/>
              <a:gd name="connsiteY25" fmla="*/ 511923 h 1353297"/>
              <a:gd name="connsiteX26" fmla="*/ 8609185 w 10678681"/>
              <a:gd name="connsiteY26" fmla="*/ 531525 h 1353297"/>
              <a:gd name="connsiteX27" fmla="*/ 8537091 w 10678681"/>
              <a:gd name="connsiteY27" fmla="*/ 574933 h 1353297"/>
              <a:gd name="connsiteX28" fmla="*/ 8435931 w 10678681"/>
              <a:gd name="connsiteY28" fmla="*/ 617926 h 1353297"/>
              <a:gd name="connsiteX29" fmla="*/ 8348623 w 10678681"/>
              <a:gd name="connsiteY29" fmla="*/ 600607 h 1353297"/>
              <a:gd name="connsiteX30" fmla="*/ 8344233 w 10678681"/>
              <a:gd name="connsiteY30" fmla="*/ 610922 h 1353297"/>
              <a:gd name="connsiteX31" fmla="*/ 8290622 w 10678681"/>
              <a:gd name="connsiteY31" fmla="*/ 622687 h 1353297"/>
              <a:gd name="connsiteX32" fmla="*/ 8086698 w 10678681"/>
              <a:gd name="connsiteY32" fmla="*/ 605185 h 1353297"/>
              <a:gd name="connsiteX33" fmla="*/ 7982378 w 10678681"/>
              <a:gd name="connsiteY33" fmla="*/ 629799 h 1353297"/>
              <a:gd name="connsiteX34" fmla="*/ 7947952 w 10678681"/>
              <a:gd name="connsiteY34" fmla="*/ 648003 h 1353297"/>
              <a:gd name="connsiteX35" fmla="*/ 7890112 w 10678681"/>
              <a:gd name="connsiteY35" fmla="*/ 677915 h 1353297"/>
              <a:gd name="connsiteX36" fmla="*/ 7853284 w 10678681"/>
              <a:gd name="connsiteY36" fmla="*/ 723588 h 1353297"/>
              <a:gd name="connsiteX37" fmla="*/ 7802383 w 10678681"/>
              <a:gd name="connsiteY37" fmla="*/ 739359 h 1353297"/>
              <a:gd name="connsiteX38" fmla="*/ 7730518 w 10678681"/>
              <a:gd name="connsiteY38" fmla="*/ 739526 h 1353297"/>
              <a:gd name="connsiteX39" fmla="*/ 7652907 w 10678681"/>
              <a:gd name="connsiteY39" fmla="*/ 783273 h 1353297"/>
              <a:gd name="connsiteX40" fmla="*/ 7606008 w 10678681"/>
              <a:gd name="connsiteY40" fmla="*/ 800717 h 1353297"/>
              <a:gd name="connsiteX41" fmla="*/ 7480223 w 10678681"/>
              <a:gd name="connsiteY41" fmla="*/ 856821 h 1353297"/>
              <a:gd name="connsiteX42" fmla="*/ 7356005 w 10678681"/>
              <a:gd name="connsiteY42" fmla="*/ 919462 h 1353297"/>
              <a:gd name="connsiteX43" fmla="*/ 7305396 w 10678681"/>
              <a:gd name="connsiteY43" fmla="*/ 986228 h 1353297"/>
              <a:gd name="connsiteX44" fmla="*/ 7266251 w 10678681"/>
              <a:gd name="connsiteY44" fmla="*/ 967864 h 1353297"/>
              <a:gd name="connsiteX45" fmla="*/ 7269396 w 10678681"/>
              <a:gd name="connsiteY45" fmla="*/ 989282 h 1353297"/>
              <a:gd name="connsiteX46" fmla="*/ 7258094 w 10678681"/>
              <a:gd name="connsiteY46" fmla="*/ 990679 h 1353297"/>
              <a:gd name="connsiteX47" fmla="*/ 7257893 w 10678681"/>
              <a:gd name="connsiteY47" fmla="*/ 991204 h 1353297"/>
              <a:gd name="connsiteX48" fmla="*/ 7247153 w 10678681"/>
              <a:gd name="connsiteY48" fmla="*/ 991550 h 1353297"/>
              <a:gd name="connsiteX49" fmla="*/ 7193612 w 10678681"/>
              <a:gd name="connsiteY49" fmla="*/ 987042 h 1353297"/>
              <a:gd name="connsiteX50" fmla="*/ 7132632 w 10678681"/>
              <a:gd name="connsiteY50" fmla="*/ 1042036 h 1353297"/>
              <a:gd name="connsiteX51" fmla="*/ 7105610 w 10678681"/>
              <a:gd name="connsiteY51" fmla="*/ 1053537 h 1353297"/>
              <a:gd name="connsiteX52" fmla="*/ 7069148 w 10678681"/>
              <a:gd name="connsiteY52" fmla="*/ 1047163 h 1353297"/>
              <a:gd name="connsiteX53" fmla="*/ 7039634 w 10678681"/>
              <a:gd name="connsiteY53" fmla="*/ 1059971 h 1353297"/>
              <a:gd name="connsiteX54" fmla="*/ 7033445 w 10678681"/>
              <a:gd name="connsiteY54" fmla="*/ 1063314 h 1353297"/>
              <a:gd name="connsiteX55" fmla="*/ 6999157 w 10678681"/>
              <a:gd name="connsiteY55" fmla="*/ 1055282 h 1353297"/>
              <a:gd name="connsiteX56" fmla="*/ 6981874 w 10678681"/>
              <a:gd name="connsiteY56" fmla="*/ 1053827 h 1353297"/>
              <a:gd name="connsiteX57" fmla="*/ 6976102 w 10678681"/>
              <a:gd name="connsiteY57" fmla="*/ 1047854 h 1353297"/>
              <a:gd name="connsiteX58" fmla="*/ 6951040 w 10678681"/>
              <a:gd name="connsiteY58" fmla="*/ 1048531 h 1353297"/>
              <a:gd name="connsiteX59" fmla="*/ 6948497 w 10678681"/>
              <a:gd name="connsiteY59" fmla="*/ 1050706 h 1353297"/>
              <a:gd name="connsiteX60" fmla="*/ 6926582 w 10678681"/>
              <a:gd name="connsiteY60" fmla="*/ 1043462 h 1353297"/>
              <a:gd name="connsiteX61" fmla="*/ 6833743 w 10678681"/>
              <a:gd name="connsiteY61" fmla="*/ 1027960 h 1353297"/>
              <a:gd name="connsiteX62" fmla="*/ 6687090 w 10678681"/>
              <a:gd name="connsiteY62" fmla="*/ 1063250 h 1353297"/>
              <a:gd name="connsiteX63" fmla="*/ 6437450 w 10678681"/>
              <a:gd name="connsiteY63" fmla="*/ 1101075 h 1353297"/>
              <a:gd name="connsiteX64" fmla="*/ 6327795 w 10678681"/>
              <a:gd name="connsiteY64" fmla="*/ 1088142 h 1353297"/>
              <a:gd name="connsiteX65" fmla="*/ 6136549 w 10678681"/>
              <a:gd name="connsiteY65" fmla="*/ 1100268 h 1353297"/>
              <a:gd name="connsiteX66" fmla="*/ 6004655 w 10678681"/>
              <a:gd name="connsiteY66" fmla="*/ 1114946 h 1353297"/>
              <a:gd name="connsiteX67" fmla="*/ 5936643 w 10678681"/>
              <a:gd name="connsiteY67" fmla="*/ 1095428 h 1353297"/>
              <a:gd name="connsiteX68" fmla="*/ 5912484 w 10678681"/>
              <a:gd name="connsiteY68" fmla="*/ 1112624 h 1353297"/>
              <a:gd name="connsiteX69" fmla="*/ 5908387 w 10678681"/>
              <a:gd name="connsiteY69" fmla="*/ 1116018 h 1353297"/>
              <a:gd name="connsiteX70" fmla="*/ 5890495 w 10678681"/>
              <a:gd name="connsiteY70" fmla="*/ 1120268 h 1353297"/>
              <a:gd name="connsiteX71" fmla="*/ 5887318 w 10678681"/>
              <a:gd name="connsiteY71" fmla="*/ 1133134 h 1353297"/>
              <a:gd name="connsiteX72" fmla="*/ 5861726 w 10678681"/>
              <a:gd name="connsiteY72" fmla="*/ 1147891 h 1353297"/>
              <a:gd name="connsiteX73" fmla="*/ 5805823 w 10678681"/>
              <a:gd name="connsiteY73" fmla="*/ 1152457 h 1353297"/>
              <a:gd name="connsiteX74" fmla="*/ 5689841 w 10678681"/>
              <a:gd name="connsiteY74" fmla="*/ 1176232 h 1353297"/>
              <a:gd name="connsiteX75" fmla="*/ 5605119 w 10678681"/>
              <a:gd name="connsiteY75" fmla="*/ 1190202 h 1353297"/>
              <a:gd name="connsiteX76" fmla="*/ 5488513 w 10678681"/>
              <a:gd name="connsiteY76" fmla="*/ 1205367 h 1353297"/>
              <a:gd name="connsiteX77" fmla="*/ 5402905 w 10678681"/>
              <a:gd name="connsiteY77" fmla="*/ 1241191 h 1353297"/>
              <a:gd name="connsiteX78" fmla="*/ 5285593 w 10678681"/>
              <a:gd name="connsiteY78" fmla="*/ 1273569 h 1353297"/>
              <a:gd name="connsiteX79" fmla="*/ 5192893 w 10678681"/>
              <a:gd name="connsiteY79" fmla="*/ 1247188 h 1353297"/>
              <a:gd name="connsiteX80" fmla="*/ 5186475 w 10678681"/>
              <a:gd name="connsiteY80" fmla="*/ 1257028 h 1353297"/>
              <a:gd name="connsiteX81" fmla="*/ 5126038 w 10678681"/>
              <a:gd name="connsiteY81" fmla="*/ 1263189 h 1353297"/>
              <a:gd name="connsiteX82" fmla="*/ 4894688 w 10678681"/>
              <a:gd name="connsiteY82" fmla="*/ 1247184 h 1353297"/>
              <a:gd name="connsiteX83" fmla="*/ 4788036 w 10678681"/>
              <a:gd name="connsiteY83" fmla="*/ 1238182 h 1353297"/>
              <a:gd name="connsiteX84" fmla="*/ 4747555 w 10678681"/>
              <a:gd name="connsiteY84" fmla="*/ 1252768 h 1353297"/>
              <a:gd name="connsiteX85" fmla="*/ 4679644 w 10678681"/>
              <a:gd name="connsiteY85" fmla="*/ 1276603 h 1353297"/>
              <a:gd name="connsiteX86" fmla="*/ 4632222 w 10678681"/>
              <a:gd name="connsiteY86" fmla="*/ 1318360 h 1353297"/>
              <a:gd name="connsiteX87" fmla="*/ 4617358 w 10678681"/>
              <a:gd name="connsiteY87" fmla="*/ 1327690 h 1353297"/>
              <a:gd name="connsiteX88" fmla="*/ 4589102 w 10678681"/>
              <a:gd name="connsiteY88" fmla="*/ 1321223 h 1353297"/>
              <a:gd name="connsiteX89" fmla="*/ 4578184 w 10678681"/>
              <a:gd name="connsiteY89" fmla="*/ 1326745 h 1353297"/>
              <a:gd name="connsiteX90" fmla="*/ 4574270 w 10678681"/>
              <a:gd name="connsiteY90" fmla="*/ 1325878 h 1353297"/>
              <a:gd name="connsiteX91" fmla="*/ 4564919 w 10678681"/>
              <a:gd name="connsiteY91" fmla="*/ 1325507 h 1353297"/>
              <a:gd name="connsiteX92" fmla="*/ 4566586 w 10678681"/>
              <a:gd name="connsiteY92" fmla="*/ 1316963 h 1353297"/>
              <a:gd name="connsiteX93" fmla="*/ 4556303 w 10678681"/>
              <a:gd name="connsiteY93" fmla="*/ 1300262 h 1353297"/>
              <a:gd name="connsiteX94" fmla="*/ 4502358 w 10678681"/>
              <a:gd name="connsiteY94" fmla="*/ 1302558 h 1353297"/>
              <a:gd name="connsiteX95" fmla="*/ 4498919 w 10678681"/>
              <a:gd name="connsiteY95" fmla="*/ 1312115 h 1353297"/>
              <a:gd name="connsiteX96" fmla="*/ 4492075 w 10678681"/>
              <a:gd name="connsiteY96" fmla="*/ 1313357 h 1353297"/>
              <a:gd name="connsiteX97" fmla="*/ 4487466 w 10678681"/>
              <a:gd name="connsiteY97" fmla="*/ 1304102 h 1353297"/>
              <a:gd name="connsiteX98" fmla="*/ 4398292 w 10678681"/>
              <a:gd name="connsiteY98" fmla="*/ 1278410 h 1353297"/>
              <a:gd name="connsiteX99" fmla="*/ 4306088 w 10678681"/>
              <a:gd name="connsiteY99" fmla="*/ 1282512 h 1353297"/>
              <a:gd name="connsiteX100" fmla="*/ 4188995 w 10678681"/>
              <a:gd name="connsiteY100" fmla="*/ 1296718 h 1353297"/>
              <a:gd name="connsiteX101" fmla="*/ 4136582 w 10678681"/>
              <a:gd name="connsiteY101" fmla="*/ 1287687 h 1353297"/>
              <a:gd name="connsiteX102" fmla="*/ 4064614 w 10678681"/>
              <a:gd name="connsiteY102" fmla="*/ 1296118 h 1353297"/>
              <a:gd name="connsiteX103" fmla="*/ 3906561 w 10678681"/>
              <a:gd name="connsiteY103" fmla="*/ 1352435 h 1353297"/>
              <a:gd name="connsiteX104" fmla="*/ 3787890 w 10678681"/>
              <a:gd name="connsiteY104" fmla="*/ 1352442 h 1353297"/>
              <a:gd name="connsiteX105" fmla="*/ 3745993 w 10678681"/>
              <a:gd name="connsiteY105" fmla="*/ 1342630 h 1353297"/>
              <a:gd name="connsiteX106" fmla="*/ 3675785 w 10678681"/>
              <a:gd name="connsiteY106" fmla="*/ 1326802 h 1353297"/>
              <a:gd name="connsiteX107" fmla="*/ 3623856 w 10678681"/>
              <a:gd name="connsiteY107" fmla="*/ 1290804 h 1353297"/>
              <a:gd name="connsiteX108" fmla="*/ 3564933 w 10678681"/>
              <a:gd name="connsiteY108" fmla="*/ 1287147 h 1353297"/>
              <a:gd name="connsiteX109" fmla="*/ 3550537 w 10678681"/>
              <a:gd name="connsiteY109" fmla="*/ 1317552 h 1353297"/>
              <a:gd name="connsiteX110" fmla="*/ 3487736 w 10678681"/>
              <a:gd name="connsiteY110" fmla="*/ 1303493 h 1353297"/>
              <a:gd name="connsiteX111" fmla="*/ 3392548 w 10678681"/>
              <a:gd name="connsiteY111" fmla="*/ 1278741 h 1353297"/>
              <a:gd name="connsiteX112" fmla="*/ 3337466 w 10678681"/>
              <a:gd name="connsiteY112" fmla="*/ 1272537 h 1353297"/>
              <a:gd name="connsiteX113" fmla="*/ 3187206 w 10678681"/>
              <a:gd name="connsiteY113" fmla="*/ 1246821 h 1353297"/>
              <a:gd name="connsiteX114" fmla="*/ 3036856 w 10678681"/>
              <a:gd name="connsiteY114" fmla="*/ 1214383 h 1353297"/>
              <a:gd name="connsiteX115" fmla="*/ 2824973 w 10678681"/>
              <a:gd name="connsiteY115" fmla="*/ 1134864 h 1353297"/>
              <a:gd name="connsiteX116" fmla="*/ 2804398 w 10678681"/>
              <a:gd name="connsiteY116" fmla="*/ 1125556 h 1353297"/>
              <a:gd name="connsiteX117" fmla="*/ 2775396 w 10678681"/>
              <a:gd name="connsiteY117" fmla="*/ 1130148 h 1353297"/>
              <a:gd name="connsiteX118" fmla="*/ 2659096 w 10678681"/>
              <a:gd name="connsiteY118" fmla="*/ 1150294 h 1353297"/>
              <a:gd name="connsiteX119" fmla="*/ 2567088 w 10678681"/>
              <a:gd name="connsiteY119" fmla="*/ 1181781 h 1353297"/>
              <a:gd name="connsiteX120" fmla="*/ 2454501 w 10678681"/>
              <a:gd name="connsiteY120" fmla="*/ 1155455 h 1353297"/>
              <a:gd name="connsiteX121" fmla="*/ 2385161 w 10678681"/>
              <a:gd name="connsiteY121" fmla="*/ 1161312 h 1353297"/>
              <a:gd name="connsiteX122" fmla="*/ 2273361 w 10678681"/>
              <a:gd name="connsiteY122" fmla="*/ 1134090 h 1353297"/>
              <a:gd name="connsiteX123" fmla="*/ 2132003 w 10678681"/>
              <a:gd name="connsiteY123" fmla="*/ 1139225 h 1353297"/>
              <a:gd name="connsiteX124" fmla="*/ 2052449 w 10678681"/>
              <a:gd name="connsiteY124" fmla="*/ 1109687 h 1353297"/>
              <a:gd name="connsiteX125" fmla="*/ 2010157 w 10678681"/>
              <a:gd name="connsiteY125" fmla="*/ 1152767 h 1353297"/>
              <a:gd name="connsiteX126" fmla="*/ 1901837 w 10678681"/>
              <a:gd name="connsiteY126" fmla="*/ 1221762 h 1353297"/>
              <a:gd name="connsiteX127" fmla="*/ 1836762 w 10678681"/>
              <a:gd name="connsiteY127" fmla="*/ 1237387 h 1353297"/>
              <a:gd name="connsiteX128" fmla="*/ 1735877 w 10678681"/>
              <a:gd name="connsiteY128" fmla="*/ 1246527 h 1353297"/>
              <a:gd name="connsiteX129" fmla="*/ 1705069 w 10678681"/>
              <a:gd name="connsiteY129" fmla="*/ 1251989 h 1353297"/>
              <a:gd name="connsiteX130" fmla="*/ 1307888 w 10678681"/>
              <a:gd name="connsiteY130" fmla="*/ 1283156 h 1353297"/>
              <a:gd name="connsiteX131" fmla="*/ 1220734 w 10678681"/>
              <a:gd name="connsiteY131" fmla="*/ 1257811 h 1353297"/>
              <a:gd name="connsiteX132" fmla="*/ 1021737 w 10678681"/>
              <a:gd name="connsiteY132" fmla="*/ 1238739 h 1353297"/>
              <a:gd name="connsiteX133" fmla="*/ 959820 w 10678681"/>
              <a:gd name="connsiteY133" fmla="*/ 1275863 h 1353297"/>
              <a:gd name="connsiteX134" fmla="*/ 929137 w 10678681"/>
              <a:gd name="connsiteY134" fmla="*/ 1273957 h 1353297"/>
              <a:gd name="connsiteX135" fmla="*/ 878849 w 10678681"/>
              <a:gd name="connsiteY135" fmla="*/ 1266740 h 1353297"/>
              <a:gd name="connsiteX136" fmla="*/ 800667 w 10678681"/>
              <a:gd name="connsiteY136" fmla="*/ 1282041 h 1353297"/>
              <a:gd name="connsiteX137" fmla="*/ 644906 w 10678681"/>
              <a:gd name="connsiteY137" fmla="*/ 1273685 h 1353297"/>
              <a:gd name="connsiteX138" fmla="*/ 379869 w 10678681"/>
              <a:gd name="connsiteY138" fmla="*/ 1339165 h 1353297"/>
              <a:gd name="connsiteX139" fmla="*/ 137696 w 10678681"/>
              <a:gd name="connsiteY139" fmla="*/ 1319217 h 1353297"/>
              <a:gd name="connsiteX140" fmla="*/ 54250 w 10678681"/>
              <a:gd name="connsiteY140" fmla="*/ 1315838 h 1353297"/>
              <a:gd name="connsiteX141" fmla="*/ 28042 w 10678681"/>
              <a:gd name="connsiteY141" fmla="*/ 1297822 h 1353297"/>
              <a:gd name="connsiteX142" fmla="*/ 0 w 10678681"/>
              <a:gd name="connsiteY142" fmla="*/ 1294612 h 1353297"/>
              <a:gd name="connsiteX143" fmla="*/ 0 w 10678681"/>
              <a:gd name="connsiteY143" fmla="*/ 0 h 1353297"/>
              <a:gd name="connsiteX0" fmla="*/ 0 w 10678681"/>
              <a:gd name="connsiteY0" fmla="*/ 0 h 1353297"/>
              <a:gd name="connsiteX1" fmla="*/ 10678681 w 10678681"/>
              <a:gd name="connsiteY1" fmla="*/ 0 h 1353297"/>
              <a:gd name="connsiteX2" fmla="*/ 10666019 w 10678681"/>
              <a:gd name="connsiteY2" fmla="*/ 7876 h 1353297"/>
              <a:gd name="connsiteX3" fmla="*/ 10632825 w 10678681"/>
              <a:gd name="connsiteY3" fmla="*/ 32153 h 1353297"/>
              <a:gd name="connsiteX4" fmla="*/ 10510605 w 10678681"/>
              <a:gd name="connsiteY4" fmla="*/ 30449 h 1353297"/>
              <a:gd name="connsiteX5" fmla="*/ 10456989 w 10678681"/>
              <a:gd name="connsiteY5" fmla="*/ 979 h 1353297"/>
              <a:gd name="connsiteX6" fmla="*/ 10438642 w 10678681"/>
              <a:gd name="connsiteY6" fmla="*/ 1524 h 1353297"/>
              <a:gd name="connsiteX7" fmla="*/ 10407146 w 10678681"/>
              <a:gd name="connsiteY7" fmla="*/ 43659 h 1353297"/>
              <a:gd name="connsiteX8" fmla="*/ 10357996 w 10678681"/>
              <a:gd name="connsiteY8" fmla="*/ 50836 h 1353297"/>
              <a:gd name="connsiteX9" fmla="*/ 10306667 w 10678681"/>
              <a:gd name="connsiteY9" fmla="*/ 109739 h 1353297"/>
              <a:gd name="connsiteX10" fmla="*/ 10115334 w 10678681"/>
              <a:gd name="connsiteY10" fmla="*/ 155658 h 1353297"/>
              <a:gd name="connsiteX11" fmla="*/ 10068157 w 10678681"/>
              <a:gd name="connsiteY11" fmla="*/ 215673 h 1353297"/>
              <a:gd name="connsiteX12" fmla="*/ 10045431 w 10678681"/>
              <a:gd name="connsiteY12" fmla="*/ 229568 h 1353297"/>
              <a:gd name="connsiteX13" fmla="*/ 10013265 w 10678681"/>
              <a:gd name="connsiteY13" fmla="*/ 284757 h 1353297"/>
              <a:gd name="connsiteX14" fmla="*/ 9862496 w 10678681"/>
              <a:gd name="connsiteY14" fmla="*/ 223033 h 1353297"/>
              <a:gd name="connsiteX15" fmla="*/ 9679638 w 10678681"/>
              <a:gd name="connsiteY15" fmla="*/ 277462 h 1353297"/>
              <a:gd name="connsiteX16" fmla="*/ 9498347 w 10678681"/>
              <a:gd name="connsiteY16" fmla="*/ 244723 h 1353297"/>
              <a:gd name="connsiteX17" fmla="*/ 9399702 w 10678681"/>
              <a:gd name="connsiteY17" fmla="*/ 276316 h 1353297"/>
              <a:gd name="connsiteX18" fmla="*/ 9378439 w 10678681"/>
              <a:gd name="connsiteY18" fmla="*/ 326244 h 1353297"/>
              <a:gd name="connsiteX19" fmla="*/ 9121744 w 10678681"/>
              <a:gd name="connsiteY19" fmla="*/ 365177 h 1353297"/>
              <a:gd name="connsiteX20" fmla="*/ 9061654 w 10678681"/>
              <a:gd name="connsiteY20" fmla="*/ 393730 h 1353297"/>
              <a:gd name="connsiteX21" fmla="*/ 8997577 w 10678681"/>
              <a:gd name="connsiteY21" fmla="*/ 380865 h 1353297"/>
              <a:gd name="connsiteX22" fmla="*/ 8907968 w 10678681"/>
              <a:gd name="connsiteY22" fmla="*/ 447345 h 1353297"/>
              <a:gd name="connsiteX23" fmla="*/ 8764163 w 10678681"/>
              <a:gd name="connsiteY23" fmla="*/ 471000 h 1353297"/>
              <a:gd name="connsiteX24" fmla="*/ 8680155 w 10678681"/>
              <a:gd name="connsiteY24" fmla="*/ 492404 h 1353297"/>
              <a:gd name="connsiteX25" fmla="*/ 8651436 w 10678681"/>
              <a:gd name="connsiteY25" fmla="*/ 511923 h 1353297"/>
              <a:gd name="connsiteX26" fmla="*/ 8609185 w 10678681"/>
              <a:gd name="connsiteY26" fmla="*/ 531525 h 1353297"/>
              <a:gd name="connsiteX27" fmla="*/ 8537091 w 10678681"/>
              <a:gd name="connsiteY27" fmla="*/ 574933 h 1353297"/>
              <a:gd name="connsiteX28" fmla="*/ 8435931 w 10678681"/>
              <a:gd name="connsiteY28" fmla="*/ 617926 h 1353297"/>
              <a:gd name="connsiteX29" fmla="*/ 8348623 w 10678681"/>
              <a:gd name="connsiteY29" fmla="*/ 600607 h 1353297"/>
              <a:gd name="connsiteX30" fmla="*/ 8344233 w 10678681"/>
              <a:gd name="connsiteY30" fmla="*/ 610922 h 1353297"/>
              <a:gd name="connsiteX31" fmla="*/ 8290622 w 10678681"/>
              <a:gd name="connsiteY31" fmla="*/ 622687 h 1353297"/>
              <a:gd name="connsiteX32" fmla="*/ 8086698 w 10678681"/>
              <a:gd name="connsiteY32" fmla="*/ 605185 h 1353297"/>
              <a:gd name="connsiteX33" fmla="*/ 7982378 w 10678681"/>
              <a:gd name="connsiteY33" fmla="*/ 629799 h 1353297"/>
              <a:gd name="connsiteX34" fmla="*/ 7947952 w 10678681"/>
              <a:gd name="connsiteY34" fmla="*/ 648003 h 1353297"/>
              <a:gd name="connsiteX35" fmla="*/ 7890112 w 10678681"/>
              <a:gd name="connsiteY35" fmla="*/ 677915 h 1353297"/>
              <a:gd name="connsiteX36" fmla="*/ 7853284 w 10678681"/>
              <a:gd name="connsiteY36" fmla="*/ 723588 h 1353297"/>
              <a:gd name="connsiteX37" fmla="*/ 7802383 w 10678681"/>
              <a:gd name="connsiteY37" fmla="*/ 739359 h 1353297"/>
              <a:gd name="connsiteX38" fmla="*/ 7730518 w 10678681"/>
              <a:gd name="connsiteY38" fmla="*/ 739526 h 1353297"/>
              <a:gd name="connsiteX39" fmla="*/ 7652907 w 10678681"/>
              <a:gd name="connsiteY39" fmla="*/ 783273 h 1353297"/>
              <a:gd name="connsiteX40" fmla="*/ 7606008 w 10678681"/>
              <a:gd name="connsiteY40" fmla="*/ 800717 h 1353297"/>
              <a:gd name="connsiteX41" fmla="*/ 7480223 w 10678681"/>
              <a:gd name="connsiteY41" fmla="*/ 856821 h 1353297"/>
              <a:gd name="connsiteX42" fmla="*/ 7356005 w 10678681"/>
              <a:gd name="connsiteY42" fmla="*/ 919462 h 1353297"/>
              <a:gd name="connsiteX43" fmla="*/ 7305396 w 10678681"/>
              <a:gd name="connsiteY43" fmla="*/ 986228 h 1353297"/>
              <a:gd name="connsiteX44" fmla="*/ 7266251 w 10678681"/>
              <a:gd name="connsiteY44" fmla="*/ 967864 h 1353297"/>
              <a:gd name="connsiteX45" fmla="*/ 7269396 w 10678681"/>
              <a:gd name="connsiteY45" fmla="*/ 989282 h 1353297"/>
              <a:gd name="connsiteX46" fmla="*/ 7258094 w 10678681"/>
              <a:gd name="connsiteY46" fmla="*/ 990679 h 1353297"/>
              <a:gd name="connsiteX47" fmla="*/ 7257893 w 10678681"/>
              <a:gd name="connsiteY47" fmla="*/ 991204 h 1353297"/>
              <a:gd name="connsiteX48" fmla="*/ 7247153 w 10678681"/>
              <a:gd name="connsiteY48" fmla="*/ 991550 h 1353297"/>
              <a:gd name="connsiteX49" fmla="*/ 7193612 w 10678681"/>
              <a:gd name="connsiteY49" fmla="*/ 987042 h 1353297"/>
              <a:gd name="connsiteX50" fmla="*/ 7132632 w 10678681"/>
              <a:gd name="connsiteY50" fmla="*/ 1042036 h 1353297"/>
              <a:gd name="connsiteX51" fmla="*/ 7105610 w 10678681"/>
              <a:gd name="connsiteY51" fmla="*/ 1053537 h 1353297"/>
              <a:gd name="connsiteX52" fmla="*/ 7069148 w 10678681"/>
              <a:gd name="connsiteY52" fmla="*/ 1047163 h 1353297"/>
              <a:gd name="connsiteX53" fmla="*/ 7039634 w 10678681"/>
              <a:gd name="connsiteY53" fmla="*/ 1059971 h 1353297"/>
              <a:gd name="connsiteX54" fmla="*/ 7033445 w 10678681"/>
              <a:gd name="connsiteY54" fmla="*/ 1063314 h 1353297"/>
              <a:gd name="connsiteX55" fmla="*/ 6999157 w 10678681"/>
              <a:gd name="connsiteY55" fmla="*/ 1055282 h 1353297"/>
              <a:gd name="connsiteX56" fmla="*/ 6981874 w 10678681"/>
              <a:gd name="connsiteY56" fmla="*/ 1053827 h 1353297"/>
              <a:gd name="connsiteX57" fmla="*/ 6976102 w 10678681"/>
              <a:gd name="connsiteY57" fmla="*/ 1047854 h 1353297"/>
              <a:gd name="connsiteX58" fmla="*/ 6951040 w 10678681"/>
              <a:gd name="connsiteY58" fmla="*/ 1048531 h 1353297"/>
              <a:gd name="connsiteX59" fmla="*/ 6948497 w 10678681"/>
              <a:gd name="connsiteY59" fmla="*/ 1050706 h 1353297"/>
              <a:gd name="connsiteX60" fmla="*/ 6926582 w 10678681"/>
              <a:gd name="connsiteY60" fmla="*/ 1043462 h 1353297"/>
              <a:gd name="connsiteX61" fmla="*/ 6833743 w 10678681"/>
              <a:gd name="connsiteY61" fmla="*/ 1027960 h 1353297"/>
              <a:gd name="connsiteX62" fmla="*/ 6687090 w 10678681"/>
              <a:gd name="connsiteY62" fmla="*/ 1063250 h 1353297"/>
              <a:gd name="connsiteX63" fmla="*/ 6437450 w 10678681"/>
              <a:gd name="connsiteY63" fmla="*/ 1101075 h 1353297"/>
              <a:gd name="connsiteX64" fmla="*/ 6327795 w 10678681"/>
              <a:gd name="connsiteY64" fmla="*/ 1088142 h 1353297"/>
              <a:gd name="connsiteX65" fmla="*/ 6136549 w 10678681"/>
              <a:gd name="connsiteY65" fmla="*/ 1100268 h 1353297"/>
              <a:gd name="connsiteX66" fmla="*/ 6004655 w 10678681"/>
              <a:gd name="connsiteY66" fmla="*/ 1114946 h 1353297"/>
              <a:gd name="connsiteX67" fmla="*/ 5936643 w 10678681"/>
              <a:gd name="connsiteY67" fmla="*/ 1095428 h 1353297"/>
              <a:gd name="connsiteX68" fmla="*/ 5912484 w 10678681"/>
              <a:gd name="connsiteY68" fmla="*/ 1112624 h 1353297"/>
              <a:gd name="connsiteX69" fmla="*/ 5908387 w 10678681"/>
              <a:gd name="connsiteY69" fmla="*/ 1116018 h 1353297"/>
              <a:gd name="connsiteX70" fmla="*/ 5890495 w 10678681"/>
              <a:gd name="connsiteY70" fmla="*/ 1120268 h 1353297"/>
              <a:gd name="connsiteX71" fmla="*/ 5887318 w 10678681"/>
              <a:gd name="connsiteY71" fmla="*/ 1133134 h 1353297"/>
              <a:gd name="connsiteX72" fmla="*/ 5861726 w 10678681"/>
              <a:gd name="connsiteY72" fmla="*/ 1147891 h 1353297"/>
              <a:gd name="connsiteX73" fmla="*/ 5805823 w 10678681"/>
              <a:gd name="connsiteY73" fmla="*/ 1152457 h 1353297"/>
              <a:gd name="connsiteX74" fmla="*/ 5689841 w 10678681"/>
              <a:gd name="connsiteY74" fmla="*/ 1176232 h 1353297"/>
              <a:gd name="connsiteX75" fmla="*/ 5605119 w 10678681"/>
              <a:gd name="connsiteY75" fmla="*/ 1190202 h 1353297"/>
              <a:gd name="connsiteX76" fmla="*/ 5488513 w 10678681"/>
              <a:gd name="connsiteY76" fmla="*/ 1205367 h 1353297"/>
              <a:gd name="connsiteX77" fmla="*/ 5402905 w 10678681"/>
              <a:gd name="connsiteY77" fmla="*/ 1241191 h 1353297"/>
              <a:gd name="connsiteX78" fmla="*/ 5285593 w 10678681"/>
              <a:gd name="connsiteY78" fmla="*/ 1273569 h 1353297"/>
              <a:gd name="connsiteX79" fmla="*/ 5192893 w 10678681"/>
              <a:gd name="connsiteY79" fmla="*/ 1247188 h 1353297"/>
              <a:gd name="connsiteX80" fmla="*/ 5186475 w 10678681"/>
              <a:gd name="connsiteY80" fmla="*/ 1257028 h 1353297"/>
              <a:gd name="connsiteX81" fmla="*/ 5126038 w 10678681"/>
              <a:gd name="connsiteY81" fmla="*/ 1263189 h 1353297"/>
              <a:gd name="connsiteX82" fmla="*/ 4894688 w 10678681"/>
              <a:gd name="connsiteY82" fmla="*/ 1247184 h 1353297"/>
              <a:gd name="connsiteX83" fmla="*/ 4788036 w 10678681"/>
              <a:gd name="connsiteY83" fmla="*/ 1238182 h 1353297"/>
              <a:gd name="connsiteX84" fmla="*/ 4747555 w 10678681"/>
              <a:gd name="connsiteY84" fmla="*/ 1252768 h 1353297"/>
              <a:gd name="connsiteX85" fmla="*/ 4679644 w 10678681"/>
              <a:gd name="connsiteY85" fmla="*/ 1276603 h 1353297"/>
              <a:gd name="connsiteX86" fmla="*/ 4632222 w 10678681"/>
              <a:gd name="connsiteY86" fmla="*/ 1318360 h 1353297"/>
              <a:gd name="connsiteX87" fmla="*/ 4617358 w 10678681"/>
              <a:gd name="connsiteY87" fmla="*/ 1327690 h 1353297"/>
              <a:gd name="connsiteX88" fmla="*/ 4589102 w 10678681"/>
              <a:gd name="connsiteY88" fmla="*/ 1321223 h 1353297"/>
              <a:gd name="connsiteX89" fmla="*/ 4578184 w 10678681"/>
              <a:gd name="connsiteY89" fmla="*/ 1326745 h 1353297"/>
              <a:gd name="connsiteX90" fmla="*/ 4574270 w 10678681"/>
              <a:gd name="connsiteY90" fmla="*/ 1325878 h 1353297"/>
              <a:gd name="connsiteX91" fmla="*/ 4564919 w 10678681"/>
              <a:gd name="connsiteY91" fmla="*/ 1325507 h 1353297"/>
              <a:gd name="connsiteX92" fmla="*/ 4566586 w 10678681"/>
              <a:gd name="connsiteY92" fmla="*/ 1316963 h 1353297"/>
              <a:gd name="connsiteX93" fmla="*/ 4556303 w 10678681"/>
              <a:gd name="connsiteY93" fmla="*/ 1300262 h 1353297"/>
              <a:gd name="connsiteX94" fmla="*/ 4502358 w 10678681"/>
              <a:gd name="connsiteY94" fmla="*/ 1302558 h 1353297"/>
              <a:gd name="connsiteX95" fmla="*/ 4498919 w 10678681"/>
              <a:gd name="connsiteY95" fmla="*/ 1312115 h 1353297"/>
              <a:gd name="connsiteX96" fmla="*/ 4492075 w 10678681"/>
              <a:gd name="connsiteY96" fmla="*/ 1313357 h 1353297"/>
              <a:gd name="connsiteX97" fmla="*/ 4487466 w 10678681"/>
              <a:gd name="connsiteY97" fmla="*/ 1304102 h 1353297"/>
              <a:gd name="connsiteX98" fmla="*/ 4398292 w 10678681"/>
              <a:gd name="connsiteY98" fmla="*/ 1278410 h 1353297"/>
              <a:gd name="connsiteX99" fmla="*/ 4306088 w 10678681"/>
              <a:gd name="connsiteY99" fmla="*/ 1282512 h 1353297"/>
              <a:gd name="connsiteX100" fmla="*/ 4188995 w 10678681"/>
              <a:gd name="connsiteY100" fmla="*/ 1296718 h 1353297"/>
              <a:gd name="connsiteX101" fmla="*/ 4136582 w 10678681"/>
              <a:gd name="connsiteY101" fmla="*/ 1287687 h 1353297"/>
              <a:gd name="connsiteX102" fmla="*/ 4064614 w 10678681"/>
              <a:gd name="connsiteY102" fmla="*/ 1296118 h 1353297"/>
              <a:gd name="connsiteX103" fmla="*/ 3906561 w 10678681"/>
              <a:gd name="connsiteY103" fmla="*/ 1352435 h 1353297"/>
              <a:gd name="connsiteX104" fmla="*/ 3787890 w 10678681"/>
              <a:gd name="connsiteY104" fmla="*/ 1352442 h 1353297"/>
              <a:gd name="connsiteX105" fmla="*/ 3745993 w 10678681"/>
              <a:gd name="connsiteY105" fmla="*/ 1342630 h 1353297"/>
              <a:gd name="connsiteX106" fmla="*/ 3675785 w 10678681"/>
              <a:gd name="connsiteY106" fmla="*/ 1326802 h 1353297"/>
              <a:gd name="connsiteX107" fmla="*/ 3623856 w 10678681"/>
              <a:gd name="connsiteY107" fmla="*/ 1290804 h 1353297"/>
              <a:gd name="connsiteX108" fmla="*/ 3564933 w 10678681"/>
              <a:gd name="connsiteY108" fmla="*/ 1287147 h 1353297"/>
              <a:gd name="connsiteX109" fmla="*/ 3550537 w 10678681"/>
              <a:gd name="connsiteY109" fmla="*/ 1317552 h 1353297"/>
              <a:gd name="connsiteX110" fmla="*/ 3487736 w 10678681"/>
              <a:gd name="connsiteY110" fmla="*/ 1303493 h 1353297"/>
              <a:gd name="connsiteX111" fmla="*/ 3392548 w 10678681"/>
              <a:gd name="connsiteY111" fmla="*/ 1278741 h 1353297"/>
              <a:gd name="connsiteX112" fmla="*/ 3337466 w 10678681"/>
              <a:gd name="connsiteY112" fmla="*/ 1272537 h 1353297"/>
              <a:gd name="connsiteX113" fmla="*/ 3187206 w 10678681"/>
              <a:gd name="connsiteY113" fmla="*/ 1246821 h 1353297"/>
              <a:gd name="connsiteX114" fmla="*/ 3036856 w 10678681"/>
              <a:gd name="connsiteY114" fmla="*/ 1214383 h 1353297"/>
              <a:gd name="connsiteX115" fmla="*/ 2824973 w 10678681"/>
              <a:gd name="connsiteY115" fmla="*/ 1134864 h 1353297"/>
              <a:gd name="connsiteX116" fmla="*/ 2804398 w 10678681"/>
              <a:gd name="connsiteY116" fmla="*/ 1125556 h 1353297"/>
              <a:gd name="connsiteX117" fmla="*/ 2775396 w 10678681"/>
              <a:gd name="connsiteY117" fmla="*/ 1130148 h 1353297"/>
              <a:gd name="connsiteX118" fmla="*/ 2659096 w 10678681"/>
              <a:gd name="connsiteY118" fmla="*/ 1150294 h 1353297"/>
              <a:gd name="connsiteX119" fmla="*/ 2567088 w 10678681"/>
              <a:gd name="connsiteY119" fmla="*/ 1181781 h 1353297"/>
              <a:gd name="connsiteX120" fmla="*/ 2454501 w 10678681"/>
              <a:gd name="connsiteY120" fmla="*/ 1155455 h 1353297"/>
              <a:gd name="connsiteX121" fmla="*/ 2385161 w 10678681"/>
              <a:gd name="connsiteY121" fmla="*/ 1161312 h 1353297"/>
              <a:gd name="connsiteX122" fmla="*/ 2273361 w 10678681"/>
              <a:gd name="connsiteY122" fmla="*/ 1134090 h 1353297"/>
              <a:gd name="connsiteX123" fmla="*/ 2132003 w 10678681"/>
              <a:gd name="connsiteY123" fmla="*/ 1139225 h 1353297"/>
              <a:gd name="connsiteX124" fmla="*/ 2041224 w 10678681"/>
              <a:gd name="connsiteY124" fmla="*/ 1147536 h 1353297"/>
              <a:gd name="connsiteX125" fmla="*/ 2010157 w 10678681"/>
              <a:gd name="connsiteY125" fmla="*/ 1152767 h 1353297"/>
              <a:gd name="connsiteX126" fmla="*/ 1901837 w 10678681"/>
              <a:gd name="connsiteY126" fmla="*/ 1221762 h 1353297"/>
              <a:gd name="connsiteX127" fmla="*/ 1836762 w 10678681"/>
              <a:gd name="connsiteY127" fmla="*/ 1237387 h 1353297"/>
              <a:gd name="connsiteX128" fmla="*/ 1735877 w 10678681"/>
              <a:gd name="connsiteY128" fmla="*/ 1246527 h 1353297"/>
              <a:gd name="connsiteX129" fmla="*/ 1705069 w 10678681"/>
              <a:gd name="connsiteY129" fmla="*/ 1251989 h 1353297"/>
              <a:gd name="connsiteX130" fmla="*/ 1307888 w 10678681"/>
              <a:gd name="connsiteY130" fmla="*/ 1283156 h 1353297"/>
              <a:gd name="connsiteX131" fmla="*/ 1220734 w 10678681"/>
              <a:gd name="connsiteY131" fmla="*/ 1257811 h 1353297"/>
              <a:gd name="connsiteX132" fmla="*/ 1021737 w 10678681"/>
              <a:gd name="connsiteY132" fmla="*/ 1238739 h 1353297"/>
              <a:gd name="connsiteX133" fmla="*/ 959820 w 10678681"/>
              <a:gd name="connsiteY133" fmla="*/ 1275863 h 1353297"/>
              <a:gd name="connsiteX134" fmla="*/ 929137 w 10678681"/>
              <a:gd name="connsiteY134" fmla="*/ 1273957 h 1353297"/>
              <a:gd name="connsiteX135" fmla="*/ 878849 w 10678681"/>
              <a:gd name="connsiteY135" fmla="*/ 1266740 h 1353297"/>
              <a:gd name="connsiteX136" fmla="*/ 800667 w 10678681"/>
              <a:gd name="connsiteY136" fmla="*/ 1282041 h 1353297"/>
              <a:gd name="connsiteX137" fmla="*/ 644906 w 10678681"/>
              <a:gd name="connsiteY137" fmla="*/ 1273685 h 1353297"/>
              <a:gd name="connsiteX138" fmla="*/ 379869 w 10678681"/>
              <a:gd name="connsiteY138" fmla="*/ 1339165 h 1353297"/>
              <a:gd name="connsiteX139" fmla="*/ 137696 w 10678681"/>
              <a:gd name="connsiteY139" fmla="*/ 1319217 h 1353297"/>
              <a:gd name="connsiteX140" fmla="*/ 54250 w 10678681"/>
              <a:gd name="connsiteY140" fmla="*/ 1315838 h 1353297"/>
              <a:gd name="connsiteX141" fmla="*/ 28042 w 10678681"/>
              <a:gd name="connsiteY141" fmla="*/ 1297822 h 1353297"/>
              <a:gd name="connsiteX142" fmla="*/ 0 w 10678681"/>
              <a:gd name="connsiteY142" fmla="*/ 1294612 h 1353297"/>
              <a:gd name="connsiteX143" fmla="*/ 0 w 10678681"/>
              <a:gd name="connsiteY143" fmla="*/ 0 h 1353297"/>
              <a:gd name="connsiteX0" fmla="*/ 0 w 10678681"/>
              <a:gd name="connsiteY0" fmla="*/ 0 h 1353297"/>
              <a:gd name="connsiteX1" fmla="*/ 10678681 w 10678681"/>
              <a:gd name="connsiteY1" fmla="*/ 0 h 1353297"/>
              <a:gd name="connsiteX2" fmla="*/ 10666019 w 10678681"/>
              <a:gd name="connsiteY2" fmla="*/ 7876 h 1353297"/>
              <a:gd name="connsiteX3" fmla="*/ 10632825 w 10678681"/>
              <a:gd name="connsiteY3" fmla="*/ 32153 h 1353297"/>
              <a:gd name="connsiteX4" fmla="*/ 10510605 w 10678681"/>
              <a:gd name="connsiteY4" fmla="*/ 30449 h 1353297"/>
              <a:gd name="connsiteX5" fmla="*/ 10456989 w 10678681"/>
              <a:gd name="connsiteY5" fmla="*/ 979 h 1353297"/>
              <a:gd name="connsiteX6" fmla="*/ 10438642 w 10678681"/>
              <a:gd name="connsiteY6" fmla="*/ 1524 h 1353297"/>
              <a:gd name="connsiteX7" fmla="*/ 10407146 w 10678681"/>
              <a:gd name="connsiteY7" fmla="*/ 43659 h 1353297"/>
              <a:gd name="connsiteX8" fmla="*/ 10357996 w 10678681"/>
              <a:gd name="connsiteY8" fmla="*/ 50836 h 1353297"/>
              <a:gd name="connsiteX9" fmla="*/ 10306667 w 10678681"/>
              <a:gd name="connsiteY9" fmla="*/ 109739 h 1353297"/>
              <a:gd name="connsiteX10" fmla="*/ 10115334 w 10678681"/>
              <a:gd name="connsiteY10" fmla="*/ 155658 h 1353297"/>
              <a:gd name="connsiteX11" fmla="*/ 10068157 w 10678681"/>
              <a:gd name="connsiteY11" fmla="*/ 215673 h 1353297"/>
              <a:gd name="connsiteX12" fmla="*/ 10045431 w 10678681"/>
              <a:gd name="connsiteY12" fmla="*/ 229568 h 1353297"/>
              <a:gd name="connsiteX13" fmla="*/ 10013265 w 10678681"/>
              <a:gd name="connsiteY13" fmla="*/ 284757 h 1353297"/>
              <a:gd name="connsiteX14" fmla="*/ 9862496 w 10678681"/>
              <a:gd name="connsiteY14" fmla="*/ 223033 h 1353297"/>
              <a:gd name="connsiteX15" fmla="*/ 9679638 w 10678681"/>
              <a:gd name="connsiteY15" fmla="*/ 277462 h 1353297"/>
              <a:gd name="connsiteX16" fmla="*/ 9498347 w 10678681"/>
              <a:gd name="connsiteY16" fmla="*/ 244723 h 1353297"/>
              <a:gd name="connsiteX17" fmla="*/ 9399702 w 10678681"/>
              <a:gd name="connsiteY17" fmla="*/ 276316 h 1353297"/>
              <a:gd name="connsiteX18" fmla="*/ 9378439 w 10678681"/>
              <a:gd name="connsiteY18" fmla="*/ 326244 h 1353297"/>
              <a:gd name="connsiteX19" fmla="*/ 9121744 w 10678681"/>
              <a:gd name="connsiteY19" fmla="*/ 365177 h 1353297"/>
              <a:gd name="connsiteX20" fmla="*/ 9061654 w 10678681"/>
              <a:gd name="connsiteY20" fmla="*/ 393730 h 1353297"/>
              <a:gd name="connsiteX21" fmla="*/ 8997577 w 10678681"/>
              <a:gd name="connsiteY21" fmla="*/ 380865 h 1353297"/>
              <a:gd name="connsiteX22" fmla="*/ 8907968 w 10678681"/>
              <a:gd name="connsiteY22" fmla="*/ 447345 h 1353297"/>
              <a:gd name="connsiteX23" fmla="*/ 8764163 w 10678681"/>
              <a:gd name="connsiteY23" fmla="*/ 471000 h 1353297"/>
              <a:gd name="connsiteX24" fmla="*/ 8680155 w 10678681"/>
              <a:gd name="connsiteY24" fmla="*/ 492404 h 1353297"/>
              <a:gd name="connsiteX25" fmla="*/ 8651436 w 10678681"/>
              <a:gd name="connsiteY25" fmla="*/ 511923 h 1353297"/>
              <a:gd name="connsiteX26" fmla="*/ 8609185 w 10678681"/>
              <a:gd name="connsiteY26" fmla="*/ 531525 h 1353297"/>
              <a:gd name="connsiteX27" fmla="*/ 8537091 w 10678681"/>
              <a:gd name="connsiteY27" fmla="*/ 574933 h 1353297"/>
              <a:gd name="connsiteX28" fmla="*/ 8435931 w 10678681"/>
              <a:gd name="connsiteY28" fmla="*/ 617926 h 1353297"/>
              <a:gd name="connsiteX29" fmla="*/ 8348623 w 10678681"/>
              <a:gd name="connsiteY29" fmla="*/ 600607 h 1353297"/>
              <a:gd name="connsiteX30" fmla="*/ 8344233 w 10678681"/>
              <a:gd name="connsiteY30" fmla="*/ 610922 h 1353297"/>
              <a:gd name="connsiteX31" fmla="*/ 8290622 w 10678681"/>
              <a:gd name="connsiteY31" fmla="*/ 622687 h 1353297"/>
              <a:gd name="connsiteX32" fmla="*/ 8086698 w 10678681"/>
              <a:gd name="connsiteY32" fmla="*/ 605185 h 1353297"/>
              <a:gd name="connsiteX33" fmla="*/ 7982378 w 10678681"/>
              <a:gd name="connsiteY33" fmla="*/ 629799 h 1353297"/>
              <a:gd name="connsiteX34" fmla="*/ 7947952 w 10678681"/>
              <a:gd name="connsiteY34" fmla="*/ 648003 h 1353297"/>
              <a:gd name="connsiteX35" fmla="*/ 7890112 w 10678681"/>
              <a:gd name="connsiteY35" fmla="*/ 677915 h 1353297"/>
              <a:gd name="connsiteX36" fmla="*/ 7853284 w 10678681"/>
              <a:gd name="connsiteY36" fmla="*/ 723588 h 1353297"/>
              <a:gd name="connsiteX37" fmla="*/ 7802383 w 10678681"/>
              <a:gd name="connsiteY37" fmla="*/ 739359 h 1353297"/>
              <a:gd name="connsiteX38" fmla="*/ 7730518 w 10678681"/>
              <a:gd name="connsiteY38" fmla="*/ 739526 h 1353297"/>
              <a:gd name="connsiteX39" fmla="*/ 7652907 w 10678681"/>
              <a:gd name="connsiteY39" fmla="*/ 783273 h 1353297"/>
              <a:gd name="connsiteX40" fmla="*/ 7606008 w 10678681"/>
              <a:gd name="connsiteY40" fmla="*/ 800717 h 1353297"/>
              <a:gd name="connsiteX41" fmla="*/ 7480223 w 10678681"/>
              <a:gd name="connsiteY41" fmla="*/ 856821 h 1353297"/>
              <a:gd name="connsiteX42" fmla="*/ 7356005 w 10678681"/>
              <a:gd name="connsiteY42" fmla="*/ 919462 h 1353297"/>
              <a:gd name="connsiteX43" fmla="*/ 7305396 w 10678681"/>
              <a:gd name="connsiteY43" fmla="*/ 986228 h 1353297"/>
              <a:gd name="connsiteX44" fmla="*/ 7266251 w 10678681"/>
              <a:gd name="connsiteY44" fmla="*/ 967864 h 1353297"/>
              <a:gd name="connsiteX45" fmla="*/ 7269396 w 10678681"/>
              <a:gd name="connsiteY45" fmla="*/ 989282 h 1353297"/>
              <a:gd name="connsiteX46" fmla="*/ 7258094 w 10678681"/>
              <a:gd name="connsiteY46" fmla="*/ 990679 h 1353297"/>
              <a:gd name="connsiteX47" fmla="*/ 7257893 w 10678681"/>
              <a:gd name="connsiteY47" fmla="*/ 991204 h 1353297"/>
              <a:gd name="connsiteX48" fmla="*/ 7247153 w 10678681"/>
              <a:gd name="connsiteY48" fmla="*/ 991550 h 1353297"/>
              <a:gd name="connsiteX49" fmla="*/ 7193612 w 10678681"/>
              <a:gd name="connsiteY49" fmla="*/ 987042 h 1353297"/>
              <a:gd name="connsiteX50" fmla="*/ 7132632 w 10678681"/>
              <a:gd name="connsiteY50" fmla="*/ 1042036 h 1353297"/>
              <a:gd name="connsiteX51" fmla="*/ 7105610 w 10678681"/>
              <a:gd name="connsiteY51" fmla="*/ 1053537 h 1353297"/>
              <a:gd name="connsiteX52" fmla="*/ 7069148 w 10678681"/>
              <a:gd name="connsiteY52" fmla="*/ 1047163 h 1353297"/>
              <a:gd name="connsiteX53" fmla="*/ 7039634 w 10678681"/>
              <a:gd name="connsiteY53" fmla="*/ 1059971 h 1353297"/>
              <a:gd name="connsiteX54" fmla="*/ 7033445 w 10678681"/>
              <a:gd name="connsiteY54" fmla="*/ 1063314 h 1353297"/>
              <a:gd name="connsiteX55" fmla="*/ 6999157 w 10678681"/>
              <a:gd name="connsiteY55" fmla="*/ 1055282 h 1353297"/>
              <a:gd name="connsiteX56" fmla="*/ 6981874 w 10678681"/>
              <a:gd name="connsiteY56" fmla="*/ 1053827 h 1353297"/>
              <a:gd name="connsiteX57" fmla="*/ 6976102 w 10678681"/>
              <a:gd name="connsiteY57" fmla="*/ 1047854 h 1353297"/>
              <a:gd name="connsiteX58" fmla="*/ 6951040 w 10678681"/>
              <a:gd name="connsiteY58" fmla="*/ 1048531 h 1353297"/>
              <a:gd name="connsiteX59" fmla="*/ 6948497 w 10678681"/>
              <a:gd name="connsiteY59" fmla="*/ 1050706 h 1353297"/>
              <a:gd name="connsiteX60" fmla="*/ 6926582 w 10678681"/>
              <a:gd name="connsiteY60" fmla="*/ 1043462 h 1353297"/>
              <a:gd name="connsiteX61" fmla="*/ 6833743 w 10678681"/>
              <a:gd name="connsiteY61" fmla="*/ 1027960 h 1353297"/>
              <a:gd name="connsiteX62" fmla="*/ 6687090 w 10678681"/>
              <a:gd name="connsiteY62" fmla="*/ 1063250 h 1353297"/>
              <a:gd name="connsiteX63" fmla="*/ 6437450 w 10678681"/>
              <a:gd name="connsiteY63" fmla="*/ 1101075 h 1353297"/>
              <a:gd name="connsiteX64" fmla="*/ 6327795 w 10678681"/>
              <a:gd name="connsiteY64" fmla="*/ 1088142 h 1353297"/>
              <a:gd name="connsiteX65" fmla="*/ 6136549 w 10678681"/>
              <a:gd name="connsiteY65" fmla="*/ 1100268 h 1353297"/>
              <a:gd name="connsiteX66" fmla="*/ 6004655 w 10678681"/>
              <a:gd name="connsiteY66" fmla="*/ 1114946 h 1353297"/>
              <a:gd name="connsiteX67" fmla="*/ 5936643 w 10678681"/>
              <a:gd name="connsiteY67" fmla="*/ 1095428 h 1353297"/>
              <a:gd name="connsiteX68" fmla="*/ 5912484 w 10678681"/>
              <a:gd name="connsiteY68" fmla="*/ 1112624 h 1353297"/>
              <a:gd name="connsiteX69" fmla="*/ 5908387 w 10678681"/>
              <a:gd name="connsiteY69" fmla="*/ 1116018 h 1353297"/>
              <a:gd name="connsiteX70" fmla="*/ 5890495 w 10678681"/>
              <a:gd name="connsiteY70" fmla="*/ 1120268 h 1353297"/>
              <a:gd name="connsiteX71" fmla="*/ 5887318 w 10678681"/>
              <a:gd name="connsiteY71" fmla="*/ 1133134 h 1353297"/>
              <a:gd name="connsiteX72" fmla="*/ 5861726 w 10678681"/>
              <a:gd name="connsiteY72" fmla="*/ 1147891 h 1353297"/>
              <a:gd name="connsiteX73" fmla="*/ 5805823 w 10678681"/>
              <a:gd name="connsiteY73" fmla="*/ 1152457 h 1353297"/>
              <a:gd name="connsiteX74" fmla="*/ 5689841 w 10678681"/>
              <a:gd name="connsiteY74" fmla="*/ 1176232 h 1353297"/>
              <a:gd name="connsiteX75" fmla="*/ 5605119 w 10678681"/>
              <a:gd name="connsiteY75" fmla="*/ 1190202 h 1353297"/>
              <a:gd name="connsiteX76" fmla="*/ 5488513 w 10678681"/>
              <a:gd name="connsiteY76" fmla="*/ 1205367 h 1353297"/>
              <a:gd name="connsiteX77" fmla="*/ 5402905 w 10678681"/>
              <a:gd name="connsiteY77" fmla="*/ 1241191 h 1353297"/>
              <a:gd name="connsiteX78" fmla="*/ 5285593 w 10678681"/>
              <a:gd name="connsiteY78" fmla="*/ 1273569 h 1353297"/>
              <a:gd name="connsiteX79" fmla="*/ 5192893 w 10678681"/>
              <a:gd name="connsiteY79" fmla="*/ 1247188 h 1353297"/>
              <a:gd name="connsiteX80" fmla="*/ 5186475 w 10678681"/>
              <a:gd name="connsiteY80" fmla="*/ 1257028 h 1353297"/>
              <a:gd name="connsiteX81" fmla="*/ 5126038 w 10678681"/>
              <a:gd name="connsiteY81" fmla="*/ 1263189 h 1353297"/>
              <a:gd name="connsiteX82" fmla="*/ 4894688 w 10678681"/>
              <a:gd name="connsiteY82" fmla="*/ 1247184 h 1353297"/>
              <a:gd name="connsiteX83" fmla="*/ 4788036 w 10678681"/>
              <a:gd name="connsiteY83" fmla="*/ 1238182 h 1353297"/>
              <a:gd name="connsiteX84" fmla="*/ 4747555 w 10678681"/>
              <a:gd name="connsiteY84" fmla="*/ 1252768 h 1353297"/>
              <a:gd name="connsiteX85" fmla="*/ 4679644 w 10678681"/>
              <a:gd name="connsiteY85" fmla="*/ 1276603 h 1353297"/>
              <a:gd name="connsiteX86" fmla="*/ 4632222 w 10678681"/>
              <a:gd name="connsiteY86" fmla="*/ 1318360 h 1353297"/>
              <a:gd name="connsiteX87" fmla="*/ 4617358 w 10678681"/>
              <a:gd name="connsiteY87" fmla="*/ 1327690 h 1353297"/>
              <a:gd name="connsiteX88" fmla="*/ 4589102 w 10678681"/>
              <a:gd name="connsiteY88" fmla="*/ 1321223 h 1353297"/>
              <a:gd name="connsiteX89" fmla="*/ 4578184 w 10678681"/>
              <a:gd name="connsiteY89" fmla="*/ 1326745 h 1353297"/>
              <a:gd name="connsiteX90" fmla="*/ 4574270 w 10678681"/>
              <a:gd name="connsiteY90" fmla="*/ 1325878 h 1353297"/>
              <a:gd name="connsiteX91" fmla="*/ 4564919 w 10678681"/>
              <a:gd name="connsiteY91" fmla="*/ 1325507 h 1353297"/>
              <a:gd name="connsiteX92" fmla="*/ 4566586 w 10678681"/>
              <a:gd name="connsiteY92" fmla="*/ 1316963 h 1353297"/>
              <a:gd name="connsiteX93" fmla="*/ 4556303 w 10678681"/>
              <a:gd name="connsiteY93" fmla="*/ 1300262 h 1353297"/>
              <a:gd name="connsiteX94" fmla="*/ 4502358 w 10678681"/>
              <a:gd name="connsiteY94" fmla="*/ 1302558 h 1353297"/>
              <a:gd name="connsiteX95" fmla="*/ 4498919 w 10678681"/>
              <a:gd name="connsiteY95" fmla="*/ 1312115 h 1353297"/>
              <a:gd name="connsiteX96" fmla="*/ 4492075 w 10678681"/>
              <a:gd name="connsiteY96" fmla="*/ 1313357 h 1353297"/>
              <a:gd name="connsiteX97" fmla="*/ 4487466 w 10678681"/>
              <a:gd name="connsiteY97" fmla="*/ 1304102 h 1353297"/>
              <a:gd name="connsiteX98" fmla="*/ 4398292 w 10678681"/>
              <a:gd name="connsiteY98" fmla="*/ 1278410 h 1353297"/>
              <a:gd name="connsiteX99" fmla="*/ 4306088 w 10678681"/>
              <a:gd name="connsiteY99" fmla="*/ 1282512 h 1353297"/>
              <a:gd name="connsiteX100" fmla="*/ 4188995 w 10678681"/>
              <a:gd name="connsiteY100" fmla="*/ 1296718 h 1353297"/>
              <a:gd name="connsiteX101" fmla="*/ 4136582 w 10678681"/>
              <a:gd name="connsiteY101" fmla="*/ 1287687 h 1353297"/>
              <a:gd name="connsiteX102" fmla="*/ 4064614 w 10678681"/>
              <a:gd name="connsiteY102" fmla="*/ 1296118 h 1353297"/>
              <a:gd name="connsiteX103" fmla="*/ 3906561 w 10678681"/>
              <a:gd name="connsiteY103" fmla="*/ 1352435 h 1353297"/>
              <a:gd name="connsiteX104" fmla="*/ 3787890 w 10678681"/>
              <a:gd name="connsiteY104" fmla="*/ 1352442 h 1353297"/>
              <a:gd name="connsiteX105" fmla="*/ 3745993 w 10678681"/>
              <a:gd name="connsiteY105" fmla="*/ 1342630 h 1353297"/>
              <a:gd name="connsiteX106" fmla="*/ 3675785 w 10678681"/>
              <a:gd name="connsiteY106" fmla="*/ 1326802 h 1353297"/>
              <a:gd name="connsiteX107" fmla="*/ 3623856 w 10678681"/>
              <a:gd name="connsiteY107" fmla="*/ 1290804 h 1353297"/>
              <a:gd name="connsiteX108" fmla="*/ 3564933 w 10678681"/>
              <a:gd name="connsiteY108" fmla="*/ 1287147 h 1353297"/>
              <a:gd name="connsiteX109" fmla="*/ 3550537 w 10678681"/>
              <a:gd name="connsiteY109" fmla="*/ 1317552 h 1353297"/>
              <a:gd name="connsiteX110" fmla="*/ 3487736 w 10678681"/>
              <a:gd name="connsiteY110" fmla="*/ 1303493 h 1353297"/>
              <a:gd name="connsiteX111" fmla="*/ 3392548 w 10678681"/>
              <a:gd name="connsiteY111" fmla="*/ 1278741 h 1353297"/>
              <a:gd name="connsiteX112" fmla="*/ 3337466 w 10678681"/>
              <a:gd name="connsiteY112" fmla="*/ 1272537 h 1353297"/>
              <a:gd name="connsiteX113" fmla="*/ 3187206 w 10678681"/>
              <a:gd name="connsiteY113" fmla="*/ 1246821 h 1353297"/>
              <a:gd name="connsiteX114" fmla="*/ 3036856 w 10678681"/>
              <a:gd name="connsiteY114" fmla="*/ 1214383 h 1353297"/>
              <a:gd name="connsiteX115" fmla="*/ 2824973 w 10678681"/>
              <a:gd name="connsiteY115" fmla="*/ 1134864 h 1353297"/>
              <a:gd name="connsiteX116" fmla="*/ 2804398 w 10678681"/>
              <a:gd name="connsiteY116" fmla="*/ 1125556 h 1353297"/>
              <a:gd name="connsiteX117" fmla="*/ 2775396 w 10678681"/>
              <a:gd name="connsiteY117" fmla="*/ 1130148 h 1353297"/>
              <a:gd name="connsiteX118" fmla="*/ 2659096 w 10678681"/>
              <a:gd name="connsiteY118" fmla="*/ 1150294 h 1353297"/>
              <a:gd name="connsiteX119" fmla="*/ 2567088 w 10678681"/>
              <a:gd name="connsiteY119" fmla="*/ 1181781 h 1353297"/>
              <a:gd name="connsiteX120" fmla="*/ 2454501 w 10678681"/>
              <a:gd name="connsiteY120" fmla="*/ 1155455 h 1353297"/>
              <a:gd name="connsiteX121" fmla="*/ 2385161 w 10678681"/>
              <a:gd name="connsiteY121" fmla="*/ 1161312 h 1353297"/>
              <a:gd name="connsiteX122" fmla="*/ 2273361 w 10678681"/>
              <a:gd name="connsiteY122" fmla="*/ 1134090 h 1353297"/>
              <a:gd name="connsiteX123" fmla="*/ 2132003 w 10678681"/>
              <a:gd name="connsiteY123" fmla="*/ 1139225 h 1353297"/>
              <a:gd name="connsiteX124" fmla="*/ 2041224 w 10678681"/>
              <a:gd name="connsiteY124" fmla="*/ 1147536 h 1353297"/>
              <a:gd name="connsiteX125" fmla="*/ 2010157 w 10678681"/>
              <a:gd name="connsiteY125" fmla="*/ 1152767 h 1353297"/>
              <a:gd name="connsiteX126" fmla="*/ 1901837 w 10678681"/>
              <a:gd name="connsiteY126" fmla="*/ 1221762 h 1353297"/>
              <a:gd name="connsiteX127" fmla="*/ 1836762 w 10678681"/>
              <a:gd name="connsiteY127" fmla="*/ 1237387 h 1353297"/>
              <a:gd name="connsiteX128" fmla="*/ 1735877 w 10678681"/>
              <a:gd name="connsiteY128" fmla="*/ 1246527 h 1353297"/>
              <a:gd name="connsiteX129" fmla="*/ 1705069 w 10678681"/>
              <a:gd name="connsiteY129" fmla="*/ 1251989 h 1353297"/>
              <a:gd name="connsiteX130" fmla="*/ 1307888 w 10678681"/>
              <a:gd name="connsiteY130" fmla="*/ 1283156 h 1353297"/>
              <a:gd name="connsiteX131" fmla="*/ 1220734 w 10678681"/>
              <a:gd name="connsiteY131" fmla="*/ 1257811 h 1353297"/>
              <a:gd name="connsiteX132" fmla="*/ 1021737 w 10678681"/>
              <a:gd name="connsiteY132" fmla="*/ 1238739 h 1353297"/>
              <a:gd name="connsiteX133" fmla="*/ 959820 w 10678681"/>
              <a:gd name="connsiteY133" fmla="*/ 1275863 h 1353297"/>
              <a:gd name="connsiteX134" fmla="*/ 929137 w 10678681"/>
              <a:gd name="connsiteY134" fmla="*/ 1273957 h 1353297"/>
              <a:gd name="connsiteX135" fmla="*/ 878849 w 10678681"/>
              <a:gd name="connsiteY135" fmla="*/ 1266740 h 1353297"/>
              <a:gd name="connsiteX136" fmla="*/ 800667 w 10678681"/>
              <a:gd name="connsiteY136" fmla="*/ 1282041 h 1353297"/>
              <a:gd name="connsiteX137" fmla="*/ 644906 w 10678681"/>
              <a:gd name="connsiteY137" fmla="*/ 1273685 h 1353297"/>
              <a:gd name="connsiteX138" fmla="*/ 379869 w 10678681"/>
              <a:gd name="connsiteY138" fmla="*/ 1339165 h 1353297"/>
              <a:gd name="connsiteX139" fmla="*/ 137696 w 10678681"/>
              <a:gd name="connsiteY139" fmla="*/ 1319217 h 1353297"/>
              <a:gd name="connsiteX140" fmla="*/ 54250 w 10678681"/>
              <a:gd name="connsiteY140" fmla="*/ 1315838 h 1353297"/>
              <a:gd name="connsiteX141" fmla="*/ 28042 w 10678681"/>
              <a:gd name="connsiteY141" fmla="*/ 1297822 h 1353297"/>
              <a:gd name="connsiteX142" fmla="*/ 0 w 10678681"/>
              <a:gd name="connsiteY142" fmla="*/ 1294612 h 1353297"/>
              <a:gd name="connsiteX143" fmla="*/ 0 w 10678681"/>
              <a:gd name="connsiteY143" fmla="*/ 0 h 1353297"/>
              <a:gd name="connsiteX0" fmla="*/ 0 w 10678681"/>
              <a:gd name="connsiteY0" fmla="*/ 0 h 1353297"/>
              <a:gd name="connsiteX1" fmla="*/ 10678681 w 10678681"/>
              <a:gd name="connsiteY1" fmla="*/ 0 h 1353297"/>
              <a:gd name="connsiteX2" fmla="*/ 10666019 w 10678681"/>
              <a:gd name="connsiteY2" fmla="*/ 7876 h 1353297"/>
              <a:gd name="connsiteX3" fmla="*/ 10632825 w 10678681"/>
              <a:gd name="connsiteY3" fmla="*/ 32153 h 1353297"/>
              <a:gd name="connsiteX4" fmla="*/ 10510605 w 10678681"/>
              <a:gd name="connsiteY4" fmla="*/ 30449 h 1353297"/>
              <a:gd name="connsiteX5" fmla="*/ 10456989 w 10678681"/>
              <a:gd name="connsiteY5" fmla="*/ 979 h 1353297"/>
              <a:gd name="connsiteX6" fmla="*/ 10438642 w 10678681"/>
              <a:gd name="connsiteY6" fmla="*/ 1524 h 1353297"/>
              <a:gd name="connsiteX7" fmla="*/ 10407146 w 10678681"/>
              <a:gd name="connsiteY7" fmla="*/ 43659 h 1353297"/>
              <a:gd name="connsiteX8" fmla="*/ 10357996 w 10678681"/>
              <a:gd name="connsiteY8" fmla="*/ 50836 h 1353297"/>
              <a:gd name="connsiteX9" fmla="*/ 10306667 w 10678681"/>
              <a:gd name="connsiteY9" fmla="*/ 109739 h 1353297"/>
              <a:gd name="connsiteX10" fmla="*/ 10115334 w 10678681"/>
              <a:gd name="connsiteY10" fmla="*/ 155658 h 1353297"/>
              <a:gd name="connsiteX11" fmla="*/ 10068157 w 10678681"/>
              <a:gd name="connsiteY11" fmla="*/ 215673 h 1353297"/>
              <a:gd name="connsiteX12" fmla="*/ 10045431 w 10678681"/>
              <a:gd name="connsiteY12" fmla="*/ 229568 h 1353297"/>
              <a:gd name="connsiteX13" fmla="*/ 10013265 w 10678681"/>
              <a:gd name="connsiteY13" fmla="*/ 284757 h 1353297"/>
              <a:gd name="connsiteX14" fmla="*/ 9862496 w 10678681"/>
              <a:gd name="connsiteY14" fmla="*/ 223033 h 1353297"/>
              <a:gd name="connsiteX15" fmla="*/ 9679638 w 10678681"/>
              <a:gd name="connsiteY15" fmla="*/ 277462 h 1353297"/>
              <a:gd name="connsiteX16" fmla="*/ 9498347 w 10678681"/>
              <a:gd name="connsiteY16" fmla="*/ 244723 h 1353297"/>
              <a:gd name="connsiteX17" fmla="*/ 9399702 w 10678681"/>
              <a:gd name="connsiteY17" fmla="*/ 276316 h 1353297"/>
              <a:gd name="connsiteX18" fmla="*/ 9378439 w 10678681"/>
              <a:gd name="connsiteY18" fmla="*/ 326244 h 1353297"/>
              <a:gd name="connsiteX19" fmla="*/ 9121744 w 10678681"/>
              <a:gd name="connsiteY19" fmla="*/ 365177 h 1353297"/>
              <a:gd name="connsiteX20" fmla="*/ 9061654 w 10678681"/>
              <a:gd name="connsiteY20" fmla="*/ 393730 h 1353297"/>
              <a:gd name="connsiteX21" fmla="*/ 8997577 w 10678681"/>
              <a:gd name="connsiteY21" fmla="*/ 380865 h 1353297"/>
              <a:gd name="connsiteX22" fmla="*/ 8907968 w 10678681"/>
              <a:gd name="connsiteY22" fmla="*/ 447345 h 1353297"/>
              <a:gd name="connsiteX23" fmla="*/ 8764163 w 10678681"/>
              <a:gd name="connsiteY23" fmla="*/ 471000 h 1353297"/>
              <a:gd name="connsiteX24" fmla="*/ 8680155 w 10678681"/>
              <a:gd name="connsiteY24" fmla="*/ 492404 h 1353297"/>
              <a:gd name="connsiteX25" fmla="*/ 8651436 w 10678681"/>
              <a:gd name="connsiteY25" fmla="*/ 511923 h 1353297"/>
              <a:gd name="connsiteX26" fmla="*/ 8609185 w 10678681"/>
              <a:gd name="connsiteY26" fmla="*/ 531525 h 1353297"/>
              <a:gd name="connsiteX27" fmla="*/ 8537091 w 10678681"/>
              <a:gd name="connsiteY27" fmla="*/ 574933 h 1353297"/>
              <a:gd name="connsiteX28" fmla="*/ 8435931 w 10678681"/>
              <a:gd name="connsiteY28" fmla="*/ 617926 h 1353297"/>
              <a:gd name="connsiteX29" fmla="*/ 8348623 w 10678681"/>
              <a:gd name="connsiteY29" fmla="*/ 600607 h 1353297"/>
              <a:gd name="connsiteX30" fmla="*/ 8344233 w 10678681"/>
              <a:gd name="connsiteY30" fmla="*/ 610922 h 1353297"/>
              <a:gd name="connsiteX31" fmla="*/ 8290622 w 10678681"/>
              <a:gd name="connsiteY31" fmla="*/ 622687 h 1353297"/>
              <a:gd name="connsiteX32" fmla="*/ 8086698 w 10678681"/>
              <a:gd name="connsiteY32" fmla="*/ 605185 h 1353297"/>
              <a:gd name="connsiteX33" fmla="*/ 7982378 w 10678681"/>
              <a:gd name="connsiteY33" fmla="*/ 629799 h 1353297"/>
              <a:gd name="connsiteX34" fmla="*/ 7947952 w 10678681"/>
              <a:gd name="connsiteY34" fmla="*/ 648003 h 1353297"/>
              <a:gd name="connsiteX35" fmla="*/ 7890112 w 10678681"/>
              <a:gd name="connsiteY35" fmla="*/ 677915 h 1353297"/>
              <a:gd name="connsiteX36" fmla="*/ 7853284 w 10678681"/>
              <a:gd name="connsiteY36" fmla="*/ 723588 h 1353297"/>
              <a:gd name="connsiteX37" fmla="*/ 7802383 w 10678681"/>
              <a:gd name="connsiteY37" fmla="*/ 739359 h 1353297"/>
              <a:gd name="connsiteX38" fmla="*/ 7730518 w 10678681"/>
              <a:gd name="connsiteY38" fmla="*/ 739526 h 1353297"/>
              <a:gd name="connsiteX39" fmla="*/ 7652907 w 10678681"/>
              <a:gd name="connsiteY39" fmla="*/ 783273 h 1353297"/>
              <a:gd name="connsiteX40" fmla="*/ 7606008 w 10678681"/>
              <a:gd name="connsiteY40" fmla="*/ 800717 h 1353297"/>
              <a:gd name="connsiteX41" fmla="*/ 7480223 w 10678681"/>
              <a:gd name="connsiteY41" fmla="*/ 856821 h 1353297"/>
              <a:gd name="connsiteX42" fmla="*/ 7356005 w 10678681"/>
              <a:gd name="connsiteY42" fmla="*/ 919462 h 1353297"/>
              <a:gd name="connsiteX43" fmla="*/ 7305396 w 10678681"/>
              <a:gd name="connsiteY43" fmla="*/ 986228 h 1353297"/>
              <a:gd name="connsiteX44" fmla="*/ 7266251 w 10678681"/>
              <a:gd name="connsiteY44" fmla="*/ 967864 h 1353297"/>
              <a:gd name="connsiteX45" fmla="*/ 7269396 w 10678681"/>
              <a:gd name="connsiteY45" fmla="*/ 989282 h 1353297"/>
              <a:gd name="connsiteX46" fmla="*/ 7258094 w 10678681"/>
              <a:gd name="connsiteY46" fmla="*/ 990679 h 1353297"/>
              <a:gd name="connsiteX47" fmla="*/ 7257893 w 10678681"/>
              <a:gd name="connsiteY47" fmla="*/ 991204 h 1353297"/>
              <a:gd name="connsiteX48" fmla="*/ 7247153 w 10678681"/>
              <a:gd name="connsiteY48" fmla="*/ 991550 h 1353297"/>
              <a:gd name="connsiteX49" fmla="*/ 7193612 w 10678681"/>
              <a:gd name="connsiteY49" fmla="*/ 987042 h 1353297"/>
              <a:gd name="connsiteX50" fmla="*/ 7132632 w 10678681"/>
              <a:gd name="connsiteY50" fmla="*/ 1042036 h 1353297"/>
              <a:gd name="connsiteX51" fmla="*/ 7105610 w 10678681"/>
              <a:gd name="connsiteY51" fmla="*/ 1053537 h 1353297"/>
              <a:gd name="connsiteX52" fmla="*/ 7069148 w 10678681"/>
              <a:gd name="connsiteY52" fmla="*/ 1047163 h 1353297"/>
              <a:gd name="connsiteX53" fmla="*/ 7039634 w 10678681"/>
              <a:gd name="connsiteY53" fmla="*/ 1059971 h 1353297"/>
              <a:gd name="connsiteX54" fmla="*/ 7033445 w 10678681"/>
              <a:gd name="connsiteY54" fmla="*/ 1063314 h 1353297"/>
              <a:gd name="connsiteX55" fmla="*/ 6999157 w 10678681"/>
              <a:gd name="connsiteY55" fmla="*/ 1055282 h 1353297"/>
              <a:gd name="connsiteX56" fmla="*/ 6981874 w 10678681"/>
              <a:gd name="connsiteY56" fmla="*/ 1053827 h 1353297"/>
              <a:gd name="connsiteX57" fmla="*/ 6976102 w 10678681"/>
              <a:gd name="connsiteY57" fmla="*/ 1047854 h 1353297"/>
              <a:gd name="connsiteX58" fmla="*/ 6951040 w 10678681"/>
              <a:gd name="connsiteY58" fmla="*/ 1048531 h 1353297"/>
              <a:gd name="connsiteX59" fmla="*/ 6948497 w 10678681"/>
              <a:gd name="connsiteY59" fmla="*/ 1050706 h 1353297"/>
              <a:gd name="connsiteX60" fmla="*/ 6926582 w 10678681"/>
              <a:gd name="connsiteY60" fmla="*/ 1043462 h 1353297"/>
              <a:gd name="connsiteX61" fmla="*/ 6833743 w 10678681"/>
              <a:gd name="connsiteY61" fmla="*/ 1027960 h 1353297"/>
              <a:gd name="connsiteX62" fmla="*/ 6687090 w 10678681"/>
              <a:gd name="connsiteY62" fmla="*/ 1063250 h 1353297"/>
              <a:gd name="connsiteX63" fmla="*/ 6437450 w 10678681"/>
              <a:gd name="connsiteY63" fmla="*/ 1101075 h 1353297"/>
              <a:gd name="connsiteX64" fmla="*/ 6327795 w 10678681"/>
              <a:gd name="connsiteY64" fmla="*/ 1088142 h 1353297"/>
              <a:gd name="connsiteX65" fmla="*/ 6136549 w 10678681"/>
              <a:gd name="connsiteY65" fmla="*/ 1100268 h 1353297"/>
              <a:gd name="connsiteX66" fmla="*/ 6004655 w 10678681"/>
              <a:gd name="connsiteY66" fmla="*/ 1114946 h 1353297"/>
              <a:gd name="connsiteX67" fmla="*/ 5936643 w 10678681"/>
              <a:gd name="connsiteY67" fmla="*/ 1095428 h 1353297"/>
              <a:gd name="connsiteX68" fmla="*/ 5912484 w 10678681"/>
              <a:gd name="connsiteY68" fmla="*/ 1112624 h 1353297"/>
              <a:gd name="connsiteX69" fmla="*/ 5908387 w 10678681"/>
              <a:gd name="connsiteY69" fmla="*/ 1116018 h 1353297"/>
              <a:gd name="connsiteX70" fmla="*/ 5890495 w 10678681"/>
              <a:gd name="connsiteY70" fmla="*/ 1120268 h 1353297"/>
              <a:gd name="connsiteX71" fmla="*/ 5887318 w 10678681"/>
              <a:gd name="connsiteY71" fmla="*/ 1133134 h 1353297"/>
              <a:gd name="connsiteX72" fmla="*/ 5861726 w 10678681"/>
              <a:gd name="connsiteY72" fmla="*/ 1147891 h 1353297"/>
              <a:gd name="connsiteX73" fmla="*/ 5805823 w 10678681"/>
              <a:gd name="connsiteY73" fmla="*/ 1152457 h 1353297"/>
              <a:gd name="connsiteX74" fmla="*/ 5689841 w 10678681"/>
              <a:gd name="connsiteY74" fmla="*/ 1176232 h 1353297"/>
              <a:gd name="connsiteX75" fmla="*/ 5605119 w 10678681"/>
              <a:gd name="connsiteY75" fmla="*/ 1190202 h 1353297"/>
              <a:gd name="connsiteX76" fmla="*/ 5488513 w 10678681"/>
              <a:gd name="connsiteY76" fmla="*/ 1205367 h 1353297"/>
              <a:gd name="connsiteX77" fmla="*/ 5402905 w 10678681"/>
              <a:gd name="connsiteY77" fmla="*/ 1241191 h 1353297"/>
              <a:gd name="connsiteX78" fmla="*/ 5285593 w 10678681"/>
              <a:gd name="connsiteY78" fmla="*/ 1273569 h 1353297"/>
              <a:gd name="connsiteX79" fmla="*/ 5192893 w 10678681"/>
              <a:gd name="connsiteY79" fmla="*/ 1247188 h 1353297"/>
              <a:gd name="connsiteX80" fmla="*/ 5186475 w 10678681"/>
              <a:gd name="connsiteY80" fmla="*/ 1257028 h 1353297"/>
              <a:gd name="connsiteX81" fmla="*/ 5126038 w 10678681"/>
              <a:gd name="connsiteY81" fmla="*/ 1263189 h 1353297"/>
              <a:gd name="connsiteX82" fmla="*/ 4894688 w 10678681"/>
              <a:gd name="connsiteY82" fmla="*/ 1247184 h 1353297"/>
              <a:gd name="connsiteX83" fmla="*/ 4788036 w 10678681"/>
              <a:gd name="connsiteY83" fmla="*/ 1238182 h 1353297"/>
              <a:gd name="connsiteX84" fmla="*/ 4747555 w 10678681"/>
              <a:gd name="connsiteY84" fmla="*/ 1252768 h 1353297"/>
              <a:gd name="connsiteX85" fmla="*/ 4679644 w 10678681"/>
              <a:gd name="connsiteY85" fmla="*/ 1276603 h 1353297"/>
              <a:gd name="connsiteX86" fmla="*/ 4632222 w 10678681"/>
              <a:gd name="connsiteY86" fmla="*/ 1318360 h 1353297"/>
              <a:gd name="connsiteX87" fmla="*/ 4617358 w 10678681"/>
              <a:gd name="connsiteY87" fmla="*/ 1327690 h 1353297"/>
              <a:gd name="connsiteX88" fmla="*/ 4589102 w 10678681"/>
              <a:gd name="connsiteY88" fmla="*/ 1321223 h 1353297"/>
              <a:gd name="connsiteX89" fmla="*/ 4578184 w 10678681"/>
              <a:gd name="connsiteY89" fmla="*/ 1326745 h 1353297"/>
              <a:gd name="connsiteX90" fmla="*/ 4574270 w 10678681"/>
              <a:gd name="connsiteY90" fmla="*/ 1325878 h 1353297"/>
              <a:gd name="connsiteX91" fmla="*/ 4564919 w 10678681"/>
              <a:gd name="connsiteY91" fmla="*/ 1325507 h 1353297"/>
              <a:gd name="connsiteX92" fmla="*/ 4566586 w 10678681"/>
              <a:gd name="connsiteY92" fmla="*/ 1316963 h 1353297"/>
              <a:gd name="connsiteX93" fmla="*/ 4556303 w 10678681"/>
              <a:gd name="connsiteY93" fmla="*/ 1300262 h 1353297"/>
              <a:gd name="connsiteX94" fmla="*/ 4502358 w 10678681"/>
              <a:gd name="connsiteY94" fmla="*/ 1302558 h 1353297"/>
              <a:gd name="connsiteX95" fmla="*/ 4498919 w 10678681"/>
              <a:gd name="connsiteY95" fmla="*/ 1312115 h 1353297"/>
              <a:gd name="connsiteX96" fmla="*/ 4492075 w 10678681"/>
              <a:gd name="connsiteY96" fmla="*/ 1313357 h 1353297"/>
              <a:gd name="connsiteX97" fmla="*/ 4487466 w 10678681"/>
              <a:gd name="connsiteY97" fmla="*/ 1304102 h 1353297"/>
              <a:gd name="connsiteX98" fmla="*/ 4398292 w 10678681"/>
              <a:gd name="connsiteY98" fmla="*/ 1278410 h 1353297"/>
              <a:gd name="connsiteX99" fmla="*/ 4306088 w 10678681"/>
              <a:gd name="connsiteY99" fmla="*/ 1282512 h 1353297"/>
              <a:gd name="connsiteX100" fmla="*/ 4188995 w 10678681"/>
              <a:gd name="connsiteY100" fmla="*/ 1296718 h 1353297"/>
              <a:gd name="connsiteX101" fmla="*/ 4136582 w 10678681"/>
              <a:gd name="connsiteY101" fmla="*/ 1287687 h 1353297"/>
              <a:gd name="connsiteX102" fmla="*/ 4064614 w 10678681"/>
              <a:gd name="connsiteY102" fmla="*/ 1296118 h 1353297"/>
              <a:gd name="connsiteX103" fmla="*/ 3906561 w 10678681"/>
              <a:gd name="connsiteY103" fmla="*/ 1352435 h 1353297"/>
              <a:gd name="connsiteX104" fmla="*/ 3787890 w 10678681"/>
              <a:gd name="connsiteY104" fmla="*/ 1352442 h 1353297"/>
              <a:gd name="connsiteX105" fmla="*/ 3745993 w 10678681"/>
              <a:gd name="connsiteY105" fmla="*/ 1342630 h 1353297"/>
              <a:gd name="connsiteX106" fmla="*/ 3675785 w 10678681"/>
              <a:gd name="connsiteY106" fmla="*/ 1326802 h 1353297"/>
              <a:gd name="connsiteX107" fmla="*/ 3623856 w 10678681"/>
              <a:gd name="connsiteY107" fmla="*/ 1290804 h 1353297"/>
              <a:gd name="connsiteX108" fmla="*/ 3564933 w 10678681"/>
              <a:gd name="connsiteY108" fmla="*/ 1287147 h 1353297"/>
              <a:gd name="connsiteX109" fmla="*/ 3550537 w 10678681"/>
              <a:gd name="connsiteY109" fmla="*/ 1317552 h 1353297"/>
              <a:gd name="connsiteX110" fmla="*/ 3487736 w 10678681"/>
              <a:gd name="connsiteY110" fmla="*/ 1303493 h 1353297"/>
              <a:gd name="connsiteX111" fmla="*/ 3392548 w 10678681"/>
              <a:gd name="connsiteY111" fmla="*/ 1278741 h 1353297"/>
              <a:gd name="connsiteX112" fmla="*/ 3337466 w 10678681"/>
              <a:gd name="connsiteY112" fmla="*/ 1272537 h 1353297"/>
              <a:gd name="connsiteX113" fmla="*/ 3187206 w 10678681"/>
              <a:gd name="connsiteY113" fmla="*/ 1246821 h 1353297"/>
              <a:gd name="connsiteX114" fmla="*/ 3036856 w 10678681"/>
              <a:gd name="connsiteY114" fmla="*/ 1214383 h 1353297"/>
              <a:gd name="connsiteX115" fmla="*/ 2824973 w 10678681"/>
              <a:gd name="connsiteY115" fmla="*/ 1134864 h 1353297"/>
              <a:gd name="connsiteX116" fmla="*/ 2804398 w 10678681"/>
              <a:gd name="connsiteY116" fmla="*/ 1125556 h 1353297"/>
              <a:gd name="connsiteX117" fmla="*/ 2775396 w 10678681"/>
              <a:gd name="connsiteY117" fmla="*/ 1130148 h 1353297"/>
              <a:gd name="connsiteX118" fmla="*/ 2659096 w 10678681"/>
              <a:gd name="connsiteY118" fmla="*/ 1150294 h 1353297"/>
              <a:gd name="connsiteX119" fmla="*/ 2567088 w 10678681"/>
              <a:gd name="connsiteY119" fmla="*/ 1181781 h 1353297"/>
              <a:gd name="connsiteX120" fmla="*/ 2454501 w 10678681"/>
              <a:gd name="connsiteY120" fmla="*/ 1155455 h 1353297"/>
              <a:gd name="connsiteX121" fmla="*/ 2385161 w 10678681"/>
              <a:gd name="connsiteY121" fmla="*/ 1161312 h 1353297"/>
              <a:gd name="connsiteX122" fmla="*/ 2273361 w 10678681"/>
              <a:gd name="connsiteY122" fmla="*/ 1134090 h 1353297"/>
              <a:gd name="connsiteX123" fmla="*/ 2132003 w 10678681"/>
              <a:gd name="connsiteY123" fmla="*/ 1139225 h 1353297"/>
              <a:gd name="connsiteX124" fmla="*/ 2041224 w 10678681"/>
              <a:gd name="connsiteY124" fmla="*/ 1147536 h 1353297"/>
              <a:gd name="connsiteX125" fmla="*/ 2010157 w 10678681"/>
              <a:gd name="connsiteY125" fmla="*/ 1152767 h 1353297"/>
              <a:gd name="connsiteX126" fmla="*/ 1836762 w 10678681"/>
              <a:gd name="connsiteY126" fmla="*/ 1237387 h 1353297"/>
              <a:gd name="connsiteX127" fmla="*/ 1735877 w 10678681"/>
              <a:gd name="connsiteY127" fmla="*/ 1246527 h 1353297"/>
              <a:gd name="connsiteX128" fmla="*/ 1705069 w 10678681"/>
              <a:gd name="connsiteY128" fmla="*/ 1251989 h 1353297"/>
              <a:gd name="connsiteX129" fmla="*/ 1307888 w 10678681"/>
              <a:gd name="connsiteY129" fmla="*/ 1283156 h 1353297"/>
              <a:gd name="connsiteX130" fmla="*/ 1220734 w 10678681"/>
              <a:gd name="connsiteY130" fmla="*/ 1257811 h 1353297"/>
              <a:gd name="connsiteX131" fmla="*/ 1021737 w 10678681"/>
              <a:gd name="connsiteY131" fmla="*/ 1238739 h 1353297"/>
              <a:gd name="connsiteX132" fmla="*/ 959820 w 10678681"/>
              <a:gd name="connsiteY132" fmla="*/ 1275863 h 1353297"/>
              <a:gd name="connsiteX133" fmla="*/ 929137 w 10678681"/>
              <a:gd name="connsiteY133" fmla="*/ 1273957 h 1353297"/>
              <a:gd name="connsiteX134" fmla="*/ 878849 w 10678681"/>
              <a:gd name="connsiteY134" fmla="*/ 1266740 h 1353297"/>
              <a:gd name="connsiteX135" fmla="*/ 800667 w 10678681"/>
              <a:gd name="connsiteY135" fmla="*/ 1282041 h 1353297"/>
              <a:gd name="connsiteX136" fmla="*/ 644906 w 10678681"/>
              <a:gd name="connsiteY136" fmla="*/ 1273685 h 1353297"/>
              <a:gd name="connsiteX137" fmla="*/ 379869 w 10678681"/>
              <a:gd name="connsiteY137" fmla="*/ 1339165 h 1353297"/>
              <a:gd name="connsiteX138" fmla="*/ 137696 w 10678681"/>
              <a:gd name="connsiteY138" fmla="*/ 1319217 h 1353297"/>
              <a:gd name="connsiteX139" fmla="*/ 54250 w 10678681"/>
              <a:gd name="connsiteY139" fmla="*/ 1315838 h 1353297"/>
              <a:gd name="connsiteX140" fmla="*/ 28042 w 10678681"/>
              <a:gd name="connsiteY140" fmla="*/ 1297822 h 1353297"/>
              <a:gd name="connsiteX141" fmla="*/ 0 w 10678681"/>
              <a:gd name="connsiteY141" fmla="*/ 1294612 h 1353297"/>
              <a:gd name="connsiteX142" fmla="*/ 0 w 10678681"/>
              <a:gd name="connsiteY142" fmla="*/ 0 h 1353297"/>
              <a:gd name="connsiteX0" fmla="*/ 0 w 10678681"/>
              <a:gd name="connsiteY0" fmla="*/ 0 h 1353297"/>
              <a:gd name="connsiteX1" fmla="*/ 10678681 w 10678681"/>
              <a:gd name="connsiteY1" fmla="*/ 0 h 1353297"/>
              <a:gd name="connsiteX2" fmla="*/ 10666019 w 10678681"/>
              <a:gd name="connsiteY2" fmla="*/ 7876 h 1353297"/>
              <a:gd name="connsiteX3" fmla="*/ 10632825 w 10678681"/>
              <a:gd name="connsiteY3" fmla="*/ 32153 h 1353297"/>
              <a:gd name="connsiteX4" fmla="*/ 10510605 w 10678681"/>
              <a:gd name="connsiteY4" fmla="*/ 30449 h 1353297"/>
              <a:gd name="connsiteX5" fmla="*/ 10456989 w 10678681"/>
              <a:gd name="connsiteY5" fmla="*/ 979 h 1353297"/>
              <a:gd name="connsiteX6" fmla="*/ 10438642 w 10678681"/>
              <a:gd name="connsiteY6" fmla="*/ 1524 h 1353297"/>
              <a:gd name="connsiteX7" fmla="*/ 10407146 w 10678681"/>
              <a:gd name="connsiteY7" fmla="*/ 43659 h 1353297"/>
              <a:gd name="connsiteX8" fmla="*/ 10357996 w 10678681"/>
              <a:gd name="connsiteY8" fmla="*/ 50836 h 1353297"/>
              <a:gd name="connsiteX9" fmla="*/ 10306667 w 10678681"/>
              <a:gd name="connsiteY9" fmla="*/ 109739 h 1353297"/>
              <a:gd name="connsiteX10" fmla="*/ 10115334 w 10678681"/>
              <a:gd name="connsiteY10" fmla="*/ 155658 h 1353297"/>
              <a:gd name="connsiteX11" fmla="*/ 10068157 w 10678681"/>
              <a:gd name="connsiteY11" fmla="*/ 215673 h 1353297"/>
              <a:gd name="connsiteX12" fmla="*/ 10045431 w 10678681"/>
              <a:gd name="connsiteY12" fmla="*/ 229568 h 1353297"/>
              <a:gd name="connsiteX13" fmla="*/ 10013265 w 10678681"/>
              <a:gd name="connsiteY13" fmla="*/ 284757 h 1353297"/>
              <a:gd name="connsiteX14" fmla="*/ 9862496 w 10678681"/>
              <a:gd name="connsiteY14" fmla="*/ 223033 h 1353297"/>
              <a:gd name="connsiteX15" fmla="*/ 9679638 w 10678681"/>
              <a:gd name="connsiteY15" fmla="*/ 277462 h 1353297"/>
              <a:gd name="connsiteX16" fmla="*/ 9498347 w 10678681"/>
              <a:gd name="connsiteY16" fmla="*/ 244723 h 1353297"/>
              <a:gd name="connsiteX17" fmla="*/ 9399702 w 10678681"/>
              <a:gd name="connsiteY17" fmla="*/ 276316 h 1353297"/>
              <a:gd name="connsiteX18" fmla="*/ 9378439 w 10678681"/>
              <a:gd name="connsiteY18" fmla="*/ 326244 h 1353297"/>
              <a:gd name="connsiteX19" fmla="*/ 9121744 w 10678681"/>
              <a:gd name="connsiteY19" fmla="*/ 365177 h 1353297"/>
              <a:gd name="connsiteX20" fmla="*/ 9061654 w 10678681"/>
              <a:gd name="connsiteY20" fmla="*/ 393730 h 1353297"/>
              <a:gd name="connsiteX21" fmla="*/ 8997577 w 10678681"/>
              <a:gd name="connsiteY21" fmla="*/ 380865 h 1353297"/>
              <a:gd name="connsiteX22" fmla="*/ 8907968 w 10678681"/>
              <a:gd name="connsiteY22" fmla="*/ 447345 h 1353297"/>
              <a:gd name="connsiteX23" fmla="*/ 8764163 w 10678681"/>
              <a:gd name="connsiteY23" fmla="*/ 471000 h 1353297"/>
              <a:gd name="connsiteX24" fmla="*/ 8680155 w 10678681"/>
              <a:gd name="connsiteY24" fmla="*/ 492404 h 1353297"/>
              <a:gd name="connsiteX25" fmla="*/ 8651436 w 10678681"/>
              <a:gd name="connsiteY25" fmla="*/ 511923 h 1353297"/>
              <a:gd name="connsiteX26" fmla="*/ 8609185 w 10678681"/>
              <a:gd name="connsiteY26" fmla="*/ 531525 h 1353297"/>
              <a:gd name="connsiteX27" fmla="*/ 8537091 w 10678681"/>
              <a:gd name="connsiteY27" fmla="*/ 574933 h 1353297"/>
              <a:gd name="connsiteX28" fmla="*/ 8435931 w 10678681"/>
              <a:gd name="connsiteY28" fmla="*/ 617926 h 1353297"/>
              <a:gd name="connsiteX29" fmla="*/ 8348623 w 10678681"/>
              <a:gd name="connsiteY29" fmla="*/ 600607 h 1353297"/>
              <a:gd name="connsiteX30" fmla="*/ 8344233 w 10678681"/>
              <a:gd name="connsiteY30" fmla="*/ 610922 h 1353297"/>
              <a:gd name="connsiteX31" fmla="*/ 8290622 w 10678681"/>
              <a:gd name="connsiteY31" fmla="*/ 622687 h 1353297"/>
              <a:gd name="connsiteX32" fmla="*/ 8086698 w 10678681"/>
              <a:gd name="connsiteY32" fmla="*/ 605185 h 1353297"/>
              <a:gd name="connsiteX33" fmla="*/ 7982378 w 10678681"/>
              <a:gd name="connsiteY33" fmla="*/ 629799 h 1353297"/>
              <a:gd name="connsiteX34" fmla="*/ 7947952 w 10678681"/>
              <a:gd name="connsiteY34" fmla="*/ 648003 h 1353297"/>
              <a:gd name="connsiteX35" fmla="*/ 7890112 w 10678681"/>
              <a:gd name="connsiteY35" fmla="*/ 677915 h 1353297"/>
              <a:gd name="connsiteX36" fmla="*/ 7853284 w 10678681"/>
              <a:gd name="connsiteY36" fmla="*/ 723588 h 1353297"/>
              <a:gd name="connsiteX37" fmla="*/ 7802383 w 10678681"/>
              <a:gd name="connsiteY37" fmla="*/ 739359 h 1353297"/>
              <a:gd name="connsiteX38" fmla="*/ 7730518 w 10678681"/>
              <a:gd name="connsiteY38" fmla="*/ 739526 h 1353297"/>
              <a:gd name="connsiteX39" fmla="*/ 7652907 w 10678681"/>
              <a:gd name="connsiteY39" fmla="*/ 783273 h 1353297"/>
              <a:gd name="connsiteX40" fmla="*/ 7606008 w 10678681"/>
              <a:gd name="connsiteY40" fmla="*/ 800717 h 1353297"/>
              <a:gd name="connsiteX41" fmla="*/ 7480223 w 10678681"/>
              <a:gd name="connsiteY41" fmla="*/ 856821 h 1353297"/>
              <a:gd name="connsiteX42" fmla="*/ 7356005 w 10678681"/>
              <a:gd name="connsiteY42" fmla="*/ 919462 h 1353297"/>
              <a:gd name="connsiteX43" fmla="*/ 7305396 w 10678681"/>
              <a:gd name="connsiteY43" fmla="*/ 986228 h 1353297"/>
              <a:gd name="connsiteX44" fmla="*/ 7266251 w 10678681"/>
              <a:gd name="connsiteY44" fmla="*/ 967864 h 1353297"/>
              <a:gd name="connsiteX45" fmla="*/ 7269396 w 10678681"/>
              <a:gd name="connsiteY45" fmla="*/ 989282 h 1353297"/>
              <a:gd name="connsiteX46" fmla="*/ 7258094 w 10678681"/>
              <a:gd name="connsiteY46" fmla="*/ 990679 h 1353297"/>
              <a:gd name="connsiteX47" fmla="*/ 7257893 w 10678681"/>
              <a:gd name="connsiteY47" fmla="*/ 991204 h 1353297"/>
              <a:gd name="connsiteX48" fmla="*/ 7247153 w 10678681"/>
              <a:gd name="connsiteY48" fmla="*/ 991550 h 1353297"/>
              <a:gd name="connsiteX49" fmla="*/ 7193612 w 10678681"/>
              <a:gd name="connsiteY49" fmla="*/ 987042 h 1353297"/>
              <a:gd name="connsiteX50" fmla="*/ 7132632 w 10678681"/>
              <a:gd name="connsiteY50" fmla="*/ 1042036 h 1353297"/>
              <a:gd name="connsiteX51" fmla="*/ 7105610 w 10678681"/>
              <a:gd name="connsiteY51" fmla="*/ 1053537 h 1353297"/>
              <a:gd name="connsiteX52" fmla="*/ 7069148 w 10678681"/>
              <a:gd name="connsiteY52" fmla="*/ 1047163 h 1353297"/>
              <a:gd name="connsiteX53" fmla="*/ 7039634 w 10678681"/>
              <a:gd name="connsiteY53" fmla="*/ 1059971 h 1353297"/>
              <a:gd name="connsiteX54" fmla="*/ 7033445 w 10678681"/>
              <a:gd name="connsiteY54" fmla="*/ 1063314 h 1353297"/>
              <a:gd name="connsiteX55" fmla="*/ 6999157 w 10678681"/>
              <a:gd name="connsiteY55" fmla="*/ 1055282 h 1353297"/>
              <a:gd name="connsiteX56" fmla="*/ 6981874 w 10678681"/>
              <a:gd name="connsiteY56" fmla="*/ 1053827 h 1353297"/>
              <a:gd name="connsiteX57" fmla="*/ 6976102 w 10678681"/>
              <a:gd name="connsiteY57" fmla="*/ 1047854 h 1353297"/>
              <a:gd name="connsiteX58" fmla="*/ 6951040 w 10678681"/>
              <a:gd name="connsiteY58" fmla="*/ 1048531 h 1353297"/>
              <a:gd name="connsiteX59" fmla="*/ 6948497 w 10678681"/>
              <a:gd name="connsiteY59" fmla="*/ 1050706 h 1353297"/>
              <a:gd name="connsiteX60" fmla="*/ 6926582 w 10678681"/>
              <a:gd name="connsiteY60" fmla="*/ 1043462 h 1353297"/>
              <a:gd name="connsiteX61" fmla="*/ 6833743 w 10678681"/>
              <a:gd name="connsiteY61" fmla="*/ 1027960 h 1353297"/>
              <a:gd name="connsiteX62" fmla="*/ 6687090 w 10678681"/>
              <a:gd name="connsiteY62" fmla="*/ 1063250 h 1353297"/>
              <a:gd name="connsiteX63" fmla="*/ 6437450 w 10678681"/>
              <a:gd name="connsiteY63" fmla="*/ 1101075 h 1353297"/>
              <a:gd name="connsiteX64" fmla="*/ 6327795 w 10678681"/>
              <a:gd name="connsiteY64" fmla="*/ 1088142 h 1353297"/>
              <a:gd name="connsiteX65" fmla="*/ 6136549 w 10678681"/>
              <a:gd name="connsiteY65" fmla="*/ 1100268 h 1353297"/>
              <a:gd name="connsiteX66" fmla="*/ 6004655 w 10678681"/>
              <a:gd name="connsiteY66" fmla="*/ 1114946 h 1353297"/>
              <a:gd name="connsiteX67" fmla="*/ 5936643 w 10678681"/>
              <a:gd name="connsiteY67" fmla="*/ 1095428 h 1353297"/>
              <a:gd name="connsiteX68" fmla="*/ 5912484 w 10678681"/>
              <a:gd name="connsiteY68" fmla="*/ 1112624 h 1353297"/>
              <a:gd name="connsiteX69" fmla="*/ 5908387 w 10678681"/>
              <a:gd name="connsiteY69" fmla="*/ 1116018 h 1353297"/>
              <a:gd name="connsiteX70" fmla="*/ 5890495 w 10678681"/>
              <a:gd name="connsiteY70" fmla="*/ 1120268 h 1353297"/>
              <a:gd name="connsiteX71" fmla="*/ 5887318 w 10678681"/>
              <a:gd name="connsiteY71" fmla="*/ 1133134 h 1353297"/>
              <a:gd name="connsiteX72" fmla="*/ 5861726 w 10678681"/>
              <a:gd name="connsiteY72" fmla="*/ 1147891 h 1353297"/>
              <a:gd name="connsiteX73" fmla="*/ 5805823 w 10678681"/>
              <a:gd name="connsiteY73" fmla="*/ 1152457 h 1353297"/>
              <a:gd name="connsiteX74" fmla="*/ 5689841 w 10678681"/>
              <a:gd name="connsiteY74" fmla="*/ 1176232 h 1353297"/>
              <a:gd name="connsiteX75" fmla="*/ 5605119 w 10678681"/>
              <a:gd name="connsiteY75" fmla="*/ 1190202 h 1353297"/>
              <a:gd name="connsiteX76" fmla="*/ 5488513 w 10678681"/>
              <a:gd name="connsiteY76" fmla="*/ 1205367 h 1353297"/>
              <a:gd name="connsiteX77" fmla="*/ 5402905 w 10678681"/>
              <a:gd name="connsiteY77" fmla="*/ 1241191 h 1353297"/>
              <a:gd name="connsiteX78" fmla="*/ 5285593 w 10678681"/>
              <a:gd name="connsiteY78" fmla="*/ 1273569 h 1353297"/>
              <a:gd name="connsiteX79" fmla="*/ 5192893 w 10678681"/>
              <a:gd name="connsiteY79" fmla="*/ 1247188 h 1353297"/>
              <a:gd name="connsiteX80" fmla="*/ 5186475 w 10678681"/>
              <a:gd name="connsiteY80" fmla="*/ 1257028 h 1353297"/>
              <a:gd name="connsiteX81" fmla="*/ 5126038 w 10678681"/>
              <a:gd name="connsiteY81" fmla="*/ 1263189 h 1353297"/>
              <a:gd name="connsiteX82" fmla="*/ 4894688 w 10678681"/>
              <a:gd name="connsiteY82" fmla="*/ 1247184 h 1353297"/>
              <a:gd name="connsiteX83" fmla="*/ 4788036 w 10678681"/>
              <a:gd name="connsiteY83" fmla="*/ 1238182 h 1353297"/>
              <a:gd name="connsiteX84" fmla="*/ 4747555 w 10678681"/>
              <a:gd name="connsiteY84" fmla="*/ 1252768 h 1353297"/>
              <a:gd name="connsiteX85" fmla="*/ 4679644 w 10678681"/>
              <a:gd name="connsiteY85" fmla="*/ 1276603 h 1353297"/>
              <a:gd name="connsiteX86" fmla="*/ 4632222 w 10678681"/>
              <a:gd name="connsiteY86" fmla="*/ 1318360 h 1353297"/>
              <a:gd name="connsiteX87" fmla="*/ 4617358 w 10678681"/>
              <a:gd name="connsiteY87" fmla="*/ 1327690 h 1353297"/>
              <a:gd name="connsiteX88" fmla="*/ 4589102 w 10678681"/>
              <a:gd name="connsiteY88" fmla="*/ 1321223 h 1353297"/>
              <a:gd name="connsiteX89" fmla="*/ 4578184 w 10678681"/>
              <a:gd name="connsiteY89" fmla="*/ 1326745 h 1353297"/>
              <a:gd name="connsiteX90" fmla="*/ 4574270 w 10678681"/>
              <a:gd name="connsiteY90" fmla="*/ 1325878 h 1353297"/>
              <a:gd name="connsiteX91" fmla="*/ 4564919 w 10678681"/>
              <a:gd name="connsiteY91" fmla="*/ 1325507 h 1353297"/>
              <a:gd name="connsiteX92" fmla="*/ 4566586 w 10678681"/>
              <a:gd name="connsiteY92" fmla="*/ 1316963 h 1353297"/>
              <a:gd name="connsiteX93" fmla="*/ 4556303 w 10678681"/>
              <a:gd name="connsiteY93" fmla="*/ 1300262 h 1353297"/>
              <a:gd name="connsiteX94" fmla="*/ 4502358 w 10678681"/>
              <a:gd name="connsiteY94" fmla="*/ 1302558 h 1353297"/>
              <a:gd name="connsiteX95" fmla="*/ 4498919 w 10678681"/>
              <a:gd name="connsiteY95" fmla="*/ 1312115 h 1353297"/>
              <a:gd name="connsiteX96" fmla="*/ 4492075 w 10678681"/>
              <a:gd name="connsiteY96" fmla="*/ 1313357 h 1353297"/>
              <a:gd name="connsiteX97" fmla="*/ 4487466 w 10678681"/>
              <a:gd name="connsiteY97" fmla="*/ 1304102 h 1353297"/>
              <a:gd name="connsiteX98" fmla="*/ 4398292 w 10678681"/>
              <a:gd name="connsiteY98" fmla="*/ 1278410 h 1353297"/>
              <a:gd name="connsiteX99" fmla="*/ 4306088 w 10678681"/>
              <a:gd name="connsiteY99" fmla="*/ 1282512 h 1353297"/>
              <a:gd name="connsiteX100" fmla="*/ 4188995 w 10678681"/>
              <a:gd name="connsiteY100" fmla="*/ 1296718 h 1353297"/>
              <a:gd name="connsiteX101" fmla="*/ 4136582 w 10678681"/>
              <a:gd name="connsiteY101" fmla="*/ 1287687 h 1353297"/>
              <a:gd name="connsiteX102" fmla="*/ 4064614 w 10678681"/>
              <a:gd name="connsiteY102" fmla="*/ 1296118 h 1353297"/>
              <a:gd name="connsiteX103" fmla="*/ 3906561 w 10678681"/>
              <a:gd name="connsiteY103" fmla="*/ 1352435 h 1353297"/>
              <a:gd name="connsiteX104" fmla="*/ 3787890 w 10678681"/>
              <a:gd name="connsiteY104" fmla="*/ 1352442 h 1353297"/>
              <a:gd name="connsiteX105" fmla="*/ 3745993 w 10678681"/>
              <a:gd name="connsiteY105" fmla="*/ 1342630 h 1353297"/>
              <a:gd name="connsiteX106" fmla="*/ 3675785 w 10678681"/>
              <a:gd name="connsiteY106" fmla="*/ 1326802 h 1353297"/>
              <a:gd name="connsiteX107" fmla="*/ 3623856 w 10678681"/>
              <a:gd name="connsiteY107" fmla="*/ 1290804 h 1353297"/>
              <a:gd name="connsiteX108" fmla="*/ 3564933 w 10678681"/>
              <a:gd name="connsiteY108" fmla="*/ 1287147 h 1353297"/>
              <a:gd name="connsiteX109" fmla="*/ 3550537 w 10678681"/>
              <a:gd name="connsiteY109" fmla="*/ 1317552 h 1353297"/>
              <a:gd name="connsiteX110" fmla="*/ 3487736 w 10678681"/>
              <a:gd name="connsiteY110" fmla="*/ 1303493 h 1353297"/>
              <a:gd name="connsiteX111" fmla="*/ 3392548 w 10678681"/>
              <a:gd name="connsiteY111" fmla="*/ 1278741 h 1353297"/>
              <a:gd name="connsiteX112" fmla="*/ 3337466 w 10678681"/>
              <a:gd name="connsiteY112" fmla="*/ 1272537 h 1353297"/>
              <a:gd name="connsiteX113" fmla="*/ 3187206 w 10678681"/>
              <a:gd name="connsiteY113" fmla="*/ 1246821 h 1353297"/>
              <a:gd name="connsiteX114" fmla="*/ 3036856 w 10678681"/>
              <a:gd name="connsiteY114" fmla="*/ 1214383 h 1353297"/>
              <a:gd name="connsiteX115" fmla="*/ 2824973 w 10678681"/>
              <a:gd name="connsiteY115" fmla="*/ 1134864 h 1353297"/>
              <a:gd name="connsiteX116" fmla="*/ 2804398 w 10678681"/>
              <a:gd name="connsiteY116" fmla="*/ 1125556 h 1353297"/>
              <a:gd name="connsiteX117" fmla="*/ 2775396 w 10678681"/>
              <a:gd name="connsiteY117" fmla="*/ 1130148 h 1353297"/>
              <a:gd name="connsiteX118" fmla="*/ 2659096 w 10678681"/>
              <a:gd name="connsiteY118" fmla="*/ 1150294 h 1353297"/>
              <a:gd name="connsiteX119" fmla="*/ 2567088 w 10678681"/>
              <a:gd name="connsiteY119" fmla="*/ 1181781 h 1353297"/>
              <a:gd name="connsiteX120" fmla="*/ 2454501 w 10678681"/>
              <a:gd name="connsiteY120" fmla="*/ 1155455 h 1353297"/>
              <a:gd name="connsiteX121" fmla="*/ 2385161 w 10678681"/>
              <a:gd name="connsiteY121" fmla="*/ 1161312 h 1353297"/>
              <a:gd name="connsiteX122" fmla="*/ 2273361 w 10678681"/>
              <a:gd name="connsiteY122" fmla="*/ 1134090 h 1353297"/>
              <a:gd name="connsiteX123" fmla="*/ 2132003 w 10678681"/>
              <a:gd name="connsiteY123" fmla="*/ 1139225 h 1353297"/>
              <a:gd name="connsiteX124" fmla="*/ 2041224 w 10678681"/>
              <a:gd name="connsiteY124" fmla="*/ 1147536 h 1353297"/>
              <a:gd name="connsiteX125" fmla="*/ 2010157 w 10678681"/>
              <a:gd name="connsiteY125" fmla="*/ 1152767 h 1353297"/>
              <a:gd name="connsiteX126" fmla="*/ 1859213 w 10678681"/>
              <a:gd name="connsiteY126" fmla="*/ 1199540 h 1353297"/>
              <a:gd name="connsiteX127" fmla="*/ 1735877 w 10678681"/>
              <a:gd name="connsiteY127" fmla="*/ 1246527 h 1353297"/>
              <a:gd name="connsiteX128" fmla="*/ 1705069 w 10678681"/>
              <a:gd name="connsiteY128" fmla="*/ 1251989 h 1353297"/>
              <a:gd name="connsiteX129" fmla="*/ 1307888 w 10678681"/>
              <a:gd name="connsiteY129" fmla="*/ 1283156 h 1353297"/>
              <a:gd name="connsiteX130" fmla="*/ 1220734 w 10678681"/>
              <a:gd name="connsiteY130" fmla="*/ 1257811 h 1353297"/>
              <a:gd name="connsiteX131" fmla="*/ 1021737 w 10678681"/>
              <a:gd name="connsiteY131" fmla="*/ 1238739 h 1353297"/>
              <a:gd name="connsiteX132" fmla="*/ 959820 w 10678681"/>
              <a:gd name="connsiteY132" fmla="*/ 1275863 h 1353297"/>
              <a:gd name="connsiteX133" fmla="*/ 929137 w 10678681"/>
              <a:gd name="connsiteY133" fmla="*/ 1273957 h 1353297"/>
              <a:gd name="connsiteX134" fmla="*/ 878849 w 10678681"/>
              <a:gd name="connsiteY134" fmla="*/ 1266740 h 1353297"/>
              <a:gd name="connsiteX135" fmla="*/ 800667 w 10678681"/>
              <a:gd name="connsiteY135" fmla="*/ 1282041 h 1353297"/>
              <a:gd name="connsiteX136" fmla="*/ 644906 w 10678681"/>
              <a:gd name="connsiteY136" fmla="*/ 1273685 h 1353297"/>
              <a:gd name="connsiteX137" fmla="*/ 379869 w 10678681"/>
              <a:gd name="connsiteY137" fmla="*/ 1339165 h 1353297"/>
              <a:gd name="connsiteX138" fmla="*/ 137696 w 10678681"/>
              <a:gd name="connsiteY138" fmla="*/ 1319217 h 1353297"/>
              <a:gd name="connsiteX139" fmla="*/ 54250 w 10678681"/>
              <a:gd name="connsiteY139" fmla="*/ 1315838 h 1353297"/>
              <a:gd name="connsiteX140" fmla="*/ 28042 w 10678681"/>
              <a:gd name="connsiteY140" fmla="*/ 1297822 h 1353297"/>
              <a:gd name="connsiteX141" fmla="*/ 0 w 10678681"/>
              <a:gd name="connsiteY141" fmla="*/ 1294612 h 1353297"/>
              <a:gd name="connsiteX142" fmla="*/ 0 w 10678681"/>
              <a:gd name="connsiteY142" fmla="*/ 0 h 1353297"/>
              <a:gd name="connsiteX0" fmla="*/ 0 w 10678681"/>
              <a:gd name="connsiteY0" fmla="*/ 0 h 1353297"/>
              <a:gd name="connsiteX1" fmla="*/ 10678681 w 10678681"/>
              <a:gd name="connsiteY1" fmla="*/ 0 h 1353297"/>
              <a:gd name="connsiteX2" fmla="*/ 10666019 w 10678681"/>
              <a:gd name="connsiteY2" fmla="*/ 7876 h 1353297"/>
              <a:gd name="connsiteX3" fmla="*/ 10632825 w 10678681"/>
              <a:gd name="connsiteY3" fmla="*/ 32153 h 1353297"/>
              <a:gd name="connsiteX4" fmla="*/ 10510605 w 10678681"/>
              <a:gd name="connsiteY4" fmla="*/ 30449 h 1353297"/>
              <a:gd name="connsiteX5" fmla="*/ 10456989 w 10678681"/>
              <a:gd name="connsiteY5" fmla="*/ 979 h 1353297"/>
              <a:gd name="connsiteX6" fmla="*/ 10438642 w 10678681"/>
              <a:gd name="connsiteY6" fmla="*/ 1524 h 1353297"/>
              <a:gd name="connsiteX7" fmla="*/ 10407146 w 10678681"/>
              <a:gd name="connsiteY7" fmla="*/ 43659 h 1353297"/>
              <a:gd name="connsiteX8" fmla="*/ 10357996 w 10678681"/>
              <a:gd name="connsiteY8" fmla="*/ 50836 h 1353297"/>
              <a:gd name="connsiteX9" fmla="*/ 10306667 w 10678681"/>
              <a:gd name="connsiteY9" fmla="*/ 109739 h 1353297"/>
              <a:gd name="connsiteX10" fmla="*/ 10115334 w 10678681"/>
              <a:gd name="connsiteY10" fmla="*/ 155658 h 1353297"/>
              <a:gd name="connsiteX11" fmla="*/ 10068157 w 10678681"/>
              <a:gd name="connsiteY11" fmla="*/ 215673 h 1353297"/>
              <a:gd name="connsiteX12" fmla="*/ 10045431 w 10678681"/>
              <a:gd name="connsiteY12" fmla="*/ 229568 h 1353297"/>
              <a:gd name="connsiteX13" fmla="*/ 10013265 w 10678681"/>
              <a:gd name="connsiteY13" fmla="*/ 284757 h 1353297"/>
              <a:gd name="connsiteX14" fmla="*/ 9862496 w 10678681"/>
              <a:gd name="connsiteY14" fmla="*/ 223033 h 1353297"/>
              <a:gd name="connsiteX15" fmla="*/ 9679638 w 10678681"/>
              <a:gd name="connsiteY15" fmla="*/ 277462 h 1353297"/>
              <a:gd name="connsiteX16" fmla="*/ 9498347 w 10678681"/>
              <a:gd name="connsiteY16" fmla="*/ 244723 h 1353297"/>
              <a:gd name="connsiteX17" fmla="*/ 9399702 w 10678681"/>
              <a:gd name="connsiteY17" fmla="*/ 276316 h 1353297"/>
              <a:gd name="connsiteX18" fmla="*/ 9378439 w 10678681"/>
              <a:gd name="connsiteY18" fmla="*/ 326244 h 1353297"/>
              <a:gd name="connsiteX19" fmla="*/ 9121744 w 10678681"/>
              <a:gd name="connsiteY19" fmla="*/ 365177 h 1353297"/>
              <a:gd name="connsiteX20" fmla="*/ 9061654 w 10678681"/>
              <a:gd name="connsiteY20" fmla="*/ 393730 h 1353297"/>
              <a:gd name="connsiteX21" fmla="*/ 8997577 w 10678681"/>
              <a:gd name="connsiteY21" fmla="*/ 380865 h 1353297"/>
              <a:gd name="connsiteX22" fmla="*/ 8907968 w 10678681"/>
              <a:gd name="connsiteY22" fmla="*/ 447345 h 1353297"/>
              <a:gd name="connsiteX23" fmla="*/ 8764163 w 10678681"/>
              <a:gd name="connsiteY23" fmla="*/ 471000 h 1353297"/>
              <a:gd name="connsiteX24" fmla="*/ 8680155 w 10678681"/>
              <a:gd name="connsiteY24" fmla="*/ 492404 h 1353297"/>
              <a:gd name="connsiteX25" fmla="*/ 8651436 w 10678681"/>
              <a:gd name="connsiteY25" fmla="*/ 511923 h 1353297"/>
              <a:gd name="connsiteX26" fmla="*/ 8609185 w 10678681"/>
              <a:gd name="connsiteY26" fmla="*/ 531525 h 1353297"/>
              <a:gd name="connsiteX27" fmla="*/ 8537091 w 10678681"/>
              <a:gd name="connsiteY27" fmla="*/ 574933 h 1353297"/>
              <a:gd name="connsiteX28" fmla="*/ 8435931 w 10678681"/>
              <a:gd name="connsiteY28" fmla="*/ 617926 h 1353297"/>
              <a:gd name="connsiteX29" fmla="*/ 8348623 w 10678681"/>
              <a:gd name="connsiteY29" fmla="*/ 600607 h 1353297"/>
              <a:gd name="connsiteX30" fmla="*/ 8344233 w 10678681"/>
              <a:gd name="connsiteY30" fmla="*/ 610922 h 1353297"/>
              <a:gd name="connsiteX31" fmla="*/ 8290622 w 10678681"/>
              <a:gd name="connsiteY31" fmla="*/ 622687 h 1353297"/>
              <a:gd name="connsiteX32" fmla="*/ 8086698 w 10678681"/>
              <a:gd name="connsiteY32" fmla="*/ 605185 h 1353297"/>
              <a:gd name="connsiteX33" fmla="*/ 7982378 w 10678681"/>
              <a:gd name="connsiteY33" fmla="*/ 629799 h 1353297"/>
              <a:gd name="connsiteX34" fmla="*/ 7947952 w 10678681"/>
              <a:gd name="connsiteY34" fmla="*/ 648003 h 1353297"/>
              <a:gd name="connsiteX35" fmla="*/ 7890112 w 10678681"/>
              <a:gd name="connsiteY35" fmla="*/ 677915 h 1353297"/>
              <a:gd name="connsiteX36" fmla="*/ 7853284 w 10678681"/>
              <a:gd name="connsiteY36" fmla="*/ 723588 h 1353297"/>
              <a:gd name="connsiteX37" fmla="*/ 7802383 w 10678681"/>
              <a:gd name="connsiteY37" fmla="*/ 739359 h 1353297"/>
              <a:gd name="connsiteX38" fmla="*/ 7730518 w 10678681"/>
              <a:gd name="connsiteY38" fmla="*/ 739526 h 1353297"/>
              <a:gd name="connsiteX39" fmla="*/ 7652907 w 10678681"/>
              <a:gd name="connsiteY39" fmla="*/ 783273 h 1353297"/>
              <a:gd name="connsiteX40" fmla="*/ 7606008 w 10678681"/>
              <a:gd name="connsiteY40" fmla="*/ 800717 h 1353297"/>
              <a:gd name="connsiteX41" fmla="*/ 7480223 w 10678681"/>
              <a:gd name="connsiteY41" fmla="*/ 856821 h 1353297"/>
              <a:gd name="connsiteX42" fmla="*/ 7356005 w 10678681"/>
              <a:gd name="connsiteY42" fmla="*/ 919462 h 1353297"/>
              <a:gd name="connsiteX43" fmla="*/ 7305396 w 10678681"/>
              <a:gd name="connsiteY43" fmla="*/ 986228 h 1353297"/>
              <a:gd name="connsiteX44" fmla="*/ 7266251 w 10678681"/>
              <a:gd name="connsiteY44" fmla="*/ 967864 h 1353297"/>
              <a:gd name="connsiteX45" fmla="*/ 7269396 w 10678681"/>
              <a:gd name="connsiteY45" fmla="*/ 989282 h 1353297"/>
              <a:gd name="connsiteX46" fmla="*/ 7258094 w 10678681"/>
              <a:gd name="connsiteY46" fmla="*/ 990679 h 1353297"/>
              <a:gd name="connsiteX47" fmla="*/ 7257893 w 10678681"/>
              <a:gd name="connsiteY47" fmla="*/ 991204 h 1353297"/>
              <a:gd name="connsiteX48" fmla="*/ 7247153 w 10678681"/>
              <a:gd name="connsiteY48" fmla="*/ 991550 h 1353297"/>
              <a:gd name="connsiteX49" fmla="*/ 7193612 w 10678681"/>
              <a:gd name="connsiteY49" fmla="*/ 987042 h 1353297"/>
              <a:gd name="connsiteX50" fmla="*/ 7132632 w 10678681"/>
              <a:gd name="connsiteY50" fmla="*/ 1042036 h 1353297"/>
              <a:gd name="connsiteX51" fmla="*/ 7105610 w 10678681"/>
              <a:gd name="connsiteY51" fmla="*/ 1053537 h 1353297"/>
              <a:gd name="connsiteX52" fmla="*/ 7069148 w 10678681"/>
              <a:gd name="connsiteY52" fmla="*/ 1047163 h 1353297"/>
              <a:gd name="connsiteX53" fmla="*/ 7039634 w 10678681"/>
              <a:gd name="connsiteY53" fmla="*/ 1059971 h 1353297"/>
              <a:gd name="connsiteX54" fmla="*/ 7033445 w 10678681"/>
              <a:gd name="connsiteY54" fmla="*/ 1063314 h 1353297"/>
              <a:gd name="connsiteX55" fmla="*/ 6999157 w 10678681"/>
              <a:gd name="connsiteY55" fmla="*/ 1055282 h 1353297"/>
              <a:gd name="connsiteX56" fmla="*/ 6981874 w 10678681"/>
              <a:gd name="connsiteY56" fmla="*/ 1053827 h 1353297"/>
              <a:gd name="connsiteX57" fmla="*/ 6976102 w 10678681"/>
              <a:gd name="connsiteY57" fmla="*/ 1047854 h 1353297"/>
              <a:gd name="connsiteX58" fmla="*/ 6951040 w 10678681"/>
              <a:gd name="connsiteY58" fmla="*/ 1048531 h 1353297"/>
              <a:gd name="connsiteX59" fmla="*/ 6948497 w 10678681"/>
              <a:gd name="connsiteY59" fmla="*/ 1050706 h 1353297"/>
              <a:gd name="connsiteX60" fmla="*/ 6926582 w 10678681"/>
              <a:gd name="connsiteY60" fmla="*/ 1043462 h 1353297"/>
              <a:gd name="connsiteX61" fmla="*/ 6833743 w 10678681"/>
              <a:gd name="connsiteY61" fmla="*/ 1027960 h 1353297"/>
              <a:gd name="connsiteX62" fmla="*/ 6687090 w 10678681"/>
              <a:gd name="connsiteY62" fmla="*/ 1063250 h 1353297"/>
              <a:gd name="connsiteX63" fmla="*/ 6437450 w 10678681"/>
              <a:gd name="connsiteY63" fmla="*/ 1101075 h 1353297"/>
              <a:gd name="connsiteX64" fmla="*/ 6327795 w 10678681"/>
              <a:gd name="connsiteY64" fmla="*/ 1088142 h 1353297"/>
              <a:gd name="connsiteX65" fmla="*/ 6136549 w 10678681"/>
              <a:gd name="connsiteY65" fmla="*/ 1100268 h 1353297"/>
              <a:gd name="connsiteX66" fmla="*/ 6004655 w 10678681"/>
              <a:gd name="connsiteY66" fmla="*/ 1114946 h 1353297"/>
              <a:gd name="connsiteX67" fmla="*/ 5936643 w 10678681"/>
              <a:gd name="connsiteY67" fmla="*/ 1095428 h 1353297"/>
              <a:gd name="connsiteX68" fmla="*/ 5912484 w 10678681"/>
              <a:gd name="connsiteY68" fmla="*/ 1112624 h 1353297"/>
              <a:gd name="connsiteX69" fmla="*/ 5908387 w 10678681"/>
              <a:gd name="connsiteY69" fmla="*/ 1116018 h 1353297"/>
              <a:gd name="connsiteX70" fmla="*/ 5890495 w 10678681"/>
              <a:gd name="connsiteY70" fmla="*/ 1120268 h 1353297"/>
              <a:gd name="connsiteX71" fmla="*/ 5887318 w 10678681"/>
              <a:gd name="connsiteY71" fmla="*/ 1133134 h 1353297"/>
              <a:gd name="connsiteX72" fmla="*/ 5861726 w 10678681"/>
              <a:gd name="connsiteY72" fmla="*/ 1147891 h 1353297"/>
              <a:gd name="connsiteX73" fmla="*/ 5805823 w 10678681"/>
              <a:gd name="connsiteY73" fmla="*/ 1152457 h 1353297"/>
              <a:gd name="connsiteX74" fmla="*/ 5689841 w 10678681"/>
              <a:gd name="connsiteY74" fmla="*/ 1176232 h 1353297"/>
              <a:gd name="connsiteX75" fmla="*/ 5605119 w 10678681"/>
              <a:gd name="connsiteY75" fmla="*/ 1190202 h 1353297"/>
              <a:gd name="connsiteX76" fmla="*/ 5488513 w 10678681"/>
              <a:gd name="connsiteY76" fmla="*/ 1205367 h 1353297"/>
              <a:gd name="connsiteX77" fmla="*/ 5402905 w 10678681"/>
              <a:gd name="connsiteY77" fmla="*/ 1241191 h 1353297"/>
              <a:gd name="connsiteX78" fmla="*/ 5285593 w 10678681"/>
              <a:gd name="connsiteY78" fmla="*/ 1273569 h 1353297"/>
              <a:gd name="connsiteX79" fmla="*/ 5192893 w 10678681"/>
              <a:gd name="connsiteY79" fmla="*/ 1247188 h 1353297"/>
              <a:gd name="connsiteX80" fmla="*/ 5186475 w 10678681"/>
              <a:gd name="connsiteY80" fmla="*/ 1257028 h 1353297"/>
              <a:gd name="connsiteX81" fmla="*/ 5126038 w 10678681"/>
              <a:gd name="connsiteY81" fmla="*/ 1263189 h 1353297"/>
              <a:gd name="connsiteX82" fmla="*/ 4894688 w 10678681"/>
              <a:gd name="connsiteY82" fmla="*/ 1247184 h 1353297"/>
              <a:gd name="connsiteX83" fmla="*/ 4788036 w 10678681"/>
              <a:gd name="connsiteY83" fmla="*/ 1238182 h 1353297"/>
              <a:gd name="connsiteX84" fmla="*/ 4747555 w 10678681"/>
              <a:gd name="connsiteY84" fmla="*/ 1252768 h 1353297"/>
              <a:gd name="connsiteX85" fmla="*/ 4679644 w 10678681"/>
              <a:gd name="connsiteY85" fmla="*/ 1276603 h 1353297"/>
              <a:gd name="connsiteX86" fmla="*/ 4632222 w 10678681"/>
              <a:gd name="connsiteY86" fmla="*/ 1318360 h 1353297"/>
              <a:gd name="connsiteX87" fmla="*/ 4617358 w 10678681"/>
              <a:gd name="connsiteY87" fmla="*/ 1327690 h 1353297"/>
              <a:gd name="connsiteX88" fmla="*/ 4589102 w 10678681"/>
              <a:gd name="connsiteY88" fmla="*/ 1321223 h 1353297"/>
              <a:gd name="connsiteX89" fmla="*/ 4578184 w 10678681"/>
              <a:gd name="connsiteY89" fmla="*/ 1326745 h 1353297"/>
              <a:gd name="connsiteX90" fmla="*/ 4574270 w 10678681"/>
              <a:gd name="connsiteY90" fmla="*/ 1325878 h 1353297"/>
              <a:gd name="connsiteX91" fmla="*/ 4564919 w 10678681"/>
              <a:gd name="connsiteY91" fmla="*/ 1325507 h 1353297"/>
              <a:gd name="connsiteX92" fmla="*/ 4566586 w 10678681"/>
              <a:gd name="connsiteY92" fmla="*/ 1316963 h 1353297"/>
              <a:gd name="connsiteX93" fmla="*/ 4556303 w 10678681"/>
              <a:gd name="connsiteY93" fmla="*/ 1300262 h 1353297"/>
              <a:gd name="connsiteX94" fmla="*/ 4502358 w 10678681"/>
              <a:gd name="connsiteY94" fmla="*/ 1302558 h 1353297"/>
              <a:gd name="connsiteX95" fmla="*/ 4498919 w 10678681"/>
              <a:gd name="connsiteY95" fmla="*/ 1312115 h 1353297"/>
              <a:gd name="connsiteX96" fmla="*/ 4492075 w 10678681"/>
              <a:gd name="connsiteY96" fmla="*/ 1313357 h 1353297"/>
              <a:gd name="connsiteX97" fmla="*/ 4487466 w 10678681"/>
              <a:gd name="connsiteY97" fmla="*/ 1304102 h 1353297"/>
              <a:gd name="connsiteX98" fmla="*/ 4398292 w 10678681"/>
              <a:gd name="connsiteY98" fmla="*/ 1278410 h 1353297"/>
              <a:gd name="connsiteX99" fmla="*/ 4306088 w 10678681"/>
              <a:gd name="connsiteY99" fmla="*/ 1282512 h 1353297"/>
              <a:gd name="connsiteX100" fmla="*/ 4188995 w 10678681"/>
              <a:gd name="connsiteY100" fmla="*/ 1296718 h 1353297"/>
              <a:gd name="connsiteX101" fmla="*/ 4136582 w 10678681"/>
              <a:gd name="connsiteY101" fmla="*/ 1287687 h 1353297"/>
              <a:gd name="connsiteX102" fmla="*/ 4064614 w 10678681"/>
              <a:gd name="connsiteY102" fmla="*/ 1296118 h 1353297"/>
              <a:gd name="connsiteX103" fmla="*/ 3906561 w 10678681"/>
              <a:gd name="connsiteY103" fmla="*/ 1352435 h 1353297"/>
              <a:gd name="connsiteX104" fmla="*/ 3787890 w 10678681"/>
              <a:gd name="connsiteY104" fmla="*/ 1352442 h 1353297"/>
              <a:gd name="connsiteX105" fmla="*/ 3745993 w 10678681"/>
              <a:gd name="connsiteY105" fmla="*/ 1342630 h 1353297"/>
              <a:gd name="connsiteX106" fmla="*/ 3675785 w 10678681"/>
              <a:gd name="connsiteY106" fmla="*/ 1326802 h 1353297"/>
              <a:gd name="connsiteX107" fmla="*/ 3623856 w 10678681"/>
              <a:gd name="connsiteY107" fmla="*/ 1290804 h 1353297"/>
              <a:gd name="connsiteX108" fmla="*/ 3564933 w 10678681"/>
              <a:gd name="connsiteY108" fmla="*/ 1287147 h 1353297"/>
              <a:gd name="connsiteX109" fmla="*/ 3550537 w 10678681"/>
              <a:gd name="connsiteY109" fmla="*/ 1317552 h 1353297"/>
              <a:gd name="connsiteX110" fmla="*/ 3487736 w 10678681"/>
              <a:gd name="connsiteY110" fmla="*/ 1303493 h 1353297"/>
              <a:gd name="connsiteX111" fmla="*/ 3392548 w 10678681"/>
              <a:gd name="connsiteY111" fmla="*/ 1278741 h 1353297"/>
              <a:gd name="connsiteX112" fmla="*/ 3337466 w 10678681"/>
              <a:gd name="connsiteY112" fmla="*/ 1272537 h 1353297"/>
              <a:gd name="connsiteX113" fmla="*/ 3187206 w 10678681"/>
              <a:gd name="connsiteY113" fmla="*/ 1246821 h 1353297"/>
              <a:gd name="connsiteX114" fmla="*/ 3036856 w 10678681"/>
              <a:gd name="connsiteY114" fmla="*/ 1214383 h 1353297"/>
              <a:gd name="connsiteX115" fmla="*/ 2824973 w 10678681"/>
              <a:gd name="connsiteY115" fmla="*/ 1134864 h 1353297"/>
              <a:gd name="connsiteX116" fmla="*/ 2804398 w 10678681"/>
              <a:gd name="connsiteY116" fmla="*/ 1125556 h 1353297"/>
              <a:gd name="connsiteX117" fmla="*/ 2736109 w 10678681"/>
              <a:gd name="connsiteY117" fmla="*/ 1137717 h 1353297"/>
              <a:gd name="connsiteX118" fmla="*/ 2659096 w 10678681"/>
              <a:gd name="connsiteY118" fmla="*/ 1150294 h 1353297"/>
              <a:gd name="connsiteX119" fmla="*/ 2567088 w 10678681"/>
              <a:gd name="connsiteY119" fmla="*/ 1181781 h 1353297"/>
              <a:gd name="connsiteX120" fmla="*/ 2454501 w 10678681"/>
              <a:gd name="connsiteY120" fmla="*/ 1155455 h 1353297"/>
              <a:gd name="connsiteX121" fmla="*/ 2385161 w 10678681"/>
              <a:gd name="connsiteY121" fmla="*/ 1161312 h 1353297"/>
              <a:gd name="connsiteX122" fmla="*/ 2273361 w 10678681"/>
              <a:gd name="connsiteY122" fmla="*/ 1134090 h 1353297"/>
              <a:gd name="connsiteX123" fmla="*/ 2132003 w 10678681"/>
              <a:gd name="connsiteY123" fmla="*/ 1139225 h 1353297"/>
              <a:gd name="connsiteX124" fmla="*/ 2041224 w 10678681"/>
              <a:gd name="connsiteY124" fmla="*/ 1147536 h 1353297"/>
              <a:gd name="connsiteX125" fmla="*/ 2010157 w 10678681"/>
              <a:gd name="connsiteY125" fmla="*/ 1152767 h 1353297"/>
              <a:gd name="connsiteX126" fmla="*/ 1859213 w 10678681"/>
              <a:gd name="connsiteY126" fmla="*/ 1199540 h 1353297"/>
              <a:gd name="connsiteX127" fmla="*/ 1735877 w 10678681"/>
              <a:gd name="connsiteY127" fmla="*/ 1246527 h 1353297"/>
              <a:gd name="connsiteX128" fmla="*/ 1705069 w 10678681"/>
              <a:gd name="connsiteY128" fmla="*/ 1251989 h 1353297"/>
              <a:gd name="connsiteX129" fmla="*/ 1307888 w 10678681"/>
              <a:gd name="connsiteY129" fmla="*/ 1283156 h 1353297"/>
              <a:gd name="connsiteX130" fmla="*/ 1220734 w 10678681"/>
              <a:gd name="connsiteY130" fmla="*/ 1257811 h 1353297"/>
              <a:gd name="connsiteX131" fmla="*/ 1021737 w 10678681"/>
              <a:gd name="connsiteY131" fmla="*/ 1238739 h 1353297"/>
              <a:gd name="connsiteX132" fmla="*/ 959820 w 10678681"/>
              <a:gd name="connsiteY132" fmla="*/ 1275863 h 1353297"/>
              <a:gd name="connsiteX133" fmla="*/ 929137 w 10678681"/>
              <a:gd name="connsiteY133" fmla="*/ 1273957 h 1353297"/>
              <a:gd name="connsiteX134" fmla="*/ 878849 w 10678681"/>
              <a:gd name="connsiteY134" fmla="*/ 1266740 h 1353297"/>
              <a:gd name="connsiteX135" fmla="*/ 800667 w 10678681"/>
              <a:gd name="connsiteY135" fmla="*/ 1282041 h 1353297"/>
              <a:gd name="connsiteX136" fmla="*/ 644906 w 10678681"/>
              <a:gd name="connsiteY136" fmla="*/ 1273685 h 1353297"/>
              <a:gd name="connsiteX137" fmla="*/ 379869 w 10678681"/>
              <a:gd name="connsiteY137" fmla="*/ 1339165 h 1353297"/>
              <a:gd name="connsiteX138" fmla="*/ 137696 w 10678681"/>
              <a:gd name="connsiteY138" fmla="*/ 1319217 h 1353297"/>
              <a:gd name="connsiteX139" fmla="*/ 54250 w 10678681"/>
              <a:gd name="connsiteY139" fmla="*/ 1315838 h 1353297"/>
              <a:gd name="connsiteX140" fmla="*/ 28042 w 10678681"/>
              <a:gd name="connsiteY140" fmla="*/ 1297822 h 1353297"/>
              <a:gd name="connsiteX141" fmla="*/ 0 w 10678681"/>
              <a:gd name="connsiteY141" fmla="*/ 1294612 h 1353297"/>
              <a:gd name="connsiteX142" fmla="*/ 0 w 10678681"/>
              <a:gd name="connsiteY142" fmla="*/ 0 h 1353297"/>
              <a:gd name="connsiteX0" fmla="*/ 0 w 10678681"/>
              <a:gd name="connsiteY0" fmla="*/ 0 h 1353297"/>
              <a:gd name="connsiteX1" fmla="*/ 10678681 w 10678681"/>
              <a:gd name="connsiteY1" fmla="*/ 0 h 1353297"/>
              <a:gd name="connsiteX2" fmla="*/ 10666019 w 10678681"/>
              <a:gd name="connsiteY2" fmla="*/ 7876 h 1353297"/>
              <a:gd name="connsiteX3" fmla="*/ 10632825 w 10678681"/>
              <a:gd name="connsiteY3" fmla="*/ 32153 h 1353297"/>
              <a:gd name="connsiteX4" fmla="*/ 10510605 w 10678681"/>
              <a:gd name="connsiteY4" fmla="*/ 30449 h 1353297"/>
              <a:gd name="connsiteX5" fmla="*/ 10456989 w 10678681"/>
              <a:gd name="connsiteY5" fmla="*/ 979 h 1353297"/>
              <a:gd name="connsiteX6" fmla="*/ 10438642 w 10678681"/>
              <a:gd name="connsiteY6" fmla="*/ 1524 h 1353297"/>
              <a:gd name="connsiteX7" fmla="*/ 10407146 w 10678681"/>
              <a:gd name="connsiteY7" fmla="*/ 43659 h 1353297"/>
              <a:gd name="connsiteX8" fmla="*/ 10357996 w 10678681"/>
              <a:gd name="connsiteY8" fmla="*/ 50836 h 1353297"/>
              <a:gd name="connsiteX9" fmla="*/ 10306667 w 10678681"/>
              <a:gd name="connsiteY9" fmla="*/ 109739 h 1353297"/>
              <a:gd name="connsiteX10" fmla="*/ 10115334 w 10678681"/>
              <a:gd name="connsiteY10" fmla="*/ 155658 h 1353297"/>
              <a:gd name="connsiteX11" fmla="*/ 10068157 w 10678681"/>
              <a:gd name="connsiteY11" fmla="*/ 215673 h 1353297"/>
              <a:gd name="connsiteX12" fmla="*/ 10045431 w 10678681"/>
              <a:gd name="connsiteY12" fmla="*/ 229568 h 1353297"/>
              <a:gd name="connsiteX13" fmla="*/ 10013265 w 10678681"/>
              <a:gd name="connsiteY13" fmla="*/ 284757 h 1353297"/>
              <a:gd name="connsiteX14" fmla="*/ 9862496 w 10678681"/>
              <a:gd name="connsiteY14" fmla="*/ 223033 h 1353297"/>
              <a:gd name="connsiteX15" fmla="*/ 9679638 w 10678681"/>
              <a:gd name="connsiteY15" fmla="*/ 277462 h 1353297"/>
              <a:gd name="connsiteX16" fmla="*/ 9498347 w 10678681"/>
              <a:gd name="connsiteY16" fmla="*/ 244723 h 1353297"/>
              <a:gd name="connsiteX17" fmla="*/ 9399702 w 10678681"/>
              <a:gd name="connsiteY17" fmla="*/ 276316 h 1353297"/>
              <a:gd name="connsiteX18" fmla="*/ 9378439 w 10678681"/>
              <a:gd name="connsiteY18" fmla="*/ 326244 h 1353297"/>
              <a:gd name="connsiteX19" fmla="*/ 9121744 w 10678681"/>
              <a:gd name="connsiteY19" fmla="*/ 365177 h 1353297"/>
              <a:gd name="connsiteX20" fmla="*/ 9061654 w 10678681"/>
              <a:gd name="connsiteY20" fmla="*/ 393730 h 1353297"/>
              <a:gd name="connsiteX21" fmla="*/ 8997577 w 10678681"/>
              <a:gd name="connsiteY21" fmla="*/ 380865 h 1353297"/>
              <a:gd name="connsiteX22" fmla="*/ 8907968 w 10678681"/>
              <a:gd name="connsiteY22" fmla="*/ 447345 h 1353297"/>
              <a:gd name="connsiteX23" fmla="*/ 8764163 w 10678681"/>
              <a:gd name="connsiteY23" fmla="*/ 471000 h 1353297"/>
              <a:gd name="connsiteX24" fmla="*/ 8680155 w 10678681"/>
              <a:gd name="connsiteY24" fmla="*/ 492404 h 1353297"/>
              <a:gd name="connsiteX25" fmla="*/ 8651436 w 10678681"/>
              <a:gd name="connsiteY25" fmla="*/ 511923 h 1353297"/>
              <a:gd name="connsiteX26" fmla="*/ 8609185 w 10678681"/>
              <a:gd name="connsiteY26" fmla="*/ 531525 h 1353297"/>
              <a:gd name="connsiteX27" fmla="*/ 8537091 w 10678681"/>
              <a:gd name="connsiteY27" fmla="*/ 574933 h 1353297"/>
              <a:gd name="connsiteX28" fmla="*/ 8435931 w 10678681"/>
              <a:gd name="connsiteY28" fmla="*/ 617926 h 1353297"/>
              <a:gd name="connsiteX29" fmla="*/ 8348623 w 10678681"/>
              <a:gd name="connsiteY29" fmla="*/ 600607 h 1353297"/>
              <a:gd name="connsiteX30" fmla="*/ 8344233 w 10678681"/>
              <a:gd name="connsiteY30" fmla="*/ 610922 h 1353297"/>
              <a:gd name="connsiteX31" fmla="*/ 8290622 w 10678681"/>
              <a:gd name="connsiteY31" fmla="*/ 622687 h 1353297"/>
              <a:gd name="connsiteX32" fmla="*/ 8086698 w 10678681"/>
              <a:gd name="connsiteY32" fmla="*/ 605185 h 1353297"/>
              <a:gd name="connsiteX33" fmla="*/ 7982378 w 10678681"/>
              <a:gd name="connsiteY33" fmla="*/ 629799 h 1353297"/>
              <a:gd name="connsiteX34" fmla="*/ 7947952 w 10678681"/>
              <a:gd name="connsiteY34" fmla="*/ 648003 h 1353297"/>
              <a:gd name="connsiteX35" fmla="*/ 7890112 w 10678681"/>
              <a:gd name="connsiteY35" fmla="*/ 677915 h 1353297"/>
              <a:gd name="connsiteX36" fmla="*/ 7853284 w 10678681"/>
              <a:gd name="connsiteY36" fmla="*/ 723588 h 1353297"/>
              <a:gd name="connsiteX37" fmla="*/ 7802383 w 10678681"/>
              <a:gd name="connsiteY37" fmla="*/ 739359 h 1353297"/>
              <a:gd name="connsiteX38" fmla="*/ 7730518 w 10678681"/>
              <a:gd name="connsiteY38" fmla="*/ 739526 h 1353297"/>
              <a:gd name="connsiteX39" fmla="*/ 7652907 w 10678681"/>
              <a:gd name="connsiteY39" fmla="*/ 783273 h 1353297"/>
              <a:gd name="connsiteX40" fmla="*/ 7606008 w 10678681"/>
              <a:gd name="connsiteY40" fmla="*/ 800717 h 1353297"/>
              <a:gd name="connsiteX41" fmla="*/ 7480223 w 10678681"/>
              <a:gd name="connsiteY41" fmla="*/ 856821 h 1353297"/>
              <a:gd name="connsiteX42" fmla="*/ 7356005 w 10678681"/>
              <a:gd name="connsiteY42" fmla="*/ 919462 h 1353297"/>
              <a:gd name="connsiteX43" fmla="*/ 7305396 w 10678681"/>
              <a:gd name="connsiteY43" fmla="*/ 986228 h 1353297"/>
              <a:gd name="connsiteX44" fmla="*/ 7266251 w 10678681"/>
              <a:gd name="connsiteY44" fmla="*/ 967864 h 1353297"/>
              <a:gd name="connsiteX45" fmla="*/ 7269396 w 10678681"/>
              <a:gd name="connsiteY45" fmla="*/ 989282 h 1353297"/>
              <a:gd name="connsiteX46" fmla="*/ 7258094 w 10678681"/>
              <a:gd name="connsiteY46" fmla="*/ 990679 h 1353297"/>
              <a:gd name="connsiteX47" fmla="*/ 7257893 w 10678681"/>
              <a:gd name="connsiteY47" fmla="*/ 991204 h 1353297"/>
              <a:gd name="connsiteX48" fmla="*/ 7247153 w 10678681"/>
              <a:gd name="connsiteY48" fmla="*/ 991550 h 1353297"/>
              <a:gd name="connsiteX49" fmla="*/ 7193612 w 10678681"/>
              <a:gd name="connsiteY49" fmla="*/ 987042 h 1353297"/>
              <a:gd name="connsiteX50" fmla="*/ 7132632 w 10678681"/>
              <a:gd name="connsiteY50" fmla="*/ 1042036 h 1353297"/>
              <a:gd name="connsiteX51" fmla="*/ 7105610 w 10678681"/>
              <a:gd name="connsiteY51" fmla="*/ 1053537 h 1353297"/>
              <a:gd name="connsiteX52" fmla="*/ 7069148 w 10678681"/>
              <a:gd name="connsiteY52" fmla="*/ 1047163 h 1353297"/>
              <a:gd name="connsiteX53" fmla="*/ 7039634 w 10678681"/>
              <a:gd name="connsiteY53" fmla="*/ 1059971 h 1353297"/>
              <a:gd name="connsiteX54" fmla="*/ 7033445 w 10678681"/>
              <a:gd name="connsiteY54" fmla="*/ 1063314 h 1353297"/>
              <a:gd name="connsiteX55" fmla="*/ 6999157 w 10678681"/>
              <a:gd name="connsiteY55" fmla="*/ 1055282 h 1353297"/>
              <a:gd name="connsiteX56" fmla="*/ 6981874 w 10678681"/>
              <a:gd name="connsiteY56" fmla="*/ 1053827 h 1353297"/>
              <a:gd name="connsiteX57" fmla="*/ 6976102 w 10678681"/>
              <a:gd name="connsiteY57" fmla="*/ 1047854 h 1353297"/>
              <a:gd name="connsiteX58" fmla="*/ 6951040 w 10678681"/>
              <a:gd name="connsiteY58" fmla="*/ 1048531 h 1353297"/>
              <a:gd name="connsiteX59" fmla="*/ 6948497 w 10678681"/>
              <a:gd name="connsiteY59" fmla="*/ 1050706 h 1353297"/>
              <a:gd name="connsiteX60" fmla="*/ 6926582 w 10678681"/>
              <a:gd name="connsiteY60" fmla="*/ 1043462 h 1353297"/>
              <a:gd name="connsiteX61" fmla="*/ 6833743 w 10678681"/>
              <a:gd name="connsiteY61" fmla="*/ 1027960 h 1353297"/>
              <a:gd name="connsiteX62" fmla="*/ 6687090 w 10678681"/>
              <a:gd name="connsiteY62" fmla="*/ 1063250 h 1353297"/>
              <a:gd name="connsiteX63" fmla="*/ 6437450 w 10678681"/>
              <a:gd name="connsiteY63" fmla="*/ 1101075 h 1353297"/>
              <a:gd name="connsiteX64" fmla="*/ 6327795 w 10678681"/>
              <a:gd name="connsiteY64" fmla="*/ 1088142 h 1353297"/>
              <a:gd name="connsiteX65" fmla="*/ 6136549 w 10678681"/>
              <a:gd name="connsiteY65" fmla="*/ 1100268 h 1353297"/>
              <a:gd name="connsiteX66" fmla="*/ 6004655 w 10678681"/>
              <a:gd name="connsiteY66" fmla="*/ 1114946 h 1353297"/>
              <a:gd name="connsiteX67" fmla="*/ 5936643 w 10678681"/>
              <a:gd name="connsiteY67" fmla="*/ 1095428 h 1353297"/>
              <a:gd name="connsiteX68" fmla="*/ 5912484 w 10678681"/>
              <a:gd name="connsiteY68" fmla="*/ 1112624 h 1353297"/>
              <a:gd name="connsiteX69" fmla="*/ 5908387 w 10678681"/>
              <a:gd name="connsiteY69" fmla="*/ 1116018 h 1353297"/>
              <a:gd name="connsiteX70" fmla="*/ 5890495 w 10678681"/>
              <a:gd name="connsiteY70" fmla="*/ 1120268 h 1353297"/>
              <a:gd name="connsiteX71" fmla="*/ 5887318 w 10678681"/>
              <a:gd name="connsiteY71" fmla="*/ 1133134 h 1353297"/>
              <a:gd name="connsiteX72" fmla="*/ 5861726 w 10678681"/>
              <a:gd name="connsiteY72" fmla="*/ 1147891 h 1353297"/>
              <a:gd name="connsiteX73" fmla="*/ 5805823 w 10678681"/>
              <a:gd name="connsiteY73" fmla="*/ 1152457 h 1353297"/>
              <a:gd name="connsiteX74" fmla="*/ 5689841 w 10678681"/>
              <a:gd name="connsiteY74" fmla="*/ 1176232 h 1353297"/>
              <a:gd name="connsiteX75" fmla="*/ 5605119 w 10678681"/>
              <a:gd name="connsiteY75" fmla="*/ 1190202 h 1353297"/>
              <a:gd name="connsiteX76" fmla="*/ 5488513 w 10678681"/>
              <a:gd name="connsiteY76" fmla="*/ 1205367 h 1353297"/>
              <a:gd name="connsiteX77" fmla="*/ 5402905 w 10678681"/>
              <a:gd name="connsiteY77" fmla="*/ 1241191 h 1353297"/>
              <a:gd name="connsiteX78" fmla="*/ 5285593 w 10678681"/>
              <a:gd name="connsiteY78" fmla="*/ 1273569 h 1353297"/>
              <a:gd name="connsiteX79" fmla="*/ 5192893 w 10678681"/>
              <a:gd name="connsiteY79" fmla="*/ 1247188 h 1353297"/>
              <a:gd name="connsiteX80" fmla="*/ 5186475 w 10678681"/>
              <a:gd name="connsiteY80" fmla="*/ 1257028 h 1353297"/>
              <a:gd name="connsiteX81" fmla="*/ 5126038 w 10678681"/>
              <a:gd name="connsiteY81" fmla="*/ 1263189 h 1353297"/>
              <a:gd name="connsiteX82" fmla="*/ 4894688 w 10678681"/>
              <a:gd name="connsiteY82" fmla="*/ 1247184 h 1353297"/>
              <a:gd name="connsiteX83" fmla="*/ 4788036 w 10678681"/>
              <a:gd name="connsiteY83" fmla="*/ 1238182 h 1353297"/>
              <a:gd name="connsiteX84" fmla="*/ 4747555 w 10678681"/>
              <a:gd name="connsiteY84" fmla="*/ 1252768 h 1353297"/>
              <a:gd name="connsiteX85" fmla="*/ 4679644 w 10678681"/>
              <a:gd name="connsiteY85" fmla="*/ 1276603 h 1353297"/>
              <a:gd name="connsiteX86" fmla="*/ 4632222 w 10678681"/>
              <a:gd name="connsiteY86" fmla="*/ 1318360 h 1353297"/>
              <a:gd name="connsiteX87" fmla="*/ 4617358 w 10678681"/>
              <a:gd name="connsiteY87" fmla="*/ 1327690 h 1353297"/>
              <a:gd name="connsiteX88" fmla="*/ 4589102 w 10678681"/>
              <a:gd name="connsiteY88" fmla="*/ 1321223 h 1353297"/>
              <a:gd name="connsiteX89" fmla="*/ 4578184 w 10678681"/>
              <a:gd name="connsiteY89" fmla="*/ 1326745 h 1353297"/>
              <a:gd name="connsiteX90" fmla="*/ 4574270 w 10678681"/>
              <a:gd name="connsiteY90" fmla="*/ 1325878 h 1353297"/>
              <a:gd name="connsiteX91" fmla="*/ 4564919 w 10678681"/>
              <a:gd name="connsiteY91" fmla="*/ 1325507 h 1353297"/>
              <a:gd name="connsiteX92" fmla="*/ 4566586 w 10678681"/>
              <a:gd name="connsiteY92" fmla="*/ 1316963 h 1353297"/>
              <a:gd name="connsiteX93" fmla="*/ 4556303 w 10678681"/>
              <a:gd name="connsiteY93" fmla="*/ 1300262 h 1353297"/>
              <a:gd name="connsiteX94" fmla="*/ 4502358 w 10678681"/>
              <a:gd name="connsiteY94" fmla="*/ 1302558 h 1353297"/>
              <a:gd name="connsiteX95" fmla="*/ 4498919 w 10678681"/>
              <a:gd name="connsiteY95" fmla="*/ 1312115 h 1353297"/>
              <a:gd name="connsiteX96" fmla="*/ 4492075 w 10678681"/>
              <a:gd name="connsiteY96" fmla="*/ 1313357 h 1353297"/>
              <a:gd name="connsiteX97" fmla="*/ 4487466 w 10678681"/>
              <a:gd name="connsiteY97" fmla="*/ 1304102 h 1353297"/>
              <a:gd name="connsiteX98" fmla="*/ 4398292 w 10678681"/>
              <a:gd name="connsiteY98" fmla="*/ 1278410 h 1353297"/>
              <a:gd name="connsiteX99" fmla="*/ 4306088 w 10678681"/>
              <a:gd name="connsiteY99" fmla="*/ 1282512 h 1353297"/>
              <a:gd name="connsiteX100" fmla="*/ 4188995 w 10678681"/>
              <a:gd name="connsiteY100" fmla="*/ 1296718 h 1353297"/>
              <a:gd name="connsiteX101" fmla="*/ 4136582 w 10678681"/>
              <a:gd name="connsiteY101" fmla="*/ 1287687 h 1353297"/>
              <a:gd name="connsiteX102" fmla="*/ 4064614 w 10678681"/>
              <a:gd name="connsiteY102" fmla="*/ 1296118 h 1353297"/>
              <a:gd name="connsiteX103" fmla="*/ 3906561 w 10678681"/>
              <a:gd name="connsiteY103" fmla="*/ 1352435 h 1353297"/>
              <a:gd name="connsiteX104" fmla="*/ 3787890 w 10678681"/>
              <a:gd name="connsiteY104" fmla="*/ 1352442 h 1353297"/>
              <a:gd name="connsiteX105" fmla="*/ 3745993 w 10678681"/>
              <a:gd name="connsiteY105" fmla="*/ 1342630 h 1353297"/>
              <a:gd name="connsiteX106" fmla="*/ 3675785 w 10678681"/>
              <a:gd name="connsiteY106" fmla="*/ 1326802 h 1353297"/>
              <a:gd name="connsiteX107" fmla="*/ 3623856 w 10678681"/>
              <a:gd name="connsiteY107" fmla="*/ 1290804 h 1353297"/>
              <a:gd name="connsiteX108" fmla="*/ 3564933 w 10678681"/>
              <a:gd name="connsiteY108" fmla="*/ 1287147 h 1353297"/>
              <a:gd name="connsiteX109" fmla="*/ 3550537 w 10678681"/>
              <a:gd name="connsiteY109" fmla="*/ 1317552 h 1353297"/>
              <a:gd name="connsiteX110" fmla="*/ 3487736 w 10678681"/>
              <a:gd name="connsiteY110" fmla="*/ 1303493 h 1353297"/>
              <a:gd name="connsiteX111" fmla="*/ 3392548 w 10678681"/>
              <a:gd name="connsiteY111" fmla="*/ 1278741 h 1353297"/>
              <a:gd name="connsiteX112" fmla="*/ 3337466 w 10678681"/>
              <a:gd name="connsiteY112" fmla="*/ 1272537 h 1353297"/>
              <a:gd name="connsiteX113" fmla="*/ 3175981 w 10678681"/>
              <a:gd name="connsiteY113" fmla="*/ 1208973 h 1353297"/>
              <a:gd name="connsiteX114" fmla="*/ 3036856 w 10678681"/>
              <a:gd name="connsiteY114" fmla="*/ 1214383 h 1353297"/>
              <a:gd name="connsiteX115" fmla="*/ 2824973 w 10678681"/>
              <a:gd name="connsiteY115" fmla="*/ 1134864 h 1353297"/>
              <a:gd name="connsiteX116" fmla="*/ 2804398 w 10678681"/>
              <a:gd name="connsiteY116" fmla="*/ 1125556 h 1353297"/>
              <a:gd name="connsiteX117" fmla="*/ 2736109 w 10678681"/>
              <a:gd name="connsiteY117" fmla="*/ 1137717 h 1353297"/>
              <a:gd name="connsiteX118" fmla="*/ 2659096 w 10678681"/>
              <a:gd name="connsiteY118" fmla="*/ 1150294 h 1353297"/>
              <a:gd name="connsiteX119" fmla="*/ 2567088 w 10678681"/>
              <a:gd name="connsiteY119" fmla="*/ 1181781 h 1353297"/>
              <a:gd name="connsiteX120" fmla="*/ 2454501 w 10678681"/>
              <a:gd name="connsiteY120" fmla="*/ 1155455 h 1353297"/>
              <a:gd name="connsiteX121" fmla="*/ 2385161 w 10678681"/>
              <a:gd name="connsiteY121" fmla="*/ 1161312 h 1353297"/>
              <a:gd name="connsiteX122" fmla="*/ 2273361 w 10678681"/>
              <a:gd name="connsiteY122" fmla="*/ 1134090 h 1353297"/>
              <a:gd name="connsiteX123" fmla="*/ 2132003 w 10678681"/>
              <a:gd name="connsiteY123" fmla="*/ 1139225 h 1353297"/>
              <a:gd name="connsiteX124" fmla="*/ 2041224 w 10678681"/>
              <a:gd name="connsiteY124" fmla="*/ 1147536 h 1353297"/>
              <a:gd name="connsiteX125" fmla="*/ 2010157 w 10678681"/>
              <a:gd name="connsiteY125" fmla="*/ 1152767 h 1353297"/>
              <a:gd name="connsiteX126" fmla="*/ 1859213 w 10678681"/>
              <a:gd name="connsiteY126" fmla="*/ 1199540 h 1353297"/>
              <a:gd name="connsiteX127" fmla="*/ 1735877 w 10678681"/>
              <a:gd name="connsiteY127" fmla="*/ 1246527 h 1353297"/>
              <a:gd name="connsiteX128" fmla="*/ 1705069 w 10678681"/>
              <a:gd name="connsiteY128" fmla="*/ 1251989 h 1353297"/>
              <a:gd name="connsiteX129" fmla="*/ 1307888 w 10678681"/>
              <a:gd name="connsiteY129" fmla="*/ 1283156 h 1353297"/>
              <a:gd name="connsiteX130" fmla="*/ 1220734 w 10678681"/>
              <a:gd name="connsiteY130" fmla="*/ 1257811 h 1353297"/>
              <a:gd name="connsiteX131" fmla="*/ 1021737 w 10678681"/>
              <a:gd name="connsiteY131" fmla="*/ 1238739 h 1353297"/>
              <a:gd name="connsiteX132" fmla="*/ 959820 w 10678681"/>
              <a:gd name="connsiteY132" fmla="*/ 1275863 h 1353297"/>
              <a:gd name="connsiteX133" fmla="*/ 929137 w 10678681"/>
              <a:gd name="connsiteY133" fmla="*/ 1273957 h 1353297"/>
              <a:gd name="connsiteX134" fmla="*/ 878849 w 10678681"/>
              <a:gd name="connsiteY134" fmla="*/ 1266740 h 1353297"/>
              <a:gd name="connsiteX135" fmla="*/ 800667 w 10678681"/>
              <a:gd name="connsiteY135" fmla="*/ 1282041 h 1353297"/>
              <a:gd name="connsiteX136" fmla="*/ 644906 w 10678681"/>
              <a:gd name="connsiteY136" fmla="*/ 1273685 h 1353297"/>
              <a:gd name="connsiteX137" fmla="*/ 379869 w 10678681"/>
              <a:gd name="connsiteY137" fmla="*/ 1339165 h 1353297"/>
              <a:gd name="connsiteX138" fmla="*/ 137696 w 10678681"/>
              <a:gd name="connsiteY138" fmla="*/ 1319217 h 1353297"/>
              <a:gd name="connsiteX139" fmla="*/ 54250 w 10678681"/>
              <a:gd name="connsiteY139" fmla="*/ 1315838 h 1353297"/>
              <a:gd name="connsiteX140" fmla="*/ 28042 w 10678681"/>
              <a:gd name="connsiteY140" fmla="*/ 1297822 h 1353297"/>
              <a:gd name="connsiteX141" fmla="*/ 0 w 10678681"/>
              <a:gd name="connsiteY141" fmla="*/ 1294612 h 1353297"/>
              <a:gd name="connsiteX142" fmla="*/ 0 w 10678681"/>
              <a:gd name="connsiteY142" fmla="*/ 0 h 1353297"/>
              <a:gd name="connsiteX0" fmla="*/ 0 w 10678681"/>
              <a:gd name="connsiteY0" fmla="*/ 0 h 1352443"/>
              <a:gd name="connsiteX1" fmla="*/ 10678681 w 10678681"/>
              <a:gd name="connsiteY1" fmla="*/ 0 h 1352443"/>
              <a:gd name="connsiteX2" fmla="*/ 10666019 w 10678681"/>
              <a:gd name="connsiteY2" fmla="*/ 7876 h 1352443"/>
              <a:gd name="connsiteX3" fmla="*/ 10632825 w 10678681"/>
              <a:gd name="connsiteY3" fmla="*/ 32153 h 1352443"/>
              <a:gd name="connsiteX4" fmla="*/ 10510605 w 10678681"/>
              <a:gd name="connsiteY4" fmla="*/ 30449 h 1352443"/>
              <a:gd name="connsiteX5" fmla="*/ 10456989 w 10678681"/>
              <a:gd name="connsiteY5" fmla="*/ 979 h 1352443"/>
              <a:gd name="connsiteX6" fmla="*/ 10438642 w 10678681"/>
              <a:gd name="connsiteY6" fmla="*/ 1524 h 1352443"/>
              <a:gd name="connsiteX7" fmla="*/ 10407146 w 10678681"/>
              <a:gd name="connsiteY7" fmla="*/ 43659 h 1352443"/>
              <a:gd name="connsiteX8" fmla="*/ 10357996 w 10678681"/>
              <a:gd name="connsiteY8" fmla="*/ 50836 h 1352443"/>
              <a:gd name="connsiteX9" fmla="*/ 10306667 w 10678681"/>
              <a:gd name="connsiteY9" fmla="*/ 109739 h 1352443"/>
              <a:gd name="connsiteX10" fmla="*/ 10115334 w 10678681"/>
              <a:gd name="connsiteY10" fmla="*/ 155658 h 1352443"/>
              <a:gd name="connsiteX11" fmla="*/ 10068157 w 10678681"/>
              <a:gd name="connsiteY11" fmla="*/ 215673 h 1352443"/>
              <a:gd name="connsiteX12" fmla="*/ 10045431 w 10678681"/>
              <a:gd name="connsiteY12" fmla="*/ 229568 h 1352443"/>
              <a:gd name="connsiteX13" fmla="*/ 10013265 w 10678681"/>
              <a:gd name="connsiteY13" fmla="*/ 284757 h 1352443"/>
              <a:gd name="connsiteX14" fmla="*/ 9862496 w 10678681"/>
              <a:gd name="connsiteY14" fmla="*/ 223033 h 1352443"/>
              <a:gd name="connsiteX15" fmla="*/ 9679638 w 10678681"/>
              <a:gd name="connsiteY15" fmla="*/ 277462 h 1352443"/>
              <a:gd name="connsiteX16" fmla="*/ 9498347 w 10678681"/>
              <a:gd name="connsiteY16" fmla="*/ 244723 h 1352443"/>
              <a:gd name="connsiteX17" fmla="*/ 9399702 w 10678681"/>
              <a:gd name="connsiteY17" fmla="*/ 276316 h 1352443"/>
              <a:gd name="connsiteX18" fmla="*/ 9378439 w 10678681"/>
              <a:gd name="connsiteY18" fmla="*/ 326244 h 1352443"/>
              <a:gd name="connsiteX19" fmla="*/ 9121744 w 10678681"/>
              <a:gd name="connsiteY19" fmla="*/ 365177 h 1352443"/>
              <a:gd name="connsiteX20" fmla="*/ 9061654 w 10678681"/>
              <a:gd name="connsiteY20" fmla="*/ 393730 h 1352443"/>
              <a:gd name="connsiteX21" fmla="*/ 8997577 w 10678681"/>
              <a:gd name="connsiteY21" fmla="*/ 380865 h 1352443"/>
              <a:gd name="connsiteX22" fmla="*/ 8907968 w 10678681"/>
              <a:gd name="connsiteY22" fmla="*/ 447345 h 1352443"/>
              <a:gd name="connsiteX23" fmla="*/ 8764163 w 10678681"/>
              <a:gd name="connsiteY23" fmla="*/ 471000 h 1352443"/>
              <a:gd name="connsiteX24" fmla="*/ 8680155 w 10678681"/>
              <a:gd name="connsiteY24" fmla="*/ 492404 h 1352443"/>
              <a:gd name="connsiteX25" fmla="*/ 8651436 w 10678681"/>
              <a:gd name="connsiteY25" fmla="*/ 511923 h 1352443"/>
              <a:gd name="connsiteX26" fmla="*/ 8609185 w 10678681"/>
              <a:gd name="connsiteY26" fmla="*/ 531525 h 1352443"/>
              <a:gd name="connsiteX27" fmla="*/ 8537091 w 10678681"/>
              <a:gd name="connsiteY27" fmla="*/ 574933 h 1352443"/>
              <a:gd name="connsiteX28" fmla="*/ 8435931 w 10678681"/>
              <a:gd name="connsiteY28" fmla="*/ 617926 h 1352443"/>
              <a:gd name="connsiteX29" fmla="*/ 8348623 w 10678681"/>
              <a:gd name="connsiteY29" fmla="*/ 600607 h 1352443"/>
              <a:gd name="connsiteX30" fmla="*/ 8344233 w 10678681"/>
              <a:gd name="connsiteY30" fmla="*/ 610922 h 1352443"/>
              <a:gd name="connsiteX31" fmla="*/ 8290622 w 10678681"/>
              <a:gd name="connsiteY31" fmla="*/ 622687 h 1352443"/>
              <a:gd name="connsiteX32" fmla="*/ 8086698 w 10678681"/>
              <a:gd name="connsiteY32" fmla="*/ 605185 h 1352443"/>
              <a:gd name="connsiteX33" fmla="*/ 7982378 w 10678681"/>
              <a:gd name="connsiteY33" fmla="*/ 629799 h 1352443"/>
              <a:gd name="connsiteX34" fmla="*/ 7947952 w 10678681"/>
              <a:gd name="connsiteY34" fmla="*/ 648003 h 1352443"/>
              <a:gd name="connsiteX35" fmla="*/ 7890112 w 10678681"/>
              <a:gd name="connsiteY35" fmla="*/ 677915 h 1352443"/>
              <a:gd name="connsiteX36" fmla="*/ 7853284 w 10678681"/>
              <a:gd name="connsiteY36" fmla="*/ 723588 h 1352443"/>
              <a:gd name="connsiteX37" fmla="*/ 7802383 w 10678681"/>
              <a:gd name="connsiteY37" fmla="*/ 739359 h 1352443"/>
              <a:gd name="connsiteX38" fmla="*/ 7730518 w 10678681"/>
              <a:gd name="connsiteY38" fmla="*/ 739526 h 1352443"/>
              <a:gd name="connsiteX39" fmla="*/ 7652907 w 10678681"/>
              <a:gd name="connsiteY39" fmla="*/ 783273 h 1352443"/>
              <a:gd name="connsiteX40" fmla="*/ 7606008 w 10678681"/>
              <a:gd name="connsiteY40" fmla="*/ 800717 h 1352443"/>
              <a:gd name="connsiteX41" fmla="*/ 7480223 w 10678681"/>
              <a:gd name="connsiteY41" fmla="*/ 856821 h 1352443"/>
              <a:gd name="connsiteX42" fmla="*/ 7356005 w 10678681"/>
              <a:gd name="connsiteY42" fmla="*/ 919462 h 1352443"/>
              <a:gd name="connsiteX43" fmla="*/ 7305396 w 10678681"/>
              <a:gd name="connsiteY43" fmla="*/ 986228 h 1352443"/>
              <a:gd name="connsiteX44" fmla="*/ 7266251 w 10678681"/>
              <a:gd name="connsiteY44" fmla="*/ 967864 h 1352443"/>
              <a:gd name="connsiteX45" fmla="*/ 7269396 w 10678681"/>
              <a:gd name="connsiteY45" fmla="*/ 989282 h 1352443"/>
              <a:gd name="connsiteX46" fmla="*/ 7258094 w 10678681"/>
              <a:gd name="connsiteY46" fmla="*/ 990679 h 1352443"/>
              <a:gd name="connsiteX47" fmla="*/ 7257893 w 10678681"/>
              <a:gd name="connsiteY47" fmla="*/ 991204 h 1352443"/>
              <a:gd name="connsiteX48" fmla="*/ 7247153 w 10678681"/>
              <a:gd name="connsiteY48" fmla="*/ 991550 h 1352443"/>
              <a:gd name="connsiteX49" fmla="*/ 7193612 w 10678681"/>
              <a:gd name="connsiteY49" fmla="*/ 987042 h 1352443"/>
              <a:gd name="connsiteX50" fmla="*/ 7132632 w 10678681"/>
              <a:gd name="connsiteY50" fmla="*/ 1042036 h 1352443"/>
              <a:gd name="connsiteX51" fmla="*/ 7105610 w 10678681"/>
              <a:gd name="connsiteY51" fmla="*/ 1053537 h 1352443"/>
              <a:gd name="connsiteX52" fmla="*/ 7069148 w 10678681"/>
              <a:gd name="connsiteY52" fmla="*/ 1047163 h 1352443"/>
              <a:gd name="connsiteX53" fmla="*/ 7039634 w 10678681"/>
              <a:gd name="connsiteY53" fmla="*/ 1059971 h 1352443"/>
              <a:gd name="connsiteX54" fmla="*/ 7033445 w 10678681"/>
              <a:gd name="connsiteY54" fmla="*/ 1063314 h 1352443"/>
              <a:gd name="connsiteX55" fmla="*/ 6999157 w 10678681"/>
              <a:gd name="connsiteY55" fmla="*/ 1055282 h 1352443"/>
              <a:gd name="connsiteX56" fmla="*/ 6981874 w 10678681"/>
              <a:gd name="connsiteY56" fmla="*/ 1053827 h 1352443"/>
              <a:gd name="connsiteX57" fmla="*/ 6976102 w 10678681"/>
              <a:gd name="connsiteY57" fmla="*/ 1047854 h 1352443"/>
              <a:gd name="connsiteX58" fmla="*/ 6951040 w 10678681"/>
              <a:gd name="connsiteY58" fmla="*/ 1048531 h 1352443"/>
              <a:gd name="connsiteX59" fmla="*/ 6948497 w 10678681"/>
              <a:gd name="connsiteY59" fmla="*/ 1050706 h 1352443"/>
              <a:gd name="connsiteX60" fmla="*/ 6926582 w 10678681"/>
              <a:gd name="connsiteY60" fmla="*/ 1043462 h 1352443"/>
              <a:gd name="connsiteX61" fmla="*/ 6833743 w 10678681"/>
              <a:gd name="connsiteY61" fmla="*/ 1027960 h 1352443"/>
              <a:gd name="connsiteX62" fmla="*/ 6687090 w 10678681"/>
              <a:gd name="connsiteY62" fmla="*/ 1063250 h 1352443"/>
              <a:gd name="connsiteX63" fmla="*/ 6437450 w 10678681"/>
              <a:gd name="connsiteY63" fmla="*/ 1101075 h 1352443"/>
              <a:gd name="connsiteX64" fmla="*/ 6327795 w 10678681"/>
              <a:gd name="connsiteY64" fmla="*/ 1088142 h 1352443"/>
              <a:gd name="connsiteX65" fmla="*/ 6136549 w 10678681"/>
              <a:gd name="connsiteY65" fmla="*/ 1100268 h 1352443"/>
              <a:gd name="connsiteX66" fmla="*/ 6004655 w 10678681"/>
              <a:gd name="connsiteY66" fmla="*/ 1114946 h 1352443"/>
              <a:gd name="connsiteX67" fmla="*/ 5936643 w 10678681"/>
              <a:gd name="connsiteY67" fmla="*/ 1095428 h 1352443"/>
              <a:gd name="connsiteX68" fmla="*/ 5912484 w 10678681"/>
              <a:gd name="connsiteY68" fmla="*/ 1112624 h 1352443"/>
              <a:gd name="connsiteX69" fmla="*/ 5908387 w 10678681"/>
              <a:gd name="connsiteY69" fmla="*/ 1116018 h 1352443"/>
              <a:gd name="connsiteX70" fmla="*/ 5890495 w 10678681"/>
              <a:gd name="connsiteY70" fmla="*/ 1120268 h 1352443"/>
              <a:gd name="connsiteX71" fmla="*/ 5887318 w 10678681"/>
              <a:gd name="connsiteY71" fmla="*/ 1133134 h 1352443"/>
              <a:gd name="connsiteX72" fmla="*/ 5861726 w 10678681"/>
              <a:gd name="connsiteY72" fmla="*/ 1147891 h 1352443"/>
              <a:gd name="connsiteX73" fmla="*/ 5805823 w 10678681"/>
              <a:gd name="connsiteY73" fmla="*/ 1152457 h 1352443"/>
              <a:gd name="connsiteX74" fmla="*/ 5689841 w 10678681"/>
              <a:gd name="connsiteY74" fmla="*/ 1176232 h 1352443"/>
              <a:gd name="connsiteX75" fmla="*/ 5605119 w 10678681"/>
              <a:gd name="connsiteY75" fmla="*/ 1190202 h 1352443"/>
              <a:gd name="connsiteX76" fmla="*/ 5488513 w 10678681"/>
              <a:gd name="connsiteY76" fmla="*/ 1205367 h 1352443"/>
              <a:gd name="connsiteX77" fmla="*/ 5402905 w 10678681"/>
              <a:gd name="connsiteY77" fmla="*/ 1241191 h 1352443"/>
              <a:gd name="connsiteX78" fmla="*/ 5285593 w 10678681"/>
              <a:gd name="connsiteY78" fmla="*/ 1273569 h 1352443"/>
              <a:gd name="connsiteX79" fmla="*/ 5192893 w 10678681"/>
              <a:gd name="connsiteY79" fmla="*/ 1247188 h 1352443"/>
              <a:gd name="connsiteX80" fmla="*/ 5186475 w 10678681"/>
              <a:gd name="connsiteY80" fmla="*/ 1257028 h 1352443"/>
              <a:gd name="connsiteX81" fmla="*/ 5126038 w 10678681"/>
              <a:gd name="connsiteY81" fmla="*/ 1263189 h 1352443"/>
              <a:gd name="connsiteX82" fmla="*/ 4894688 w 10678681"/>
              <a:gd name="connsiteY82" fmla="*/ 1247184 h 1352443"/>
              <a:gd name="connsiteX83" fmla="*/ 4788036 w 10678681"/>
              <a:gd name="connsiteY83" fmla="*/ 1238182 h 1352443"/>
              <a:gd name="connsiteX84" fmla="*/ 4747555 w 10678681"/>
              <a:gd name="connsiteY84" fmla="*/ 1252768 h 1352443"/>
              <a:gd name="connsiteX85" fmla="*/ 4679644 w 10678681"/>
              <a:gd name="connsiteY85" fmla="*/ 1276603 h 1352443"/>
              <a:gd name="connsiteX86" fmla="*/ 4632222 w 10678681"/>
              <a:gd name="connsiteY86" fmla="*/ 1318360 h 1352443"/>
              <a:gd name="connsiteX87" fmla="*/ 4617358 w 10678681"/>
              <a:gd name="connsiteY87" fmla="*/ 1327690 h 1352443"/>
              <a:gd name="connsiteX88" fmla="*/ 4589102 w 10678681"/>
              <a:gd name="connsiteY88" fmla="*/ 1321223 h 1352443"/>
              <a:gd name="connsiteX89" fmla="*/ 4578184 w 10678681"/>
              <a:gd name="connsiteY89" fmla="*/ 1326745 h 1352443"/>
              <a:gd name="connsiteX90" fmla="*/ 4574270 w 10678681"/>
              <a:gd name="connsiteY90" fmla="*/ 1325878 h 1352443"/>
              <a:gd name="connsiteX91" fmla="*/ 4564919 w 10678681"/>
              <a:gd name="connsiteY91" fmla="*/ 1325507 h 1352443"/>
              <a:gd name="connsiteX92" fmla="*/ 4566586 w 10678681"/>
              <a:gd name="connsiteY92" fmla="*/ 1316963 h 1352443"/>
              <a:gd name="connsiteX93" fmla="*/ 4556303 w 10678681"/>
              <a:gd name="connsiteY93" fmla="*/ 1300262 h 1352443"/>
              <a:gd name="connsiteX94" fmla="*/ 4502358 w 10678681"/>
              <a:gd name="connsiteY94" fmla="*/ 1302558 h 1352443"/>
              <a:gd name="connsiteX95" fmla="*/ 4498919 w 10678681"/>
              <a:gd name="connsiteY95" fmla="*/ 1312115 h 1352443"/>
              <a:gd name="connsiteX96" fmla="*/ 4492075 w 10678681"/>
              <a:gd name="connsiteY96" fmla="*/ 1313357 h 1352443"/>
              <a:gd name="connsiteX97" fmla="*/ 4487466 w 10678681"/>
              <a:gd name="connsiteY97" fmla="*/ 1304102 h 1352443"/>
              <a:gd name="connsiteX98" fmla="*/ 4398292 w 10678681"/>
              <a:gd name="connsiteY98" fmla="*/ 1278410 h 1352443"/>
              <a:gd name="connsiteX99" fmla="*/ 4306088 w 10678681"/>
              <a:gd name="connsiteY99" fmla="*/ 1282512 h 1352443"/>
              <a:gd name="connsiteX100" fmla="*/ 4188995 w 10678681"/>
              <a:gd name="connsiteY100" fmla="*/ 1296718 h 1352443"/>
              <a:gd name="connsiteX101" fmla="*/ 4136582 w 10678681"/>
              <a:gd name="connsiteY101" fmla="*/ 1287687 h 1352443"/>
              <a:gd name="connsiteX102" fmla="*/ 4064614 w 10678681"/>
              <a:gd name="connsiteY102" fmla="*/ 1296118 h 1352443"/>
              <a:gd name="connsiteX103" fmla="*/ 3900948 w 10678681"/>
              <a:gd name="connsiteY103" fmla="*/ 1322156 h 1352443"/>
              <a:gd name="connsiteX104" fmla="*/ 3787890 w 10678681"/>
              <a:gd name="connsiteY104" fmla="*/ 1352442 h 1352443"/>
              <a:gd name="connsiteX105" fmla="*/ 3745993 w 10678681"/>
              <a:gd name="connsiteY105" fmla="*/ 1342630 h 1352443"/>
              <a:gd name="connsiteX106" fmla="*/ 3675785 w 10678681"/>
              <a:gd name="connsiteY106" fmla="*/ 1326802 h 1352443"/>
              <a:gd name="connsiteX107" fmla="*/ 3623856 w 10678681"/>
              <a:gd name="connsiteY107" fmla="*/ 1290804 h 1352443"/>
              <a:gd name="connsiteX108" fmla="*/ 3564933 w 10678681"/>
              <a:gd name="connsiteY108" fmla="*/ 1287147 h 1352443"/>
              <a:gd name="connsiteX109" fmla="*/ 3550537 w 10678681"/>
              <a:gd name="connsiteY109" fmla="*/ 1317552 h 1352443"/>
              <a:gd name="connsiteX110" fmla="*/ 3487736 w 10678681"/>
              <a:gd name="connsiteY110" fmla="*/ 1303493 h 1352443"/>
              <a:gd name="connsiteX111" fmla="*/ 3392548 w 10678681"/>
              <a:gd name="connsiteY111" fmla="*/ 1278741 h 1352443"/>
              <a:gd name="connsiteX112" fmla="*/ 3337466 w 10678681"/>
              <a:gd name="connsiteY112" fmla="*/ 1272537 h 1352443"/>
              <a:gd name="connsiteX113" fmla="*/ 3175981 w 10678681"/>
              <a:gd name="connsiteY113" fmla="*/ 1208973 h 1352443"/>
              <a:gd name="connsiteX114" fmla="*/ 3036856 w 10678681"/>
              <a:gd name="connsiteY114" fmla="*/ 1214383 h 1352443"/>
              <a:gd name="connsiteX115" fmla="*/ 2824973 w 10678681"/>
              <a:gd name="connsiteY115" fmla="*/ 1134864 h 1352443"/>
              <a:gd name="connsiteX116" fmla="*/ 2804398 w 10678681"/>
              <a:gd name="connsiteY116" fmla="*/ 1125556 h 1352443"/>
              <a:gd name="connsiteX117" fmla="*/ 2736109 w 10678681"/>
              <a:gd name="connsiteY117" fmla="*/ 1137717 h 1352443"/>
              <a:gd name="connsiteX118" fmla="*/ 2659096 w 10678681"/>
              <a:gd name="connsiteY118" fmla="*/ 1150294 h 1352443"/>
              <a:gd name="connsiteX119" fmla="*/ 2567088 w 10678681"/>
              <a:gd name="connsiteY119" fmla="*/ 1181781 h 1352443"/>
              <a:gd name="connsiteX120" fmla="*/ 2454501 w 10678681"/>
              <a:gd name="connsiteY120" fmla="*/ 1155455 h 1352443"/>
              <a:gd name="connsiteX121" fmla="*/ 2385161 w 10678681"/>
              <a:gd name="connsiteY121" fmla="*/ 1161312 h 1352443"/>
              <a:gd name="connsiteX122" fmla="*/ 2273361 w 10678681"/>
              <a:gd name="connsiteY122" fmla="*/ 1134090 h 1352443"/>
              <a:gd name="connsiteX123" fmla="*/ 2132003 w 10678681"/>
              <a:gd name="connsiteY123" fmla="*/ 1139225 h 1352443"/>
              <a:gd name="connsiteX124" fmla="*/ 2041224 w 10678681"/>
              <a:gd name="connsiteY124" fmla="*/ 1147536 h 1352443"/>
              <a:gd name="connsiteX125" fmla="*/ 2010157 w 10678681"/>
              <a:gd name="connsiteY125" fmla="*/ 1152767 h 1352443"/>
              <a:gd name="connsiteX126" fmla="*/ 1859213 w 10678681"/>
              <a:gd name="connsiteY126" fmla="*/ 1199540 h 1352443"/>
              <a:gd name="connsiteX127" fmla="*/ 1735877 w 10678681"/>
              <a:gd name="connsiteY127" fmla="*/ 1246527 h 1352443"/>
              <a:gd name="connsiteX128" fmla="*/ 1705069 w 10678681"/>
              <a:gd name="connsiteY128" fmla="*/ 1251989 h 1352443"/>
              <a:gd name="connsiteX129" fmla="*/ 1307888 w 10678681"/>
              <a:gd name="connsiteY129" fmla="*/ 1283156 h 1352443"/>
              <a:gd name="connsiteX130" fmla="*/ 1220734 w 10678681"/>
              <a:gd name="connsiteY130" fmla="*/ 1257811 h 1352443"/>
              <a:gd name="connsiteX131" fmla="*/ 1021737 w 10678681"/>
              <a:gd name="connsiteY131" fmla="*/ 1238739 h 1352443"/>
              <a:gd name="connsiteX132" fmla="*/ 959820 w 10678681"/>
              <a:gd name="connsiteY132" fmla="*/ 1275863 h 1352443"/>
              <a:gd name="connsiteX133" fmla="*/ 929137 w 10678681"/>
              <a:gd name="connsiteY133" fmla="*/ 1273957 h 1352443"/>
              <a:gd name="connsiteX134" fmla="*/ 878849 w 10678681"/>
              <a:gd name="connsiteY134" fmla="*/ 1266740 h 1352443"/>
              <a:gd name="connsiteX135" fmla="*/ 800667 w 10678681"/>
              <a:gd name="connsiteY135" fmla="*/ 1282041 h 1352443"/>
              <a:gd name="connsiteX136" fmla="*/ 644906 w 10678681"/>
              <a:gd name="connsiteY136" fmla="*/ 1273685 h 1352443"/>
              <a:gd name="connsiteX137" fmla="*/ 379869 w 10678681"/>
              <a:gd name="connsiteY137" fmla="*/ 1339165 h 1352443"/>
              <a:gd name="connsiteX138" fmla="*/ 137696 w 10678681"/>
              <a:gd name="connsiteY138" fmla="*/ 1319217 h 1352443"/>
              <a:gd name="connsiteX139" fmla="*/ 54250 w 10678681"/>
              <a:gd name="connsiteY139" fmla="*/ 1315838 h 1352443"/>
              <a:gd name="connsiteX140" fmla="*/ 28042 w 10678681"/>
              <a:gd name="connsiteY140" fmla="*/ 1297822 h 1352443"/>
              <a:gd name="connsiteX141" fmla="*/ 0 w 10678681"/>
              <a:gd name="connsiteY141" fmla="*/ 1294612 h 1352443"/>
              <a:gd name="connsiteX142" fmla="*/ 0 w 10678681"/>
              <a:gd name="connsiteY142" fmla="*/ 0 h 1352443"/>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0605 w 10678681"/>
              <a:gd name="connsiteY4" fmla="*/ 30449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57996 w 10678681"/>
              <a:gd name="connsiteY8" fmla="*/ 50836 h 1342734"/>
              <a:gd name="connsiteX9" fmla="*/ 10306667 w 10678681"/>
              <a:gd name="connsiteY9" fmla="*/ 10973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10013265 w 10678681"/>
              <a:gd name="connsiteY13" fmla="*/ 284757 h 1342734"/>
              <a:gd name="connsiteX14" fmla="*/ 9862496 w 10678681"/>
              <a:gd name="connsiteY14" fmla="*/ 223033 h 1342734"/>
              <a:gd name="connsiteX15" fmla="*/ 9679638 w 10678681"/>
              <a:gd name="connsiteY15" fmla="*/ 277462 h 1342734"/>
              <a:gd name="connsiteX16" fmla="*/ 9498347 w 10678681"/>
              <a:gd name="connsiteY16" fmla="*/ 244723 h 1342734"/>
              <a:gd name="connsiteX17" fmla="*/ 9399702 w 10678681"/>
              <a:gd name="connsiteY17" fmla="*/ 276316 h 1342734"/>
              <a:gd name="connsiteX18" fmla="*/ 9378439 w 10678681"/>
              <a:gd name="connsiteY18" fmla="*/ 326244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7450 w 10678681"/>
              <a:gd name="connsiteY63" fmla="*/ 1101075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0605 w 10678681"/>
              <a:gd name="connsiteY4" fmla="*/ 30449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57996 w 10678681"/>
              <a:gd name="connsiteY8" fmla="*/ 50836 h 1342734"/>
              <a:gd name="connsiteX9" fmla="*/ 10306667 w 10678681"/>
              <a:gd name="connsiteY9" fmla="*/ 10973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10013265 w 10678681"/>
              <a:gd name="connsiteY13" fmla="*/ 284757 h 1342734"/>
              <a:gd name="connsiteX14" fmla="*/ 9862496 w 10678681"/>
              <a:gd name="connsiteY14" fmla="*/ 223033 h 1342734"/>
              <a:gd name="connsiteX15" fmla="*/ 9679638 w 10678681"/>
              <a:gd name="connsiteY15" fmla="*/ 277462 h 1342734"/>
              <a:gd name="connsiteX16" fmla="*/ 9498347 w 10678681"/>
              <a:gd name="connsiteY16" fmla="*/ 244723 h 1342734"/>
              <a:gd name="connsiteX17" fmla="*/ 9399702 w 10678681"/>
              <a:gd name="connsiteY17" fmla="*/ 276316 h 1342734"/>
              <a:gd name="connsiteX18" fmla="*/ 9378439 w 10678681"/>
              <a:gd name="connsiteY18" fmla="*/ 326244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7450 w 10678681"/>
              <a:gd name="connsiteY63" fmla="*/ 1101075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0605 w 10678681"/>
              <a:gd name="connsiteY4" fmla="*/ 30449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57996 w 10678681"/>
              <a:gd name="connsiteY8" fmla="*/ 50836 h 1342734"/>
              <a:gd name="connsiteX9" fmla="*/ 10306667 w 10678681"/>
              <a:gd name="connsiteY9" fmla="*/ 10973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10013265 w 10678681"/>
              <a:gd name="connsiteY13" fmla="*/ 284757 h 1342734"/>
              <a:gd name="connsiteX14" fmla="*/ 9862496 w 10678681"/>
              <a:gd name="connsiteY14" fmla="*/ 223033 h 1342734"/>
              <a:gd name="connsiteX15" fmla="*/ 9679638 w 10678681"/>
              <a:gd name="connsiteY15" fmla="*/ 277462 h 1342734"/>
              <a:gd name="connsiteX16" fmla="*/ 9498347 w 10678681"/>
              <a:gd name="connsiteY16" fmla="*/ 244723 h 1342734"/>
              <a:gd name="connsiteX17" fmla="*/ 9399702 w 10678681"/>
              <a:gd name="connsiteY17" fmla="*/ 276316 h 1342734"/>
              <a:gd name="connsiteX18" fmla="*/ 9378439 w 10678681"/>
              <a:gd name="connsiteY18" fmla="*/ 326244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7450 w 10678681"/>
              <a:gd name="connsiteY63" fmla="*/ 1101075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0605 w 10678681"/>
              <a:gd name="connsiteY4" fmla="*/ 30449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57996 w 10678681"/>
              <a:gd name="connsiteY8" fmla="*/ 50836 h 1342734"/>
              <a:gd name="connsiteX9" fmla="*/ 10306667 w 10678681"/>
              <a:gd name="connsiteY9" fmla="*/ 10973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10013265 w 10678681"/>
              <a:gd name="connsiteY13" fmla="*/ 284757 h 1342734"/>
              <a:gd name="connsiteX14" fmla="*/ 9862496 w 10678681"/>
              <a:gd name="connsiteY14" fmla="*/ 223033 h 1342734"/>
              <a:gd name="connsiteX15" fmla="*/ 9679638 w 10678681"/>
              <a:gd name="connsiteY15" fmla="*/ 277462 h 1342734"/>
              <a:gd name="connsiteX16" fmla="*/ 9498347 w 10678681"/>
              <a:gd name="connsiteY16" fmla="*/ 244723 h 1342734"/>
              <a:gd name="connsiteX17" fmla="*/ 9399702 w 10678681"/>
              <a:gd name="connsiteY17" fmla="*/ 276316 h 1342734"/>
              <a:gd name="connsiteX18" fmla="*/ 9378439 w 10678681"/>
              <a:gd name="connsiteY18" fmla="*/ 326244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7450 w 10678681"/>
              <a:gd name="connsiteY63" fmla="*/ 1101075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0605 w 10678681"/>
              <a:gd name="connsiteY4" fmla="*/ 30449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57996 w 10678681"/>
              <a:gd name="connsiteY8" fmla="*/ 50836 h 1342734"/>
              <a:gd name="connsiteX9" fmla="*/ 10306667 w 10678681"/>
              <a:gd name="connsiteY9" fmla="*/ 10973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10013265 w 10678681"/>
              <a:gd name="connsiteY13" fmla="*/ 284757 h 1342734"/>
              <a:gd name="connsiteX14" fmla="*/ 9862496 w 10678681"/>
              <a:gd name="connsiteY14" fmla="*/ 223033 h 1342734"/>
              <a:gd name="connsiteX15" fmla="*/ 9679638 w 10678681"/>
              <a:gd name="connsiteY15" fmla="*/ 277462 h 1342734"/>
              <a:gd name="connsiteX16" fmla="*/ 9498347 w 10678681"/>
              <a:gd name="connsiteY16" fmla="*/ 244723 h 1342734"/>
              <a:gd name="connsiteX17" fmla="*/ 9399702 w 10678681"/>
              <a:gd name="connsiteY17" fmla="*/ 276316 h 1342734"/>
              <a:gd name="connsiteX18" fmla="*/ 9378439 w 10678681"/>
              <a:gd name="connsiteY18" fmla="*/ 326244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7450 w 10678681"/>
              <a:gd name="connsiteY63" fmla="*/ 1101075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0605 w 10678681"/>
              <a:gd name="connsiteY4" fmla="*/ 30449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57996 w 10678681"/>
              <a:gd name="connsiteY8" fmla="*/ 50836 h 1342734"/>
              <a:gd name="connsiteX9" fmla="*/ 10306667 w 10678681"/>
              <a:gd name="connsiteY9" fmla="*/ 10973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10013265 w 10678681"/>
              <a:gd name="connsiteY13" fmla="*/ 284757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99702 w 10678681"/>
              <a:gd name="connsiteY17" fmla="*/ 276316 h 1342734"/>
              <a:gd name="connsiteX18" fmla="*/ 9378439 w 10678681"/>
              <a:gd name="connsiteY18" fmla="*/ 326244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7450 w 10678681"/>
              <a:gd name="connsiteY63" fmla="*/ 1101075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0605 w 10678681"/>
              <a:gd name="connsiteY4" fmla="*/ 30449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57996 w 10678681"/>
              <a:gd name="connsiteY8" fmla="*/ 50836 h 1342734"/>
              <a:gd name="connsiteX9" fmla="*/ 10306667 w 10678681"/>
              <a:gd name="connsiteY9" fmla="*/ 10973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99702 w 10678681"/>
              <a:gd name="connsiteY17" fmla="*/ 276316 h 1342734"/>
              <a:gd name="connsiteX18" fmla="*/ 9378439 w 10678681"/>
              <a:gd name="connsiteY18" fmla="*/ 326244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7450 w 10678681"/>
              <a:gd name="connsiteY63" fmla="*/ 1101075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0605 w 10678681"/>
              <a:gd name="connsiteY4" fmla="*/ 30449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57996 w 10678681"/>
              <a:gd name="connsiteY8" fmla="*/ 50836 h 1342734"/>
              <a:gd name="connsiteX9" fmla="*/ 10306667 w 10678681"/>
              <a:gd name="connsiteY9" fmla="*/ 10973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99702 w 10678681"/>
              <a:gd name="connsiteY17" fmla="*/ 276316 h 1342734"/>
              <a:gd name="connsiteX18" fmla="*/ 9378439 w 10678681"/>
              <a:gd name="connsiteY18" fmla="*/ 326244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7450 w 10678681"/>
              <a:gd name="connsiteY63" fmla="*/ 1101075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0605 w 10678681"/>
              <a:gd name="connsiteY4" fmla="*/ 30449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57996 w 10678681"/>
              <a:gd name="connsiteY8" fmla="*/ 50836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99702 w 10678681"/>
              <a:gd name="connsiteY17" fmla="*/ 276316 h 1342734"/>
              <a:gd name="connsiteX18" fmla="*/ 9378439 w 10678681"/>
              <a:gd name="connsiteY18" fmla="*/ 326244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7450 w 10678681"/>
              <a:gd name="connsiteY63" fmla="*/ 1101075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0605 w 10678681"/>
              <a:gd name="connsiteY4" fmla="*/ 30449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99702 w 10678681"/>
              <a:gd name="connsiteY17" fmla="*/ 276316 h 1342734"/>
              <a:gd name="connsiteX18" fmla="*/ 9378439 w 10678681"/>
              <a:gd name="connsiteY18" fmla="*/ 326244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7450 w 10678681"/>
              <a:gd name="connsiteY63" fmla="*/ 1101075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99702 w 10678681"/>
              <a:gd name="connsiteY17" fmla="*/ 276316 h 1342734"/>
              <a:gd name="connsiteX18" fmla="*/ 9378439 w 10678681"/>
              <a:gd name="connsiteY18" fmla="*/ 326244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7450 w 10678681"/>
              <a:gd name="connsiteY63" fmla="*/ 1101075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99702 w 10678681"/>
              <a:gd name="connsiteY17" fmla="*/ 276316 h 1342734"/>
              <a:gd name="connsiteX18" fmla="*/ 9378439 w 10678681"/>
              <a:gd name="connsiteY18" fmla="*/ 326244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7450 w 10678681"/>
              <a:gd name="connsiteY63" fmla="*/ 1101075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99702 w 10678681"/>
              <a:gd name="connsiteY17" fmla="*/ 276316 h 1342734"/>
              <a:gd name="connsiteX18" fmla="*/ 9322314 w 10678681"/>
              <a:gd name="connsiteY18" fmla="*/ 333814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7450 w 10678681"/>
              <a:gd name="connsiteY63" fmla="*/ 1101075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99702 w 10678681"/>
              <a:gd name="connsiteY17" fmla="*/ 276316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7450 w 10678681"/>
              <a:gd name="connsiteY63" fmla="*/ 1101075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99702 w 10678681"/>
              <a:gd name="connsiteY17" fmla="*/ 276316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7450 w 10678681"/>
              <a:gd name="connsiteY63" fmla="*/ 1101075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7450 w 10678681"/>
              <a:gd name="connsiteY63" fmla="*/ 1101075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7450 w 10678681"/>
              <a:gd name="connsiteY63" fmla="*/ 1101075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1838 w 10678681"/>
              <a:gd name="connsiteY63" fmla="*/ 1063226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1838 w 10678681"/>
              <a:gd name="connsiteY63" fmla="*/ 1063226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1838 w 10678681"/>
              <a:gd name="connsiteY63" fmla="*/ 1063226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58094 w 10678681"/>
              <a:gd name="connsiteY45" fmla="*/ 990679 h 1342734"/>
              <a:gd name="connsiteX46" fmla="*/ 7257893 w 10678681"/>
              <a:gd name="connsiteY46" fmla="*/ 991204 h 1342734"/>
              <a:gd name="connsiteX47" fmla="*/ 7247153 w 10678681"/>
              <a:gd name="connsiteY47" fmla="*/ 991550 h 1342734"/>
              <a:gd name="connsiteX48" fmla="*/ 7193612 w 10678681"/>
              <a:gd name="connsiteY48" fmla="*/ 987042 h 1342734"/>
              <a:gd name="connsiteX49" fmla="*/ 7132632 w 10678681"/>
              <a:gd name="connsiteY49" fmla="*/ 1042036 h 1342734"/>
              <a:gd name="connsiteX50" fmla="*/ 7105610 w 10678681"/>
              <a:gd name="connsiteY50" fmla="*/ 1053537 h 1342734"/>
              <a:gd name="connsiteX51" fmla="*/ 7069148 w 10678681"/>
              <a:gd name="connsiteY51" fmla="*/ 1047163 h 1342734"/>
              <a:gd name="connsiteX52" fmla="*/ 7039634 w 10678681"/>
              <a:gd name="connsiteY52" fmla="*/ 1059971 h 1342734"/>
              <a:gd name="connsiteX53" fmla="*/ 7033445 w 10678681"/>
              <a:gd name="connsiteY53" fmla="*/ 1063314 h 1342734"/>
              <a:gd name="connsiteX54" fmla="*/ 6999157 w 10678681"/>
              <a:gd name="connsiteY54" fmla="*/ 1055282 h 1342734"/>
              <a:gd name="connsiteX55" fmla="*/ 6981874 w 10678681"/>
              <a:gd name="connsiteY55" fmla="*/ 1053827 h 1342734"/>
              <a:gd name="connsiteX56" fmla="*/ 6976102 w 10678681"/>
              <a:gd name="connsiteY56" fmla="*/ 1047854 h 1342734"/>
              <a:gd name="connsiteX57" fmla="*/ 6951040 w 10678681"/>
              <a:gd name="connsiteY57" fmla="*/ 1048531 h 1342734"/>
              <a:gd name="connsiteX58" fmla="*/ 6948497 w 10678681"/>
              <a:gd name="connsiteY58" fmla="*/ 1050706 h 1342734"/>
              <a:gd name="connsiteX59" fmla="*/ 6926582 w 10678681"/>
              <a:gd name="connsiteY59" fmla="*/ 1043462 h 1342734"/>
              <a:gd name="connsiteX60" fmla="*/ 6833743 w 10678681"/>
              <a:gd name="connsiteY60" fmla="*/ 1027960 h 1342734"/>
              <a:gd name="connsiteX61" fmla="*/ 6687090 w 10678681"/>
              <a:gd name="connsiteY61" fmla="*/ 1063250 h 1342734"/>
              <a:gd name="connsiteX62" fmla="*/ 6431838 w 10678681"/>
              <a:gd name="connsiteY62" fmla="*/ 1063226 h 1342734"/>
              <a:gd name="connsiteX63" fmla="*/ 6327795 w 10678681"/>
              <a:gd name="connsiteY63" fmla="*/ 1088142 h 1342734"/>
              <a:gd name="connsiteX64" fmla="*/ 6136549 w 10678681"/>
              <a:gd name="connsiteY64" fmla="*/ 1100268 h 1342734"/>
              <a:gd name="connsiteX65" fmla="*/ 6004655 w 10678681"/>
              <a:gd name="connsiteY65" fmla="*/ 1114946 h 1342734"/>
              <a:gd name="connsiteX66" fmla="*/ 5936643 w 10678681"/>
              <a:gd name="connsiteY66" fmla="*/ 1095428 h 1342734"/>
              <a:gd name="connsiteX67" fmla="*/ 5912484 w 10678681"/>
              <a:gd name="connsiteY67" fmla="*/ 1112624 h 1342734"/>
              <a:gd name="connsiteX68" fmla="*/ 5908387 w 10678681"/>
              <a:gd name="connsiteY68" fmla="*/ 1116018 h 1342734"/>
              <a:gd name="connsiteX69" fmla="*/ 5890495 w 10678681"/>
              <a:gd name="connsiteY69" fmla="*/ 1120268 h 1342734"/>
              <a:gd name="connsiteX70" fmla="*/ 5887318 w 10678681"/>
              <a:gd name="connsiteY70" fmla="*/ 1133134 h 1342734"/>
              <a:gd name="connsiteX71" fmla="*/ 5861726 w 10678681"/>
              <a:gd name="connsiteY71" fmla="*/ 1147891 h 1342734"/>
              <a:gd name="connsiteX72" fmla="*/ 5805823 w 10678681"/>
              <a:gd name="connsiteY72" fmla="*/ 1152457 h 1342734"/>
              <a:gd name="connsiteX73" fmla="*/ 5689841 w 10678681"/>
              <a:gd name="connsiteY73" fmla="*/ 1176232 h 1342734"/>
              <a:gd name="connsiteX74" fmla="*/ 5605119 w 10678681"/>
              <a:gd name="connsiteY74" fmla="*/ 1190202 h 1342734"/>
              <a:gd name="connsiteX75" fmla="*/ 5488513 w 10678681"/>
              <a:gd name="connsiteY75" fmla="*/ 1205367 h 1342734"/>
              <a:gd name="connsiteX76" fmla="*/ 5402905 w 10678681"/>
              <a:gd name="connsiteY76" fmla="*/ 1241191 h 1342734"/>
              <a:gd name="connsiteX77" fmla="*/ 5285593 w 10678681"/>
              <a:gd name="connsiteY77" fmla="*/ 1273569 h 1342734"/>
              <a:gd name="connsiteX78" fmla="*/ 5192893 w 10678681"/>
              <a:gd name="connsiteY78" fmla="*/ 1247188 h 1342734"/>
              <a:gd name="connsiteX79" fmla="*/ 5186475 w 10678681"/>
              <a:gd name="connsiteY79" fmla="*/ 1257028 h 1342734"/>
              <a:gd name="connsiteX80" fmla="*/ 5126038 w 10678681"/>
              <a:gd name="connsiteY80" fmla="*/ 1263189 h 1342734"/>
              <a:gd name="connsiteX81" fmla="*/ 4894688 w 10678681"/>
              <a:gd name="connsiteY81" fmla="*/ 1247184 h 1342734"/>
              <a:gd name="connsiteX82" fmla="*/ 4788036 w 10678681"/>
              <a:gd name="connsiteY82" fmla="*/ 1238182 h 1342734"/>
              <a:gd name="connsiteX83" fmla="*/ 4747555 w 10678681"/>
              <a:gd name="connsiteY83" fmla="*/ 1252768 h 1342734"/>
              <a:gd name="connsiteX84" fmla="*/ 4679644 w 10678681"/>
              <a:gd name="connsiteY84" fmla="*/ 1276603 h 1342734"/>
              <a:gd name="connsiteX85" fmla="*/ 4632222 w 10678681"/>
              <a:gd name="connsiteY85" fmla="*/ 1318360 h 1342734"/>
              <a:gd name="connsiteX86" fmla="*/ 4617358 w 10678681"/>
              <a:gd name="connsiteY86" fmla="*/ 1327690 h 1342734"/>
              <a:gd name="connsiteX87" fmla="*/ 4589102 w 10678681"/>
              <a:gd name="connsiteY87" fmla="*/ 1321223 h 1342734"/>
              <a:gd name="connsiteX88" fmla="*/ 4578184 w 10678681"/>
              <a:gd name="connsiteY88" fmla="*/ 1326745 h 1342734"/>
              <a:gd name="connsiteX89" fmla="*/ 4574270 w 10678681"/>
              <a:gd name="connsiteY89" fmla="*/ 1325878 h 1342734"/>
              <a:gd name="connsiteX90" fmla="*/ 4564919 w 10678681"/>
              <a:gd name="connsiteY90" fmla="*/ 1325507 h 1342734"/>
              <a:gd name="connsiteX91" fmla="*/ 4566586 w 10678681"/>
              <a:gd name="connsiteY91" fmla="*/ 1316963 h 1342734"/>
              <a:gd name="connsiteX92" fmla="*/ 4556303 w 10678681"/>
              <a:gd name="connsiteY92" fmla="*/ 1300262 h 1342734"/>
              <a:gd name="connsiteX93" fmla="*/ 4502358 w 10678681"/>
              <a:gd name="connsiteY93" fmla="*/ 1302558 h 1342734"/>
              <a:gd name="connsiteX94" fmla="*/ 4498919 w 10678681"/>
              <a:gd name="connsiteY94" fmla="*/ 1312115 h 1342734"/>
              <a:gd name="connsiteX95" fmla="*/ 4492075 w 10678681"/>
              <a:gd name="connsiteY95" fmla="*/ 1313357 h 1342734"/>
              <a:gd name="connsiteX96" fmla="*/ 4487466 w 10678681"/>
              <a:gd name="connsiteY96" fmla="*/ 1304102 h 1342734"/>
              <a:gd name="connsiteX97" fmla="*/ 4398292 w 10678681"/>
              <a:gd name="connsiteY97" fmla="*/ 1278410 h 1342734"/>
              <a:gd name="connsiteX98" fmla="*/ 4306088 w 10678681"/>
              <a:gd name="connsiteY98" fmla="*/ 1282512 h 1342734"/>
              <a:gd name="connsiteX99" fmla="*/ 4188995 w 10678681"/>
              <a:gd name="connsiteY99" fmla="*/ 1296718 h 1342734"/>
              <a:gd name="connsiteX100" fmla="*/ 4136582 w 10678681"/>
              <a:gd name="connsiteY100" fmla="*/ 1287687 h 1342734"/>
              <a:gd name="connsiteX101" fmla="*/ 4064614 w 10678681"/>
              <a:gd name="connsiteY101" fmla="*/ 1296118 h 1342734"/>
              <a:gd name="connsiteX102" fmla="*/ 3900948 w 10678681"/>
              <a:gd name="connsiteY102" fmla="*/ 1322156 h 1342734"/>
              <a:gd name="connsiteX103" fmla="*/ 3787890 w 10678681"/>
              <a:gd name="connsiteY103" fmla="*/ 1322164 h 1342734"/>
              <a:gd name="connsiteX104" fmla="*/ 3745993 w 10678681"/>
              <a:gd name="connsiteY104" fmla="*/ 1342630 h 1342734"/>
              <a:gd name="connsiteX105" fmla="*/ 3675785 w 10678681"/>
              <a:gd name="connsiteY105" fmla="*/ 1326802 h 1342734"/>
              <a:gd name="connsiteX106" fmla="*/ 3623856 w 10678681"/>
              <a:gd name="connsiteY106" fmla="*/ 1290804 h 1342734"/>
              <a:gd name="connsiteX107" fmla="*/ 3564933 w 10678681"/>
              <a:gd name="connsiteY107" fmla="*/ 1287147 h 1342734"/>
              <a:gd name="connsiteX108" fmla="*/ 3550537 w 10678681"/>
              <a:gd name="connsiteY108" fmla="*/ 1317552 h 1342734"/>
              <a:gd name="connsiteX109" fmla="*/ 3487736 w 10678681"/>
              <a:gd name="connsiteY109" fmla="*/ 1303493 h 1342734"/>
              <a:gd name="connsiteX110" fmla="*/ 3392548 w 10678681"/>
              <a:gd name="connsiteY110" fmla="*/ 1278741 h 1342734"/>
              <a:gd name="connsiteX111" fmla="*/ 3337466 w 10678681"/>
              <a:gd name="connsiteY111" fmla="*/ 1272537 h 1342734"/>
              <a:gd name="connsiteX112" fmla="*/ 3175981 w 10678681"/>
              <a:gd name="connsiteY112" fmla="*/ 1208973 h 1342734"/>
              <a:gd name="connsiteX113" fmla="*/ 3036856 w 10678681"/>
              <a:gd name="connsiteY113" fmla="*/ 1214383 h 1342734"/>
              <a:gd name="connsiteX114" fmla="*/ 2824973 w 10678681"/>
              <a:gd name="connsiteY114" fmla="*/ 1134864 h 1342734"/>
              <a:gd name="connsiteX115" fmla="*/ 2804398 w 10678681"/>
              <a:gd name="connsiteY115" fmla="*/ 1125556 h 1342734"/>
              <a:gd name="connsiteX116" fmla="*/ 2736109 w 10678681"/>
              <a:gd name="connsiteY116" fmla="*/ 1137717 h 1342734"/>
              <a:gd name="connsiteX117" fmla="*/ 2659096 w 10678681"/>
              <a:gd name="connsiteY117" fmla="*/ 1150294 h 1342734"/>
              <a:gd name="connsiteX118" fmla="*/ 2567088 w 10678681"/>
              <a:gd name="connsiteY118" fmla="*/ 1181781 h 1342734"/>
              <a:gd name="connsiteX119" fmla="*/ 2454501 w 10678681"/>
              <a:gd name="connsiteY119" fmla="*/ 1155455 h 1342734"/>
              <a:gd name="connsiteX120" fmla="*/ 2385161 w 10678681"/>
              <a:gd name="connsiteY120" fmla="*/ 1161312 h 1342734"/>
              <a:gd name="connsiteX121" fmla="*/ 2273361 w 10678681"/>
              <a:gd name="connsiteY121" fmla="*/ 1134090 h 1342734"/>
              <a:gd name="connsiteX122" fmla="*/ 2132003 w 10678681"/>
              <a:gd name="connsiteY122" fmla="*/ 1139225 h 1342734"/>
              <a:gd name="connsiteX123" fmla="*/ 2041224 w 10678681"/>
              <a:gd name="connsiteY123" fmla="*/ 1147536 h 1342734"/>
              <a:gd name="connsiteX124" fmla="*/ 2010157 w 10678681"/>
              <a:gd name="connsiteY124" fmla="*/ 1152767 h 1342734"/>
              <a:gd name="connsiteX125" fmla="*/ 1859213 w 10678681"/>
              <a:gd name="connsiteY125" fmla="*/ 1199540 h 1342734"/>
              <a:gd name="connsiteX126" fmla="*/ 1735877 w 10678681"/>
              <a:gd name="connsiteY126" fmla="*/ 1246527 h 1342734"/>
              <a:gd name="connsiteX127" fmla="*/ 1705069 w 10678681"/>
              <a:gd name="connsiteY127" fmla="*/ 1251989 h 1342734"/>
              <a:gd name="connsiteX128" fmla="*/ 1307888 w 10678681"/>
              <a:gd name="connsiteY128" fmla="*/ 1283156 h 1342734"/>
              <a:gd name="connsiteX129" fmla="*/ 1220734 w 10678681"/>
              <a:gd name="connsiteY129" fmla="*/ 1257811 h 1342734"/>
              <a:gd name="connsiteX130" fmla="*/ 1021737 w 10678681"/>
              <a:gd name="connsiteY130" fmla="*/ 1238739 h 1342734"/>
              <a:gd name="connsiteX131" fmla="*/ 959820 w 10678681"/>
              <a:gd name="connsiteY131" fmla="*/ 1275863 h 1342734"/>
              <a:gd name="connsiteX132" fmla="*/ 929137 w 10678681"/>
              <a:gd name="connsiteY132" fmla="*/ 1273957 h 1342734"/>
              <a:gd name="connsiteX133" fmla="*/ 878849 w 10678681"/>
              <a:gd name="connsiteY133" fmla="*/ 1266740 h 1342734"/>
              <a:gd name="connsiteX134" fmla="*/ 800667 w 10678681"/>
              <a:gd name="connsiteY134" fmla="*/ 1282041 h 1342734"/>
              <a:gd name="connsiteX135" fmla="*/ 644906 w 10678681"/>
              <a:gd name="connsiteY135" fmla="*/ 1273685 h 1342734"/>
              <a:gd name="connsiteX136" fmla="*/ 379869 w 10678681"/>
              <a:gd name="connsiteY136" fmla="*/ 1339165 h 1342734"/>
              <a:gd name="connsiteX137" fmla="*/ 137696 w 10678681"/>
              <a:gd name="connsiteY137" fmla="*/ 1319217 h 1342734"/>
              <a:gd name="connsiteX138" fmla="*/ 54250 w 10678681"/>
              <a:gd name="connsiteY138" fmla="*/ 1315838 h 1342734"/>
              <a:gd name="connsiteX139" fmla="*/ 28042 w 10678681"/>
              <a:gd name="connsiteY139" fmla="*/ 1297822 h 1342734"/>
              <a:gd name="connsiteX140" fmla="*/ 0 w 10678681"/>
              <a:gd name="connsiteY140" fmla="*/ 1294612 h 1342734"/>
              <a:gd name="connsiteX141" fmla="*/ 0 w 10678681"/>
              <a:gd name="connsiteY141"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720084 w 10678681"/>
              <a:gd name="connsiteY39" fmla="*/ 760750 h 1342734"/>
              <a:gd name="connsiteX40" fmla="*/ 7652907 w 10678681"/>
              <a:gd name="connsiteY40" fmla="*/ 783273 h 1342734"/>
              <a:gd name="connsiteX41" fmla="*/ 7606008 w 10678681"/>
              <a:gd name="connsiteY41" fmla="*/ 800717 h 1342734"/>
              <a:gd name="connsiteX42" fmla="*/ 7480223 w 10678681"/>
              <a:gd name="connsiteY42" fmla="*/ 856821 h 1342734"/>
              <a:gd name="connsiteX43" fmla="*/ 7356005 w 10678681"/>
              <a:gd name="connsiteY43" fmla="*/ 919462 h 1342734"/>
              <a:gd name="connsiteX44" fmla="*/ 7305396 w 10678681"/>
              <a:gd name="connsiteY44" fmla="*/ 986228 h 1342734"/>
              <a:gd name="connsiteX45" fmla="*/ 7266251 w 10678681"/>
              <a:gd name="connsiteY45" fmla="*/ 967864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1838 w 10678681"/>
              <a:gd name="connsiteY63" fmla="*/ 1063226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086698 w 10678681"/>
              <a:gd name="connsiteY31" fmla="*/ 605185 h 1342734"/>
              <a:gd name="connsiteX32" fmla="*/ 7982378 w 10678681"/>
              <a:gd name="connsiteY32" fmla="*/ 629799 h 1342734"/>
              <a:gd name="connsiteX33" fmla="*/ 7947952 w 10678681"/>
              <a:gd name="connsiteY33" fmla="*/ 648003 h 1342734"/>
              <a:gd name="connsiteX34" fmla="*/ 7890112 w 10678681"/>
              <a:gd name="connsiteY34" fmla="*/ 677915 h 1342734"/>
              <a:gd name="connsiteX35" fmla="*/ 7853284 w 10678681"/>
              <a:gd name="connsiteY35" fmla="*/ 723588 h 1342734"/>
              <a:gd name="connsiteX36" fmla="*/ 7802383 w 10678681"/>
              <a:gd name="connsiteY36" fmla="*/ 739359 h 1342734"/>
              <a:gd name="connsiteX37" fmla="*/ 7730518 w 10678681"/>
              <a:gd name="connsiteY37" fmla="*/ 739526 h 1342734"/>
              <a:gd name="connsiteX38" fmla="*/ 7720084 w 10678681"/>
              <a:gd name="connsiteY38" fmla="*/ 760750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58094 w 10678681"/>
              <a:gd name="connsiteY45" fmla="*/ 990679 h 1342734"/>
              <a:gd name="connsiteX46" fmla="*/ 7257893 w 10678681"/>
              <a:gd name="connsiteY46" fmla="*/ 991204 h 1342734"/>
              <a:gd name="connsiteX47" fmla="*/ 7247153 w 10678681"/>
              <a:gd name="connsiteY47" fmla="*/ 991550 h 1342734"/>
              <a:gd name="connsiteX48" fmla="*/ 7193612 w 10678681"/>
              <a:gd name="connsiteY48" fmla="*/ 987042 h 1342734"/>
              <a:gd name="connsiteX49" fmla="*/ 7132632 w 10678681"/>
              <a:gd name="connsiteY49" fmla="*/ 1042036 h 1342734"/>
              <a:gd name="connsiteX50" fmla="*/ 7105610 w 10678681"/>
              <a:gd name="connsiteY50" fmla="*/ 1053537 h 1342734"/>
              <a:gd name="connsiteX51" fmla="*/ 7069148 w 10678681"/>
              <a:gd name="connsiteY51" fmla="*/ 1047163 h 1342734"/>
              <a:gd name="connsiteX52" fmla="*/ 7039634 w 10678681"/>
              <a:gd name="connsiteY52" fmla="*/ 1059971 h 1342734"/>
              <a:gd name="connsiteX53" fmla="*/ 7033445 w 10678681"/>
              <a:gd name="connsiteY53" fmla="*/ 1063314 h 1342734"/>
              <a:gd name="connsiteX54" fmla="*/ 6999157 w 10678681"/>
              <a:gd name="connsiteY54" fmla="*/ 1055282 h 1342734"/>
              <a:gd name="connsiteX55" fmla="*/ 6981874 w 10678681"/>
              <a:gd name="connsiteY55" fmla="*/ 1053827 h 1342734"/>
              <a:gd name="connsiteX56" fmla="*/ 6976102 w 10678681"/>
              <a:gd name="connsiteY56" fmla="*/ 1047854 h 1342734"/>
              <a:gd name="connsiteX57" fmla="*/ 6951040 w 10678681"/>
              <a:gd name="connsiteY57" fmla="*/ 1048531 h 1342734"/>
              <a:gd name="connsiteX58" fmla="*/ 6948497 w 10678681"/>
              <a:gd name="connsiteY58" fmla="*/ 1050706 h 1342734"/>
              <a:gd name="connsiteX59" fmla="*/ 6926582 w 10678681"/>
              <a:gd name="connsiteY59" fmla="*/ 1043462 h 1342734"/>
              <a:gd name="connsiteX60" fmla="*/ 6833743 w 10678681"/>
              <a:gd name="connsiteY60" fmla="*/ 1027960 h 1342734"/>
              <a:gd name="connsiteX61" fmla="*/ 6687090 w 10678681"/>
              <a:gd name="connsiteY61" fmla="*/ 1063250 h 1342734"/>
              <a:gd name="connsiteX62" fmla="*/ 6431838 w 10678681"/>
              <a:gd name="connsiteY62" fmla="*/ 1063226 h 1342734"/>
              <a:gd name="connsiteX63" fmla="*/ 6327795 w 10678681"/>
              <a:gd name="connsiteY63" fmla="*/ 1088142 h 1342734"/>
              <a:gd name="connsiteX64" fmla="*/ 6136549 w 10678681"/>
              <a:gd name="connsiteY64" fmla="*/ 1100268 h 1342734"/>
              <a:gd name="connsiteX65" fmla="*/ 6004655 w 10678681"/>
              <a:gd name="connsiteY65" fmla="*/ 1114946 h 1342734"/>
              <a:gd name="connsiteX66" fmla="*/ 5936643 w 10678681"/>
              <a:gd name="connsiteY66" fmla="*/ 1095428 h 1342734"/>
              <a:gd name="connsiteX67" fmla="*/ 5912484 w 10678681"/>
              <a:gd name="connsiteY67" fmla="*/ 1112624 h 1342734"/>
              <a:gd name="connsiteX68" fmla="*/ 5908387 w 10678681"/>
              <a:gd name="connsiteY68" fmla="*/ 1116018 h 1342734"/>
              <a:gd name="connsiteX69" fmla="*/ 5890495 w 10678681"/>
              <a:gd name="connsiteY69" fmla="*/ 1120268 h 1342734"/>
              <a:gd name="connsiteX70" fmla="*/ 5887318 w 10678681"/>
              <a:gd name="connsiteY70" fmla="*/ 1133134 h 1342734"/>
              <a:gd name="connsiteX71" fmla="*/ 5861726 w 10678681"/>
              <a:gd name="connsiteY71" fmla="*/ 1147891 h 1342734"/>
              <a:gd name="connsiteX72" fmla="*/ 5805823 w 10678681"/>
              <a:gd name="connsiteY72" fmla="*/ 1152457 h 1342734"/>
              <a:gd name="connsiteX73" fmla="*/ 5689841 w 10678681"/>
              <a:gd name="connsiteY73" fmla="*/ 1176232 h 1342734"/>
              <a:gd name="connsiteX74" fmla="*/ 5605119 w 10678681"/>
              <a:gd name="connsiteY74" fmla="*/ 1190202 h 1342734"/>
              <a:gd name="connsiteX75" fmla="*/ 5488513 w 10678681"/>
              <a:gd name="connsiteY75" fmla="*/ 1205367 h 1342734"/>
              <a:gd name="connsiteX76" fmla="*/ 5402905 w 10678681"/>
              <a:gd name="connsiteY76" fmla="*/ 1241191 h 1342734"/>
              <a:gd name="connsiteX77" fmla="*/ 5285593 w 10678681"/>
              <a:gd name="connsiteY77" fmla="*/ 1273569 h 1342734"/>
              <a:gd name="connsiteX78" fmla="*/ 5192893 w 10678681"/>
              <a:gd name="connsiteY78" fmla="*/ 1247188 h 1342734"/>
              <a:gd name="connsiteX79" fmla="*/ 5186475 w 10678681"/>
              <a:gd name="connsiteY79" fmla="*/ 1257028 h 1342734"/>
              <a:gd name="connsiteX80" fmla="*/ 5126038 w 10678681"/>
              <a:gd name="connsiteY80" fmla="*/ 1263189 h 1342734"/>
              <a:gd name="connsiteX81" fmla="*/ 4894688 w 10678681"/>
              <a:gd name="connsiteY81" fmla="*/ 1247184 h 1342734"/>
              <a:gd name="connsiteX82" fmla="*/ 4788036 w 10678681"/>
              <a:gd name="connsiteY82" fmla="*/ 1238182 h 1342734"/>
              <a:gd name="connsiteX83" fmla="*/ 4747555 w 10678681"/>
              <a:gd name="connsiteY83" fmla="*/ 1252768 h 1342734"/>
              <a:gd name="connsiteX84" fmla="*/ 4679644 w 10678681"/>
              <a:gd name="connsiteY84" fmla="*/ 1276603 h 1342734"/>
              <a:gd name="connsiteX85" fmla="*/ 4632222 w 10678681"/>
              <a:gd name="connsiteY85" fmla="*/ 1318360 h 1342734"/>
              <a:gd name="connsiteX86" fmla="*/ 4617358 w 10678681"/>
              <a:gd name="connsiteY86" fmla="*/ 1327690 h 1342734"/>
              <a:gd name="connsiteX87" fmla="*/ 4589102 w 10678681"/>
              <a:gd name="connsiteY87" fmla="*/ 1321223 h 1342734"/>
              <a:gd name="connsiteX88" fmla="*/ 4578184 w 10678681"/>
              <a:gd name="connsiteY88" fmla="*/ 1326745 h 1342734"/>
              <a:gd name="connsiteX89" fmla="*/ 4574270 w 10678681"/>
              <a:gd name="connsiteY89" fmla="*/ 1325878 h 1342734"/>
              <a:gd name="connsiteX90" fmla="*/ 4564919 w 10678681"/>
              <a:gd name="connsiteY90" fmla="*/ 1325507 h 1342734"/>
              <a:gd name="connsiteX91" fmla="*/ 4566586 w 10678681"/>
              <a:gd name="connsiteY91" fmla="*/ 1316963 h 1342734"/>
              <a:gd name="connsiteX92" fmla="*/ 4556303 w 10678681"/>
              <a:gd name="connsiteY92" fmla="*/ 1300262 h 1342734"/>
              <a:gd name="connsiteX93" fmla="*/ 4502358 w 10678681"/>
              <a:gd name="connsiteY93" fmla="*/ 1302558 h 1342734"/>
              <a:gd name="connsiteX94" fmla="*/ 4498919 w 10678681"/>
              <a:gd name="connsiteY94" fmla="*/ 1312115 h 1342734"/>
              <a:gd name="connsiteX95" fmla="*/ 4492075 w 10678681"/>
              <a:gd name="connsiteY95" fmla="*/ 1313357 h 1342734"/>
              <a:gd name="connsiteX96" fmla="*/ 4487466 w 10678681"/>
              <a:gd name="connsiteY96" fmla="*/ 1304102 h 1342734"/>
              <a:gd name="connsiteX97" fmla="*/ 4398292 w 10678681"/>
              <a:gd name="connsiteY97" fmla="*/ 1278410 h 1342734"/>
              <a:gd name="connsiteX98" fmla="*/ 4306088 w 10678681"/>
              <a:gd name="connsiteY98" fmla="*/ 1282512 h 1342734"/>
              <a:gd name="connsiteX99" fmla="*/ 4188995 w 10678681"/>
              <a:gd name="connsiteY99" fmla="*/ 1296718 h 1342734"/>
              <a:gd name="connsiteX100" fmla="*/ 4136582 w 10678681"/>
              <a:gd name="connsiteY100" fmla="*/ 1287687 h 1342734"/>
              <a:gd name="connsiteX101" fmla="*/ 4064614 w 10678681"/>
              <a:gd name="connsiteY101" fmla="*/ 1296118 h 1342734"/>
              <a:gd name="connsiteX102" fmla="*/ 3900948 w 10678681"/>
              <a:gd name="connsiteY102" fmla="*/ 1322156 h 1342734"/>
              <a:gd name="connsiteX103" fmla="*/ 3787890 w 10678681"/>
              <a:gd name="connsiteY103" fmla="*/ 1322164 h 1342734"/>
              <a:gd name="connsiteX104" fmla="*/ 3745993 w 10678681"/>
              <a:gd name="connsiteY104" fmla="*/ 1342630 h 1342734"/>
              <a:gd name="connsiteX105" fmla="*/ 3675785 w 10678681"/>
              <a:gd name="connsiteY105" fmla="*/ 1326802 h 1342734"/>
              <a:gd name="connsiteX106" fmla="*/ 3623856 w 10678681"/>
              <a:gd name="connsiteY106" fmla="*/ 1290804 h 1342734"/>
              <a:gd name="connsiteX107" fmla="*/ 3564933 w 10678681"/>
              <a:gd name="connsiteY107" fmla="*/ 1287147 h 1342734"/>
              <a:gd name="connsiteX108" fmla="*/ 3550537 w 10678681"/>
              <a:gd name="connsiteY108" fmla="*/ 1317552 h 1342734"/>
              <a:gd name="connsiteX109" fmla="*/ 3487736 w 10678681"/>
              <a:gd name="connsiteY109" fmla="*/ 1303493 h 1342734"/>
              <a:gd name="connsiteX110" fmla="*/ 3392548 w 10678681"/>
              <a:gd name="connsiteY110" fmla="*/ 1278741 h 1342734"/>
              <a:gd name="connsiteX111" fmla="*/ 3337466 w 10678681"/>
              <a:gd name="connsiteY111" fmla="*/ 1272537 h 1342734"/>
              <a:gd name="connsiteX112" fmla="*/ 3175981 w 10678681"/>
              <a:gd name="connsiteY112" fmla="*/ 1208973 h 1342734"/>
              <a:gd name="connsiteX113" fmla="*/ 3036856 w 10678681"/>
              <a:gd name="connsiteY113" fmla="*/ 1214383 h 1342734"/>
              <a:gd name="connsiteX114" fmla="*/ 2824973 w 10678681"/>
              <a:gd name="connsiteY114" fmla="*/ 1134864 h 1342734"/>
              <a:gd name="connsiteX115" fmla="*/ 2804398 w 10678681"/>
              <a:gd name="connsiteY115" fmla="*/ 1125556 h 1342734"/>
              <a:gd name="connsiteX116" fmla="*/ 2736109 w 10678681"/>
              <a:gd name="connsiteY116" fmla="*/ 1137717 h 1342734"/>
              <a:gd name="connsiteX117" fmla="*/ 2659096 w 10678681"/>
              <a:gd name="connsiteY117" fmla="*/ 1150294 h 1342734"/>
              <a:gd name="connsiteX118" fmla="*/ 2567088 w 10678681"/>
              <a:gd name="connsiteY118" fmla="*/ 1181781 h 1342734"/>
              <a:gd name="connsiteX119" fmla="*/ 2454501 w 10678681"/>
              <a:gd name="connsiteY119" fmla="*/ 1155455 h 1342734"/>
              <a:gd name="connsiteX120" fmla="*/ 2385161 w 10678681"/>
              <a:gd name="connsiteY120" fmla="*/ 1161312 h 1342734"/>
              <a:gd name="connsiteX121" fmla="*/ 2273361 w 10678681"/>
              <a:gd name="connsiteY121" fmla="*/ 1134090 h 1342734"/>
              <a:gd name="connsiteX122" fmla="*/ 2132003 w 10678681"/>
              <a:gd name="connsiteY122" fmla="*/ 1139225 h 1342734"/>
              <a:gd name="connsiteX123" fmla="*/ 2041224 w 10678681"/>
              <a:gd name="connsiteY123" fmla="*/ 1147536 h 1342734"/>
              <a:gd name="connsiteX124" fmla="*/ 2010157 w 10678681"/>
              <a:gd name="connsiteY124" fmla="*/ 1152767 h 1342734"/>
              <a:gd name="connsiteX125" fmla="*/ 1859213 w 10678681"/>
              <a:gd name="connsiteY125" fmla="*/ 1199540 h 1342734"/>
              <a:gd name="connsiteX126" fmla="*/ 1735877 w 10678681"/>
              <a:gd name="connsiteY126" fmla="*/ 1246527 h 1342734"/>
              <a:gd name="connsiteX127" fmla="*/ 1705069 w 10678681"/>
              <a:gd name="connsiteY127" fmla="*/ 1251989 h 1342734"/>
              <a:gd name="connsiteX128" fmla="*/ 1307888 w 10678681"/>
              <a:gd name="connsiteY128" fmla="*/ 1283156 h 1342734"/>
              <a:gd name="connsiteX129" fmla="*/ 1220734 w 10678681"/>
              <a:gd name="connsiteY129" fmla="*/ 1257811 h 1342734"/>
              <a:gd name="connsiteX130" fmla="*/ 1021737 w 10678681"/>
              <a:gd name="connsiteY130" fmla="*/ 1238739 h 1342734"/>
              <a:gd name="connsiteX131" fmla="*/ 959820 w 10678681"/>
              <a:gd name="connsiteY131" fmla="*/ 1275863 h 1342734"/>
              <a:gd name="connsiteX132" fmla="*/ 929137 w 10678681"/>
              <a:gd name="connsiteY132" fmla="*/ 1273957 h 1342734"/>
              <a:gd name="connsiteX133" fmla="*/ 878849 w 10678681"/>
              <a:gd name="connsiteY133" fmla="*/ 1266740 h 1342734"/>
              <a:gd name="connsiteX134" fmla="*/ 800667 w 10678681"/>
              <a:gd name="connsiteY134" fmla="*/ 1282041 h 1342734"/>
              <a:gd name="connsiteX135" fmla="*/ 644906 w 10678681"/>
              <a:gd name="connsiteY135" fmla="*/ 1273685 h 1342734"/>
              <a:gd name="connsiteX136" fmla="*/ 379869 w 10678681"/>
              <a:gd name="connsiteY136" fmla="*/ 1339165 h 1342734"/>
              <a:gd name="connsiteX137" fmla="*/ 137696 w 10678681"/>
              <a:gd name="connsiteY137" fmla="*/ 1319217 h 1342734"/>
              <a:gd name="connsiteX138" fmla="*/ 54250 w 10678681"/>
              <a:gd name="connsiteY138" fmla="*/ 1315838 h 1342734"/>
              <a:gd name="connsiteX139" fmla="*/ 28042 w 10678681"/>
              <a:gd name="connsiteY139" fmla="*/ 1297822 h 1342734"/>
              <a:gd name="connsiteX140" fmla="*/ 0 w 10678681"/>
              <a:gd name="connsiteY140" fmla="*/ 1294612 h 1342734"/>
              <a:gd name="connsiteX141" fmla="*/ 0 w 10678681"/>
              <a:gd name="connsiteY141"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276883 w 10678681"/>
              <a:gd name="connsiteY30" fmla="*/ 588214 h 1342734"/>
              <a:gd name="connsiteX31" fmla="*/ 8086698 w 10678681"/>
              <a:gd name="connsiteY31" fmla="*/ 605185 h 1342734"/>
              <a:gd name="connsiteX32" fmla="*/ 7982378 w 10678681"/>
              <a:gd name="connsiteY32" fmla="*/ 629799 h 1342734"/>
              <a:gd name="connsiteX33" fmla="*/ 7947952 w 10678681"/>
              <a:gd name="connsiteY33" fmla="*/ 648003 h 1342734"/>
              <a:gd name="connsiteX34" fmla="*/ 7890112 w 10678681"/>
              <a:gd name="connsiteY34" fmla="*/ 677915 h 1342734"/>
              <a:gd name="connsiteX35" fmla="*/ 7853284 w 10678681"/>
              <a:gd name="connsiteY35" fmla="*/ 723588 h 1342734"/>
              <a:gd name="connsiteX36" fmla="*/ 7802383 w 10678681"/>
              <a:gd name="connsiteY36" fmla="*/ 739359 h 1342734"/>
              <a:gd name="connsiteX37" fmla="*/ 7730518 w 10678681"/>
              <a:gd name="connsiteY37" fmla="*/ 739526 h 1342734"/>
              <a:gd name="connsiteX38" fmla="*/ 7720084 w 10678681"/>
              <a:gd name="connsiteY38" fmla="*/ 760750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58094 w 10678681"/>
              <a:gd name="connsiteY45" fmla="*/ 990679 h 1342734"/>
              <a:gd name="connsiteX46" fmla="*/ 7257893 w 10678681"/>
              <a:gd name="connsiteY46" fmla="*/ 991204 h 1342734"/>
              <a:gd name="connsiteX47" fmla="*/ 7247153 w 10678681"/>
              <a:gd name="connsiteY47" fmla="*/ 991550 h 1342734"/>
              <a:gd name="connsiteX48" fmla="*/ 7193612 w 10678681"/>
              <a:gd name="connsiteY48" fmla="*/ 987042 h 1342734"/>
              <a:gd name="connsiteX49" fmla="*/ 7132632 w 10678681"/>
              <a:gd name="connsiteY49" fmla="*/ 1042036 h 1342734"/>
              <a:gd name="connsiteX50" fmla="*/ 7105610 w 10678681"/>
              <a:gd name="connsiteY50" fmla="*/ 1053537 h 1342734"/>
              <a:gd name="connsiteX51" fmla="*/ 7069148 w 10678681"/>
              <a:gd name="connsiteY51" fmla="*/ 1047163 h 1342734"/>
              <a:gd name="connsiteX52" fmla="*/ 7039634 w 10678681"/>
              <a:gd name="connsiteY52" fmla="*/ 1059971 h 1342734"/>
              <a:gd name="connsiteX53" fmla="*/ 7033445 w 10678681"/>
              <a:gd name="connsiteY53" fmla="*/ 1063314 h 1342734"/>
              <a:gd name="connsiteX54" fmla="*/ 6999157 w 10678681"/>
              <a:gd name="connsiteY54" fmla="*/ 1055282 h 1342734"/>
              <a:gd name="connsiteX55" fmla="*/ 6981874 w 10678681"/>
              <a:gd name="connsiteY55" fmla="*/ 1053827 h 1342734"/>
              <a:gd name="connsiteX56" fmla="*/ 6976102 w 10678681"/>
              <a:gd name="connsiteY56" fmla="*/ 1047854 h 1342734"/>
              <a:gd name="connsiteX57" fmla="*/ 6951040 w 10678681"/>
              <a:gd name="connsiteY57" fmla="*/ 1048531 h 1342734"/>
              <a:gd name="connsiteX58" fmla="*/ 6948497 w 10678681"/>
              <a:gd name="connsiteY58" fmla="*/ 1050706 h 1342734"/>
              <a:gd name="connsiteX59" fmla="*/ 6926582 w 10678681"/>
              <a:gd name="connsiteY59" fmla="*/ 1043462 h 1342734"/>
              <a:gd name="connsiteX60" fmla="*/ 6833743 w 10678681"/>
              <a:gd name="connsiteY60" fmla="*/ 1027960 h 1342734"/>
              <a:gd name="connsiteX61" fmla="*/ 6687090 w 10678681"/>
              <a:gd name="connsiteY61" fmla="*/ 1063250 h 1342734"/>
              <a:gd name="connsiteX62" fmla="*/ 6431838 w 10678681"/>
              <a:gd name="connsiteY62" fmla="*/ 1063226 h 1342734"/>
              <a:gd name="connsiteX63" fmla="*/ 6327795 w 10678681"/>
              <a:gd name="connsiteY63" fmla="*/ 1088142 h 1342734"/>
              <a:gd name="connsiteX64" fmla="*/ 6136549 w 10678681"/>
              <a:gd name="connsiteY64" fmla="*/ 1100268 h 1342734"/>
              <a:gd name="connsiteX65" fmla="*/ 6004655 w 10678681"/>
              <a:gd name="connsiteY65" fmla="*/ 1114946 h 1342734"/>
              <a:gd name="connsiteX66" fmla="*/ 5936643 w 10678681"/>
              <a:gd name="connsiteY66" fmla="*/ 1095428 h 1342734"/>
              <a:gd name="connsiteX67" fmla="*/ 5912484 w 10678681"/>
              <a:gd name="connsiteY67" fmla="*/ 1112624 h 1342734"/>
              <a:gd name="connsiteX68" fmla="*/ 5908387 w 10678681"/>
              <a:gd name="connsiteY68" fmla="*/ 1116018 h 1342734"/>
              <a:gd name="connsiteX69" fmla="*/ 5890495 w 10678681"/>
              <a:gd name="connsiteY69" fmla="*/ 1120268 h 1342734"/>
              <a:gd name="connsiteX70" fmla="*/ 5887318 w 10678681"/>
              <a:gd name="connsiteY70" fmla="*/ 1133134 h 1342734"/>
              <a:gd name="connsiteX71" fmla="*/ 5861726 w 10678681"/>
              <a:gd name="connsiteY71" fmla="*/ 1147891 h 1342734"/>
              <a:gd name="connsiteX72" fmla="*/ 5805823 w 10678681"/>
              <a:gd name="connsiteY72" fmla="*/ 1152457 h 1342734"/>
              <a:gd name="connsiteX73" fmla="*/ 5689841 w 10678681"/>
              <a:gd name="connsiteY73" fmla="*/ 1176232 h 1342734"/>
              <a:gd name="connsiteX74" fmla="*/ 5605119 w 10678681"/>
              <a:gd name="connsiteY74" fmla="*/ 1190202 h 1342734"/>
              <a:gd name="connsiteX75" fmla="*/ 5488513 w 10678681"/>
              <a:gd name="connsiteY75" fmla="*/ 1205367 h 1342734"/>
              <a:gd name="connsiteX76" fmla="*/ 5402905 w 10678681"/>
              <a:gd name="connsiteY76" fmla="*/ 1241191 h 1342734"/>
              <a:gd name="connsiteX77" fmla="*/ 5285593 w 10678681"/>
              <a:gd name="connsiteY77" fmla="*/ 1273569 h 1342734"/>
              <a:gd name="connsiteX78" fmla="*/ 5192893 w 10678681"/>
              <a:gd name="connsiteY78" fmla="*/ 1247188 h 1342734"/>
              <a:gd name="connsiteX79" fmla="*/ 5186475 w 10678681"/>
              <a:gd name="connsiteY79" fmla="*/ 1257028 h 1342734"/>
              <a:gd name="connsiteX80" fmla="*/ 5126038 w 10678681"/>
              <a:gd name="connsiteY80" fmla="*/ 1263189 h 1342734"/>
              <a:gd name="connsiteX81" fmla="*/ 4894688 w 10678681"/>
              <a:gd name="connsiteY81" fmla="*/ 1247184 h 1342734"/>
              <a:gd name="connsiteX82" fmla="*/ 4788036 w 10678681"/>
              <a:gd name="connsiteY82" fmla="*/ 1238182 h 1342734"/>
              <a:gd name="connsiteX83" fmla="*/ 4747555 w 10678681"/>
              <a:gd name="connsiteY83" fmla="*/ 1252768 h 1342734"/>
              <a:gd name="connsiteX84" fmla="*/ 4679644 w 10678681"/>
              <a:gd name="connsiteY84" fmla="*/ 1276603 h 1342734"/>
              <a:gd name="connsiteX85" fmla="*/ 4632222 w 10678681"/>
              <a:gd name="connsiteY85" fmla="*/ 1318360 h 1342734"/>
              <a:gd name="connsiteX86" fmla="*/ 4617358 w 10678681"/>
              <a:gd name="connsiteY86" fmla="*/ 1327690 h 1342734"/>
              <a:gd name="connsiteX87" fmla="*/ 4589102 w 10678681"/>
              <a:gd name="connsiteY87" fmla="*/ 1321223 h 1342734"/>
              <a:gd name="connsiteX88" fmla="*/ 4578184 w 10678681"/>
              <a:gd name="connsiteY88" fmla="*/ 1326745 h 1342734"/>
              <a:gd name="connsiteX89" fmla="*/ 4574270 w 10678681"/>
              <a:gd name="connsiteY89" fmla="*/ 1325878 h 1342734"/>
              <a:gd name="connsiteX90" fmla="*/ 4564919 w 10678681"/>
              <a:gd name="connsiteY90" fmla="*/ 1325507 h 1342734"/>
              <a:gd name="connsiteX91" fmla="*/ 4566586 w 10678681"/>
              <a:gd name="connsiteY91" fmla="*/ 1316963 h 1342734"/>
              <a:gd name="connsiteX92" fmla="*/ 4556303 w 10678681"/>
              <a:gd name="connsiteY92" fmla="*/ 1300262 h 1342734"/>
              <a:gd name="connsiteX93" fmla="*/ 4502358 w 10678681"/>
              <a:gd name="connsiteY93" fmla="*/ 1302558 h 1342734"/>
              <a:gd name="connsiteX94" fmla="*/ 4498919 w 10678681"/>
              <a:gd name="connsiteY94" fmla="*/ 1312115 h 1342734"/>
              <a:gd name="connsiteX95" fmla="*/ 4492075 w 10678681"/>
              <a:gd name="connsiteY95" fmla="*/ 1313357 h 1342734"/>
              <a:gd name="connsiteX96" fmla="*/ 4487466 w 10678681"/>
              <a:gd name="connsiteY96" fmla="*/ 1304102 h 1342734"/>
              <a:gd name="connsiteX97" fmla="*/ 4398292 w 10678681"/>
              <a:gd name="connsiteY97" fmla="*/ 1278410 h 1342734"/>
              <a:gd name="connsiteX98" fmla="*/ 4306088 w 10678681"/>
              <a:gd name="connsiteY98" fmla="*/ 1282512 h 1342734"/>
              <a:gd name="connsiteX99" fmla="*/ 4188995 w 10678681"/>
              <a:gd name="connsiteY99" fmla="*/ 1296718 h 1342734"/>
              <a:gd name="connsiteX100" fmla="*/ 4136582 w 10678681"/>
              <a:gd name="connsiteY100" fmla="*/ 1287687 h 1342734"/>
              <a:gd name="connsiteX101" fmla="*/ 4064614 w 10678681"/>
              <a:gd name="connsiteY101" fmla="*/ 1296118 h 1342734"/>
              <a:gd name="connsiteX102" fmla="*/ 3900948 w 10678681"/>
              <a:gd name="connsiteY102" fmla="*/ 1322156 h 1342734"/>
              <a:gd name="connsiteX103" fmla="*/ 3787890 w 10678681"/>
              <a:gd name="connsiteY103" fmla="*/ 1322164 h 1342734"/>
              <a:gd name="connsiteX104" fmla="*/ 3745993 w 10678681"/>
              <a:gd name="connsiteY104" fmla="*/ 1342630 h 1342734"/>
              <a:gd name="connsiteX105" fmla="*/ 3675785 w 10678681"/>
              <a:gd name="connsiteY105" fmla="*/ 1326802 h 1342734"/>
              <a:gd name="connsiteX106" fmla="*/ 3623856 w 10678681"/>
              <a:gd name="connsiteY106" fmla="*/ 1290804 h 1342734"/>
              <a:gd name="connsiteX107" fmla="*/ 3564933 w 10678681"/>
              <a:gd name="connsiteY107" fmla="*/ 1287147 h 1342734"/>
              <a:gd name="connsiteX108" fmla="*/ 3550537 w 10678681"/>
              <a:gd name="connsiteY108" fmla="*/ 1317552 h 1342734"/>
              <a:gd name="connsiteX109" fmla="*/ 3487736 w 10678681"/>
              <a:gd name="connsiteY109" fmla="*/ 1303493 h 1342734"/>
              <a:gd name="connsiteX110" fmla="*/ 3392548 w 10678681"/>
              <a:gd name="connsiteY110" fmla="*/ 1278741 h 1342734"/>
              <a:gd name="connsiteX111" fmla="*/ 3337466 w 10678681"/>
              <a:gd name="connsiteY111" fmla="*/ 1272537 h 1342734"/>
              <a:gd name="connsiteX112" fmla="*/ 3175981 w 10678681"/>
              <a:gd name="connsiteY112" fmla="*/ 1208973 h 1342734"/>
              <a:gd name="connsiteX113" fmla="*/ 3036856 w 10678681"/>
              <a:gd name="connsiteY113" fmla="*/ 1214383 h 1342734"/>
              <a:gd name="connsiteX114" fmla="*/ 2824973 w 10678681"/>
              <a:gd name="connsiteY114" fmla="*/ 1134864 h 1342734"/>
              <a:gd name="connsiteX115" fmla="*/ 2804398 w 10678681"/>
              <a:gd name="connsiteY115" fmla="*/ 1125556 h 1342734"/>
              <a:gd name="connsiteX116" fmla="*/ 2736109 w 10678681"/>
              <a:gd name="connsiteY116" fmla="*/ 1137717 h 1342734"/>
              <a:gd name="connsiteX117" fmla="*/ 2659096 w 10678681"/>
              <a:gd name="connsiteY117" fmla="*/ 1150294 h 1342734"/>
              <a:gd name="connsiteX118" fmla="*/ 2567088 w 10678681"/>
              <a:gd name="connsiteY118" fmla="*/ 1181781 h 1342734"/>
              <a:gd name="connsiteX119" fmla="*/ 2454501 w 10678681"/>
              <a:gd name="connsiteY119" fmla="*/ 1155455 h 1342734"/>
              <a:gd name="connsiteX120" fmla="*/ 2385161 w 10678681"/>
              <a:gd name="connsiteY120" fmla="*/ 1161312 h 1342734"/>
              <a:gd name="connsiteX121" fmla="*/ 2273361 w 10678681"/>
              <a:gd name="connsiteY121" fmla="*/ 1134090 h 1342734"/>
              <a:gd name="connsiteX122" fmla="*/ 2132003 w 10678681"/>
              <a:gd name="connsiteY122" fmla="*/ 1139225 h 1342734"/>
              <a:gd name="connsiteX123" fmla="*/ 2041224 w 10678681"/>
              <a:gd name="connsiteY123" fmla="*/ 1147536 h 1342734"/>
              <a:gd name="connsiteX124" fmla="*/ 2010157 w 10678681"/>
              <a:gd name="connsiteY124" fmla="*/ 1152767 h 1342734"/>
              <a:gd name="connsiteX125" fmla="*/ 1859213 w 10678681"/>
              <a:gd name="connsiteY125" fmla="*/ 1199540 h 1342734"/>
              <a:gd name="connsiteX126" fmla="*/ 1735877 w 10678681"/>
              <a:gd name="connsiteY126" fmla="*/ 1246527 h 1342734"/>
              <a:gd name="connsiteX127" fmla="*/ 1705069 w 10678681"/>
              <a:gd name="connsiteY127" fmla="*/ 1251989 h 1342734"/>
              <a:gd name="connsiteX128" fmla="*/ 1307888 w 10678681"/>
              <a:gd name="connsiteY128" fmla="*/ 1283156 h 1342734"/>
              <a:gd name="connsiteX129" fmla="*/ 1220734 w 10678681"/>
              <a:gd name="connsiteY129" fmla="*/ 1257811 h 1342734"/>
              <a:gd name="connsiteX130" fmla="*/ 1021737 w 10678681"/>
              <a:gd name="connsiteY130" fmla="*/ 1238739 h 1342734"/>
              <a:gd name="connsiteX131" fmla="*/ 959820 w 10678681"/>
              <a:gd name="connsiteY131" fmla="*/ 1275863 h 1342734"/>
              <a:gd name="connsiteX132" fmla="*/ 929137 w 10678681"/>
              <a:gd name="connsiteY132" fmla="*/ 1273957 h 1342734"/>
              <a:gd name="connsiteX133" fmla="*/ 878849 w 10678681"/>
              <a:gd name="connsiteY133" fmla="*/ 1266740 h 1342734"/>
              <a:gd name="connsiteX134" fmla="*/ 800667 w 10678681"/>
              <a:gd name="connsiteY134" fmla="*/ 1282041 h 1342734"/>
              <a:gd name="connsiteX135" fmla="*/ 644906 w 10678681"/>
              <a:gd name="connsiteY135" fmla="*/ 1273685 h 1342734"/>
              <a:gd name="connsiteX136" fmla="*/ 379869 w 10678681"/>
              <a:gd name="connsiteY136" fmla="*/ 1339165 h 1342734"/>
              <a:gd name="connsiteX137" fmla="*/ 137696 w 10678681"/>
              <a:gd name="connsiteY137" fmla="*/ 1319217 h 1342734"/>
              <a:gd name="connsiteX138" fmla="*/ 54250 w 10678681"/>
              <a:gd name="connsiteY138" fmla="*/ 1315838 h 1342734"/>
              <a:gd name="connsiteX139" fmla="*/ 28042 w 10678681"/>
              <a:gd name="connsiteY139" fmla="*/ 1297822 h 1342734"/>
              <a:gd name="connsiteX140" fmla="*/ 0 w 10678681"/>
              <a:gd name="connsiteY140" fmla="*/ 1294612 h 1342734"/>
              <a:gd name="connsiteX141" fmla="*/ 0 w 10678681"/>
              <a:gd name="connsiteY141"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09062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276883 w 10678681"/>
              <a:gd name="connsiteY30" fmla="*/ 588214 h 1342734"/>
              <a:gd name="connsiteX31" fmla="*/ 8086698 w 10678681"/>
              <a:gd name="connsiteY31" fmla="*/ 605185 h 1342734"/>
              <a:gd name="connsiteX32" fmla="*/ 7982378 w 10678681"/>
              <a:gd name="connsiteY32" fmla="*/ 629799 h 1342734"/>
              <a:gd name="connsiteX33" fmla="*/ 7947952 w 10678681"/>
              <a:gd name="connsiteY33" fmla="*/ 648003 h 1342734"/>
              <a:gd name="connsiteX34" fmla="*/ 7890112 w 10678681"/>
              <a:gd name="connsiteY34" fmla="*/ 677915 h 1342734"/>
              <a:gd name="connsiteX35" fmla="*/ 7853284 w 10678681"/>
              <a:gd name="connsiteY35" fmla="*/ 723588 h 1342734"/>
              <a:gd name="connsiteX36" fmla="*/ 7802383 w 10678681"/>
              <a:gd name="connsiteY36" fmla="*/ 739359 h 1342734"/>
              <a:gd name="connsiteX37" fmla="*/ 7730518 w 10678681"/>
              <a:gd name="connsiteY37" fmla="*/ 739526 h 1342734"/>
              <a:gd name="connsiteX38" fmla="*/ 7720084 w 10678681"/>
              <a:gd name="connsiteY38" fmla="*/ 760750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58094 w 10678681"/>
              <a:gd name="connsiteY45" fmla="*/ 990679 h 1342734"/>
              <a:gd name="connsiteX46" fmla="*/ 7257893 w 10678681"/>
              <a:gd name="connsiteY46" fmla="*/ 991204 h 1342734"/>
              <a:gd name="connsiteX47" fmla="*/ 7247153 w 10678681"/>
              <a:gd name="connsiteY47" fmla="*/ 991550 h 1342734"/>
              <a:gd name="connsiteX48" fmla="*/ 7193612 w 10678681"/>
              <a:gd name="connsiteY48" fmla="*/ 987042 h 1342734"/>
              <a:gd name="connsiteX49" fmla="*/ 7132632 w 10678681"/>
              <a:gd name="connsiteY49" fmla="*/ 1042036 h 1342734"/>
              <a:gd name="connsiteX50" fmla="*/ 7105610 w 10678681"/>
              <a:gd name="connsiteY50" fmla="*/ 1053537 h 1342734"/>
              <a:gd name="connsiteX51" fmla="*/ 7069148 w 10678681"/>
              <a:gd name="connsiteY51" fmla="*/ 1047163 h 1342734"/>
              <a:gd name="connsiteX52" fmla="*/ 7039634 w 10678681"/>
              <a:gd name="connsiteY52" fmla="*/ 1059971 h 1342734"/>
              <a:gd name="connsiteX53" fmla="*/ 7033445 w 10678681"/>
              <a:gd name="connsiteY53" fmla="*/ 1063314 h 1342734"/>
              <a:gd name="connsiteX54" fmla="*/ 6999157 w 10678681"/>
              <a:gd name="connsiteY54" fmla="*/ 1055282 h 1342734"/>
              <a:gd name="connsiteX55" fmla="*/ 6981874 w 10678681"/>
              <a:gd name="connsiteY55" fmla="*/ 1053827 h 1342734"/>
              <a:gd name="connsiteX56" fmla="*/ 6976102 w 10678681"/>
              <a:gd name="connsiteY56" fmla="*/ 1047854 h 1342734"/>
              <a:gd name="connsiteX57" fmla="*/ 6951040 w 10678681"/>
              <a:gd name="connsiteY57" fmla="*/ 1048531 h 1342734"/>
              <a:gd name="connsiteX58" fmla="*/ 6948497 w 10678681"/>
              <a:gd name="connsiteY58" fmla="*/ 1050706 h 1342734"/>
              <a:gd name="connsiteX59" fmla="*/ 6926582 w 10678681"/>
              <a:gd name="connsiteY59" fmla="*/ 1043462 h 1342734"/>
              <a:gd name="connsiteX60" fmla="*/ 6833743 w 10678681"/>
              <a:gd name="connsiteY60" fmla="*/ 1027960 h 1342734"/>
              <a:gd name="connsiteX61" fmla="*/ 6687090 w 10678681"/>
              <a:gd name="connsiteY61" fmla="*/ 1063250 h 1342734"/>
              <a:gd name="connsiteX62" fmla="*/ 6431838 w 10678681"/>
              <a:gd name="connsiteY62" fmla="*/ 1063226 h 1342734"/>
              <a:gd name="connsiteX63" fmla="*/ 6327795 w 10678681"/>
              <a:gd name="connsiteY63" fmla="*/ 1088142 h 1342734"/>
              <a:gd name="connsiteX64" fmla="*/ 6136549 w 10678681"/>
              <a:gd name="connsiteY64" fmla="*/ 1100268 h 1342734"/>
              <a:gd name="connsiteX65" fmla="*/ 6004655 w 10678681"/>
              <a:gd name="connsiteY65" fmla="*/ 1114946 h 1342734"/>
              <a:gd name="connsiteX66" fmla="*/ 5936643 w 10678681"/>
              <a:gd name="connsiteY66" fmla="*/ 1095428 h 1342734"/>
              <a:gd name="connsiteX67" fmla="*/ 5912484 w 10678681"/>
              <a:gd name="connsiteY67" fmla="*/ 1112624 h 1342734"/>
              <a:gd name="connsiteX68" fmla="*/ 5908387 w 10678681"/>
              <a:gd name="connsiteY68" fmla="*/ 1116018 h 1342734"/>
              <a:gd name="connsiteX69" fmla="*/ 5890495 w 10678681"/>
              <a:gd name="connsiteY69" fmla="*/ 1120268 h 1342734"/>
              <a:gd name="connsiteX70" fmla="*/ 5887318 w 10678681"/>
              <a:gd name="connsiteY70" fmla="*/ 1133134 h 1342734"/>
              <a:gd name="connsiteX71" fmla="*/ 5861726 w 10678681"/>
              <a:gd name="connsiteY71" fmla="*/ 1147891 h 1342734"/>
              <a:gd name="connsiteX72" fmla="*/ 5805823 w 10678681"/>
              <a:gd name="connsiteY72" fmla="*/ 1152457 h 1342734"/>
              <a:gd name="connsiteX73" fmla="*/ 5689841 w 10678681"/>
              <a:gd name="connsiteY73" fmla="*/ 1176232 h 1342734"/>
              <a:gd name="connsiteX74" fmla="*/ 5605119 w 10678681"/>
              <a:gd name="connsiteY74" fmla="*/ 1190202 h 1342734"/>
              <a:gd name="connsiteX75" fmla="*/ 5488513 w 10678681"/>
              <a:gd name="connsiteY75" fmla="*/ 1205367 h 1342734"/>
              <a:gd name="connsiteX76" fmla="*/ 5402905 w 10678681"/>
              <a:gd name="connsiteY76" fmla="*/ 1241191 h 1342734"/>
              <a:gd name="connsiteX77" fmla="*/ 5285593 w 10678681"/>
              <a:gd name="connsiteY77" fmla="*/ 1273569 h 1342734"/>
              <a:gd name="connsiteX78" fmla="*/ 5192893 w 10678681"/>
              <a:gd name="connsiteY78" fmla="*/ 1247188 h 1342734"/>
              <a:gd name="connsiteX79" fmla="*/ 5186475 w 10678681"/>
              <a:gd name="connsiteY79" fmla="*/ 1257028 h 1342734"/>
              <a:gd name="connsiteX80" fmla="*/ 5126038 w 10678681"/>
              <a:gd name="connsiteY80" fmla="*/ 1263189 h 1342734"/>
              <a:gd name="connsiteX81" fmla="*/ 4894688 w 10678681"/>
              <a:gd name="connsiteY81" fmla="*/ 1247184 h 1342734"/>
              <a:gd name="connsiteX82" fmla="*/ 4788036 w 10678681"/>
              <a:gd name="connsiteY82" fmla="*/ 1238182 h 1342734"/>
              <a:gd name="connsiteX83" fmla="*/ 4747555 w 10678681"/>
              <a:gd name="connsiteY83" fmla="*/ 1252768 h 1342734"/>
              <a:gd name="connsiteX84" fmla="*/ 4679644 w 10678681"/>
              <a:gd name="connsiteY84" fmla="*/ 1276603 h 1342734"/>
              <a:gd name="connsiteX85" fmla="*/ 4632222 w 10678681"/>
              <a:gd name="connsiteY85" fmla="*/ 1318360 h 1342734"/>
              <a:gd name="connsiteX86" fmla="*/ 4617358 w 10678681"/>
              <a:gd name="connsiteY86" fmla="*/ 1327690 h 1342734"/>
              <a:gd name="connsiteX87" fmla="*/ 4589102 w 10678681"/>
              <a:gd name="connsiteY87" fmla="*/ 1321223 h 1342734"/>
              <a:gd name="connsiteX88" fmla="*/ 4578184 w 10678681"/>
              <a:gd name="connsiteY88" fmla="*/ 1326745 h 1342734"/>
              <a:gd name="connsiteX89" fmla="*/ 4574270 w 10678681"/>
              <a:gd name="connsiteY89" fmla="*/ 1325878 h 1342734"/>
              <a:gd name="connsiteX90" fmla="*/ 4564919 w 10678681"/>
              <a:gd name="connsiteY90" fmla="*/ 1325507 h 1342734"/>
              <a:gd name="connsiteX91" fmla="*/ 4566586 w 10678681"/>
              <a:gd name="connsiteY91" fmla="*/ 1316963 h 1342734"/>
              <a:gd name="connsiteX92" fmla="*/ 4556303 w 10678681"/>
              <a:gd name="connsiteY92" fmla="*/ 1300262 h 1342734"/>
              <a:gd name="connsiteX93" fmla="*/ 4502358 w 10678681"/>
              <a:gd name="connsiteY93" fmla="*/ 1302558 h 1342734"/>
              <a:gd name="connsiteX94" fmla="*/ 4498919 w 10678681"/>
              <a:gd name="connsiteY94" fmla="*/ 1312115 h 1342734"/>
              <a:gd name="connsiteX95" fmla="*/ 4492075 w 10678681"/>
              <a:gd name="connsiteY95" fmla="*/ 1313357 h 1342734"/>
              <a:gd name="connsiteX96" fmla="*/ 4487466 w 10678681"/>
              <a:gd name="connsiteY96" fmla="*/ 1304102 h 1342734"/>
              <a:gd name="connsiteX97" fmla="*/ 4398292 w 10678681"/>
              <a:gd name="connsiteY97" fmla="*/ 1278410 h 1342734"/>
              <a:gd name="connsiteX98" fmla="*/ 4306088 w 10678681"/>
              <a:gd name="connsiteY98" fmla="*/ 1282512 h 1342734"/>
              <a:gd name="connsiteX99" fmla="*/ 4188995 w 10678681"/>
              <a:gd name="connsiteY99" fmla="*/ 1296718 h 1342734"/>
              <a:gd name="connsiteX100" fmla="*/ 4136582 w 10678681"/>
              <a:gd name="connsiteY100" fmla="*/ 1287687 h 1342734"/>
              <a:gd name="connsiteX101" fmla="*/ 4064614 w 10678681"/>
              <a:gd name="connsiteY101" fmla="*/ 1296118 h 1342734"/>
              <a:gd name="connsiteX102" fmla="*/ 3900948 w 10678681"/>
              <a:gd name="connsiteY102" fmla="*/ 1322156 h 1342734"/>
              <a:gd name="connsiteX103" fmla="*/ 3787890 w 10678681"/>
              <a:gd name="connsiteY103" fmla="*/ 1322164 h 1342734"/>
              <a:gd name="connsiteX104" fmla="*/ 3745993 w 10678681"/>
              <a:gd name="connsiteY104" fmla="*/ 1342630 h 1342734"/>
              <a:gd name="connsiteX105" fmla="*/ 3675785 w 10678681"/>
              <a:gd name="connsiteY105" fmla="*/ 1326802 h 1342734"/>
              <a:gd name="connsiteX106" fmla="*/ 3623856 w 10678681"/>
              <a:gd name="connsiteY106" fmla="*/ 1290804 h 1342734"/>
              <a:gd name="connsiteX107" fmla="*/ 3564933 w 10678681"/>
              <a:gd name="connsiteY107" fmla="*/ 1287147 h 1342734"/>
              <a:gd name="connsiteX108" fmla="*/ 3550537 w 10678681"/>
              <a:gd name="connsiteY108" fmla="*/ 1317552 h 1342734"/>
              <a:gd name="connsiteX109" fmla="*/ 3487736 w 10678681"/>
              <a:gd name="connsiteY109" fmla="*/ 1303493 h 1342734"/>
              <a:gd name="connsiteX110" fmla="*/ 3392548 w 10678681"/>
              <a:gd name="connsiteY110" fmla="*/ 1278741 h 1342734"/>
              <a:gd name="connsiteX111" fmla="*/ 3337466 w 10678681"/>
              <a:gd name="connsiteY111" fmla="*/ 1272537 h 1342734"/>
              <a:gd name="connsiteX112" fmla="*/ 3175981 w 10678681"/>
              <a:gd name="connsiteY112" fmla="*/ 1208973 h 1342734"/>
              <a:gd name="connsiteX113" fmla="*/ 3036856 w 10678681"/>
              <a:gd name="connsiteY113" fmla="*/ 1214383 h 1342734"/>
              <a:gd name="connsiteX114" fmla="*/ 2824973 w 10678681"/>
              <a:gd name="connsiteY114" fmla="*/ 1134864 h 1342734"/>
              <a:gd name="connsiteX115" fmla="*/ 2804398 w 10678681"/>
              <a:gd name="connsiteY115" fmla="*/ 1125556 h 1342734"/>
              <a:gd name="connsiteX116" fmla="*/ 2736109 w 10678681"/>
              <a:gd name="connsiteY116" fmla="*/ 1137717 h 1342734"/>
              <a:gd name="connsiteX117" fmla="*/ 2659096 w 10678681"/>
              <a:gd name="connsiteY117" fmla="*/ 1150294 h 1342734"/>
              <a:gd name="connsiteX118" fmla="*/ 2567088 w 10678681"/>
              <a:gd name="connsiteY118" fmla="*/ 1181781 h 1342734"/>
              <a:gd name="connsiteX119" fmla="*/ 2454501 w 10678681"/>
              <a:gd name="connsiteY119" fmla="*/ 1155455 h 1342734"/>
              <a:gd name="connsiteX120" fmla="*/ 2385161 w 10678681"/>
              <a:gd name="connsiteY120" fmla="*/ 1161312 h 1342734"/>
              <a:gd name="connsiteX121" fmla="*/ 2273361 w 10678681"/>
              <a:gd name="connsiteY121" fmla="*/ 1134090 h 1342734"/>
              <a:gd name="connsiteX122" fmla="*/ 2132003 w 10678681"/>
              <a:gd name="connsiteY122" fmla="*/ 1139225 h 1342734"/>
              <a:gd name="connsiteX123" fmla="*/ 2041224 w 10678681"/>
              <a:gd name="connsiteY123" fmla="*/ 1147536 h 1342734"/>
              <a:gd name="connsiteX124" fmla="*/ 2010157 w 10678681"/>
              <a:gd name="connsiteY124" fmla="*/ 1152767 h 1342734"/>
              <a:gd name="connsiteX125" fmla="*/ 1859213 w 10678681"/>
              <a:gd name="connsiteY125" fmla="*/ 1199540 h 1342734"/>
              <a:gd name="connsiteX126" fmla="*/ 1735877 w 10678681"/>
              <a:gd name="connsiteY126" fmla="*/ 1246527 h 1342734"/>
              <a:gd name="connsiteX127" fmla="*/ 1705069 w 10678681"/>
              <a:gd name="connsiteY127" fmla="*/ 1251989 h 1342734"/>
              <a:gd name="connsiteX128" fmla="*/ 1307888 w 10678681"/>
              <a:gd name="connsiteY128" fmla="*/ 1283156 h 1342734"/>
              <a:gd name="connsiteX129" fmla="*/ 1220734 w 10678681"/>
              <a:gd name="connsiteY129" fmla="*/ 1257811 h 1342734"/>
              <a:gd name="connsiteX130" fmla="*/ 1021737 w 10678681"/>
              <a:gd name="connsiteY130" fmla="*/ 1238739 h 1342734"/>
              <a:gd name="connsiteX131" fmla="*/ 959820 w 10678681"/>
              <a:gd name="connsiteY131" fmla="*/ 1275863 h 1342734"/>
              <a:gd name="connsiteX132" fmla="*/ 929137 w 10678681"/>
              <a:gd name="connsiteY132" fmla="*/ 1273957 h 1342734"/>
              <a:gd name="connsiteX133" fmla="*/ 878849 w 10678681"/>
              <a:gd name="connsiteY133" fmla="*/ 1266740 h 1342734"/>
              <a:gd name="connsiteX134" fmla="*/ 800667 w 10678681"/>
              <a:gd name="connsiteY134" fmla="*/ 1282041 h 1342734"/>
              <a:gd name="connsiteX135" fmla="*/ 644906 w 10678681"/>
              <a:gd name="connsiteY135" fmla="*/ 1273685 h 1342734"/>
              <a:gd name="connsiteX136" fmla="*/ 379869 w 10678681"/>
              <a:gd name="connsiteY136" fmla="*/ 1339165 h 1342734"/>
              <a:gd name="connsiteX137" fmla="*/ 137696 w 10678681"/>
              <a:gd name="connsiteY137" fmla="*/ 1319217 h 1342734"/>
              <a:gd name="connsiteX138" fmla="*/ 54250 w 10678681"/>
              <a:gd name="connsiteY138" fmla="*/ 1315838 h 1342734"/>
              <a:gd name="connsiteX139" fmla="*/ 28042 w 10678681"/>
              <a:gd name="connsiteY139" fmla="*/ 1297822 h 1342734"/>
              <a:gd name="connsiteX140" fmla="*/ 0 w 10678681"/>
              <a:gd name="connsiteY140" fmla="*/ 1294612 h 1342734"/>
              <a:gd name="connsiteX141" fmla="*/ 0 w 10678681"/>
              <a:gd name="connsiteY141"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09062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276883 w 10678681"/>
              <a:gd name="connsiteY30" fmla="*/ 588214 h 1342734"/>
              <a:gd name="connsiteX31" fmla="*/ 8086698 w 10678681"/>
              <a:gd name="connsiteY31" fmla="*/ 605185 h 1342734"/>
              <a:gd name="connsiteX32" fmla="*/ 7982378 w 10678681"/>
              <a:gd name="connsiteY32" fmla="*/ 629799 h 1342734"/>
              <a:gd name="connsiteX33" fmla="*/ 7947952 w 10678681"/>
              <a:gd name="connsiteY33" fmla="*/ 648003 h 1342734"/>
              <a:gd name="connsiteX34" fmla="*/ 7890112 w 10678681"/>
              <a:gd name="connsiteY34" fmla="*/ 677915 h 1342734"/>
              <a:gd name="connsiteX35" fmla="*/ 7853284 w 10678681"/>
              <a:gd name="connsiteY35" fmla="*/ 723588 h 1342734"/>
              <a:gd name="connsiteX36" fmla="*/ 7802383 w 10678681"/>
              <a:gd name="connsiteY36" fmla="*/ 739359 h 1342734"/>
              <a:gd name="connsiteX37" fmla="*/ 7730518 w 10678681"/>
              <a:gd name="connsiteY37" fmla="*/ 739526 h 1342734"/>
              <a:gd name="connsiteX38" fmla="*/ 7720084 w 10678681"/>
              <a:gd name="connsiteY38" fmla="*/ 760750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58094 w 10678681"/>
              <a:gd name="connsiteY45" fmla="*/ 990679 h 1342734"/>
              <a:gd name="connsiteX46" fmla="*/ 7257893 w 10678681"/>
              <a:gd name="connsiteY46" fmla="*/ 991204 h 1342734"/>
              <a:gd name="connsiteX47" fmla="*/ 7247153 w 10678681"/>
              <a:gd name="connsiteY47" fmla="*/ 991550 h 1342734"/>
              <a:gd name="connsiteX48" fmla="*/ 7193612 w 10678681"/>
              <a:gd name="connsiteY48" fmla="*/ 987042 h 1342734"/>
              <a:gd name="connsiteX49" fmla="*/ 7132632 w 10678681"/>
              <a:gd name="connsiteY49" fmla="*/ 1042036 h 1342734"/>
              <a:gd name="connsiteX50" fmla="*/ 7105610 w 10678681"/>
              <a:gd name="connsiteY50" fmla="*/ 1053537 h 1342734"/>
              <a:gd name="connsiteX51" fmla="*/ 7069148 w 10678681"/>
              <a:gd name="connsiteY51" fmla="*/ 1047163 h 1342734"/>
              <a:gd name="connsiteX52" fmla="*/ 7039634 w 10678681"/>
              <a:gd name="connsiteY52" fmla="*/ 1059971 h 1342734"/>
              <a:gd name="connsiteX53" fmla="*/ 7033445 w 10678681"/>
              <a:gd name="connsiteY53" fmla="*/ 1063314 h 1342734"/>
              <a:gd name="connsiteX54" fmla="*/ 6999157 w 10678681"/>
              <a:gd name="connsiteY54" fmla="*/ 1055282 h 1342734"/>
              <a:gd name="connsiteX55" fmla="*/ 6981874 w 10678681"/>
              <a:gd name="connsiteY55" fmla="*/ 1053827 h 1342734"/>
              <a:gd name="connsiteX56" fmla="*/ 6976102 w 10678681"/>
              <a:gd name="connsiteY56" fmla="*/ 1047854 h 1342734"/>
              <a:gd name="connsiteX57" fmla="*/ 6951040 w 10678681"/>
              <a:gd name="connsiteY57" fmla="*/ 1048531 h 1342734"/>
              <a:gd name="connsiteX58" fmla="*/ 6948497 w 10678681"/>
              <a:gd name="connsiteY58" fmla="*/ 1050706 h 1342734"/>
              <a:gd name="connsiteX59" fmla="*/ 6926582 w 10678681"/>
              <a:gd name="connsiteY59" fmla="*/ 1043462 h 1342734"/>
              <a:gd name="connsiteX60" fmla="*/ 6833743 w 10678681"/>
              <a:gd name="connsiteY60" fmla="*/ 1027960 h 1342734"/>
              <a:gd name="connsiteX61" fmla="*/ 6687090 w 10678681"/>
              <a:gd name="connsiteY61" fmla="*/ 1063250 h 1342734"/>
              <a:gd name="connsiteX62" fmla="*/ 6431838 w 10678681"/>
              <a:gd name="connsiteY62" fmla="*/ 1063226 h 1342734"/>
              <a:gd name="connsiteX63" fmla="*/ 6327795 w 10678681"/>
              <a:gd name="connsiteY63" fmla="*/ 1088142 h 1342734"/>
              <a:gd name="connsiteX64" fmla="*/ 6136549 w 10678681"/>
              <a:gd name="connsiteY64" fmla="*/ 1100268 h 1342734"/>
              <a:gd name="connsiteX65" fmla="*/ 6004655 w 10678681"/>
              <a:gd name="connsiteY65" fmla="*/ 1114946 h 1342734"/>
              <a:gd name="connsiteX66" fmla="*/ 5936643 w 10678681"/>
              <a:gd name="connsiteY66" fmla="*/ 1095428 h 1342734"/>
              <a:gd name="connsiteX67" fmla="*/ 5912484 w 10678681"/>
              <a:gd name="connsiteY67" fmla="*/ 1112624 h 1342734"/>
              <a:gd name="connsiteX68" fmla="*/ 5908387 w 10678681"/>
              <a:gd name="connsiteY68" fmla="*/ 1116018 h 1342734"/>
              <a:gd name="connsiteX69" fmla="*/ 5890495 w 10678681"/>
              <a:gd name="connsiteY69" fmla="*/ 1120268 h 1342734"/>
              <a:gd name="connsiteX70" fmla="*/ 5887318 w 10678681"/>
              <a:gd name="connsiteY70" fmla="*/ 1133134 h 1342734"/>
              <a:gd name="connsiteX71" fmla="*/ 5861726 w 10678681"/>
              <a:gd name="connsiteY71" fmla="*/ 1147891 h 1342734"/>
              <a:gd name="connsiteX72" fmla="*/ 5805823 w 10678681"/>
              <a:gd name="connsiteY72" fmla="*/ 1152457 h 1342734"/>
              <a:gd name="connsiteX73" fmla="*/ 5689841 w 10678681"/>
              <a:gd name="connsiteY73" fmla="*/ 1176232 h 1342734"/>
              <a:gd name="connsiteX74" fmla="*/ 5605119 w 10678681"/>
              <a:gd name="connsiteY74" fmla="*/ 1190202 h 1342734"/>
              <a:gd name="connsiteX75" fmla="*/ 5488513 w 10678681"/>
              <a:gd name="connsiteY75" fmla="*/ 1205367 h 1342734"/>
              <a:gd name="connsiteX76" fmla="*/ 5402905 w 10678681"/>
              <a:gd name="connsiteY76" fmla="*/ 1241191 h 1342734"/>
              <a:gd name="connsiteX77" fmla="*/ 5285593 w 10678681"/>
              <a:gd name="connsiteY77" fmla="*/ 1273569 h 1342734"/>
              <a:gd name="connsiteX78" fmla="*/ 5192893 w 10678681"/>
              <a:gd name="connsiteY78" fmla="*/ 1247188 h 1342734"/>
              <a:gd name="connsiteX79" fmla="*/ 5186475 w 10678681"/>
              <a:gd name="connsiteY79" fmla="*/ 1257028 h 1342734"/>
              <a:gd name="connsiteX80" fmla="*/ 5126038 w 10678681"/>
              <a:gd name="connsiteY80" fmla="*/ 1263189 h 1342734"/>
              <a:gd name="connsiteX81" fmla="*/ 4894688 w 10678681"/>
              <a:gd name="connsiteY81" fmla="*/ 1247184 h 1342734"/>
              <a:gd name="connsiteX82" fmla="*/ 4788036 w 10678681"/>
              <a:gd name="connsiteY82" fmla="*/ 1238182 h 1342734"/>
              <a:gd name="connsiteX83" fmla="*/ 4747555 w 10678681"/>
              <a:gd name="connsiteY83" fmla="*/ 1252768 h 1342734"/>
              <a:gd name="connsiteX84" fmla="*/ 4679644 w 10678681"/>
              <a:gd name="connsiteY84" fmla="*/ 1276603 h 1342734"/>
              <a:gd name="connsiteX85" fmla="*/ 4632222 w 10678681"/>
              <a:gd name="connsiteY85" fmla="*/ 1318360 h 1342734"/>
              <a:gd name="connsiteX86" fmla="*/ 4617358 w 10678681"/>
              <a:gd name="connsiteY86" fmla="*/ 1327690 h 1342734"/>
              <a:gd name="connsiteX87" fmla="*/ 4589102 w 10678681"/>
              <a:gd name="connsiteY87" fmla="*/ 1321223 h 1342734"/>
              <a:gd name="connsiteX88" fmla="*/ 4578184 w 10678681"/>
              <a:gd name="connsiteY88" fmla="*/ 1326745 h 1342734"/>
              <a:gd name="connsiteX89" fmla="*/ 4574270 w 10678681"/>
              <a:gd name="connsiteY89" fmla="*/ 1325878 h 1342734"/>
              <a:gd name="connsiteX90" fmla="*/ 4564919 w 10678681"/>
              <a:gd name="connsiteY90" fmla="*/ 1325507 h 1342734"/>
              <a:gd name="connsiteX91" fmla="*/ 4566586 w 10678681"/>
              <a:gd name="connsiteY91" fmla="*/ 1316963 h 1342734"/>
              <a:gd name="connsiteX92" fmla="*/ 4556303 w 10678681"/>
              <a:gd name="connsiteY92" fmla="*/ 1300262 h 1342734"/>
              <a:gd name="connsiteX93" fmla="*/ 4502358 w 10678681"/>
              <a:gd name="connsiteY93" fmla="*/ 1302558 h 1342734"/>
              <a:gd name="connsiteX94" fmla="*/ 4498919 w 10678681"/>
              <a:gd name="connsiteY94" fmla="*/ 1312115 h 1342734"/>
              <a:gd name="connsiteX95" fmla="*/ 4492075 w 10678681"/>
              <a:gd name="connsiteY95" fmla="*/ 1313357 h 1342734"/>
              <a:gd name="connsiteX96" fmla="*/ 4487466 w 10678681"/>
              <a:gd name="connsiteY96" fmla="*/ 1304102 h 1342734"/>
              <a:gd name="connsiteX97" fmla="*/ 4398292 w 10678681"/>
              <a:gd name="connsiteY97" fmla="*/ 1278410 h 1342734"/>
              <a:gd name="connsiteX98" fmla="*/ 4306088 w 10678681"/>
              <a:gd name="connsiteY98" fmla="*/ 1282512 h 1342734"/>
              <a:gd name="connsiteX99" fmla="*/ 4188995 w 10678681"/>
              <a:gd name="connsiteY99" fmla="*/ 1296718 h 1342734"/>
              <a:gd name="connsiteX100" fmla="*/ 4136582 w 10678681"/>
              <a:gd name="connsiteY100" fmla="*/ 1287687 h 1342734"/>
              <a:gd name="connsiteX101" fmla="*/ 4064614 w 10678681"/>
              <a:gd name="connsiteY101" fmla="*/ 1296118 h 1342734"/>
              <a:gd name="connsiteX102" fmla="*/ 3900948 w 10678681"/>
              <a:gd name="connsiteY102" fmla="*/ 1322156 h 1342734"/>
              <a:gd name="connsiteX103" fmla="*/ 3787890 w 10678681"/>
              <a:gd name="connsiteY103" fmla="*/ 1322164 h 1342734"/>
              <a:gd name="connsiteX104" fmla="*/ 3745993 w 10678681"/>
              <a:gd name="connsiteY104" fmla="*/ 1342630 h 1342734"/>
              <a:gd name="connsiteX105" fmla="*/ 3675785 w 10678681"/>
              <a:gd name="connsiteY105" fmla="*/ 1326802 h 1342734"/>
              <a:gd name="connsiteX106" fmla="*/ 3623856 w 10678681"/>
              <a:gd name="connsiteY106" fmla="*/ 1290804 h 1342734"/>
              <a:gd name="connsiteX107" fmla="*/ 3564933 w 10678681"/>
              <a:gd name="connsiteY107" fmla="*/ 1287147 h 1342734"/>
              <a:gd name="connsiteX108" fmla="*/ 3550537 w 10678681"/>
              <a:gd name="connsiteY108" fmla="*/ 1317552 h 1342734"/>
              <a:gd name="connsiteX109" fmla="*/ 3487736 w 10678681"/>
              <a:gd name="connsiteY109" fmla="*/ 1303493 h 1342734"/>
              <a:gd name="connsiteX110" fmla="*/ 3392548 w 10678681"/>
              <a:gd name="connsiteY110" fmla="*/ 1278741 h 1342734"/>
              <a:gd name="connsiteX111" fmla="*/ 3337466 w 10678681"/>
              <a:gd name="connsiteY111" fmla="*/ 1272537 h 1342734"/>
              <a:gd name="connsiteX112" fmla="*/ 3175981 w 10678681"/>
              <a:gd name="connsiteY112" fmla="*/ 1208973 h 1342734"/>
              <a:gd name="connsiteX113" fmla="*/ 3036856 w 10678681"/>
              <a:gd name="connsiteY113" fmla="*/ 1214383 h 1342734"/>
              <a:gd name="connsiteX114" fmla="*/ 2824973 w 10678681"/>
              <a:gd name="connsiteY114" fmla="*/ 1134864 h 1342734"/>
              <a:gd name="connsiteX115" fmla="*/ 2804398 w 10678681"/>
              <a:gd name="connsiteY115" fmla="*/ 1125556 h 1342734"/>
              <a:gd name="connsiteX116" fmla="*/ 2736109 w 10678681"/>
              <a:gd name="connsiteY116" fmla="*/ 1137717 h 1342734"/>
              <a:gd name="connsiteX117" fmla="*/ 2659096 w 10678681"/>
              <a:gd name="connsiteY117" fmla="*/ 1150294 h 1342734"/>
              <a:gd name="connsiteX118" fmla="*/ 2567088 w 10678681"/>
              <a:gd name="connsiteY118" fmla="*/ 1181781 h 1342734"/>
              <a:gd name="connsiteX119" fmla="*/ 2454501 w 10678681"/>
              <a:gd name="connsiteY119" fmla="*/ 1155455 h 1342734"/>
              <a:gd name="connsiteX120" fmla="*/ 2385161 w 10678681"/>
              <a:gd name="connsiteY120" fmla="*/ 1161312 h 1342734"/>
              <a:gd name="connsiteX121" fmla="*/ 2273361 w 10678681"/>
              <a:gd name="connsiteY121" fmla="*/ 1134090 h 1342734"/>
              <a:gd name="connsiteX122" fmla="*/ 2132003 w 10678681"/>
              <a:gd name="connsiteY122" fmla="*/ 1139225 h 1342734"/>
              <a:gd name="connsiteX123" fmla="*/ 2041224 w 10678681"/>
              <a:gd name="connsiteY123" fmla="*/ 1147536 h 1342734"/>
              <a:gd name="connsiteX124" fmla="*/ 2010157 w 10678681"/>
              <a:gd name="connsiteY124" fmla="*/ 1152767 h 1342734"/>
              <a:gd name="connsiteX125" fmla="*/ 1859213 w 10678681"/>
              <a:gd name="connsiteY125" fmla="*/ 1199540 h 1342734"/>
              <a:gd name="connsiteX126" fmla="*/ 1735877 w 10678681"/>
              <a:gd name="connsiteY126" fmla="*/ 1246527 h 1342734"/>
              <a:gd name="connsiteX127" fmla="*/ 1705069 w 10678681"/>
              <a:gd name="connsiteY127" fmla="*/ 1251989 h 1342734"/>
              <a:gd name="connsiteX128" fmla="*/ 1307888 w 10678681"/>
              <a:gd name="connsiteY128" fmla="*/ 1283156 h 1342734"/>
              <a:gd name="connsiteX129" fmla="*/ 1220734 w 10678681"/>
              <a:gd name="connsiteY129" fmla="*/ 1257811 h 1342734"/>
              <a:gd name="connsiteX130" fmla="*/ 1021737 w 10678681"/>
              <a:gd name="connsiteY130" fmla="*/ 1238739 h 1342734"/>
              <a:gd name="connsiteX131" fmla="*/ 959820 w 10678681"/>
              <a:gd name="connsiteY131" fmla="*/ 1275863 h 1342734"/>
              <a:gd name="connsiteX132" fmla="*/ 929137 w 10678681"/>
              <a:gd name="connsiteY132" fmla="*/ 1273957 h 1342734"/>
              <a:gd name="connsiteX133" fmla="*/ 878849 w 10678681"/>
              <a:gd name="connsiteY133" fmla="*/ 1266740 h 1342734"/>
              <a:gd name="connsiteX134" fmla="*/ 800667 w 10678681"/>
              <a:gd name="connsiteY134" fmla="*/ 1282041 h 1342734"/>
              <a:gd name="connsiteX135" fmla="*/ 644906 w 10678681"/>
              <a:gd name="connsiteY135" fmla="*/ 1273685 h 1342734"/>
              <a:gd name="connsiteX136" fmla="*/ 379869 w 10678681"/>
              <a:gd name="connsiteY136" fmla="*/ 1339165 h 1342734"/>
              <a:gd name="connsiteX137" fmla="*/ 137696 w 10678681"/>
              <a:gd name="connsiteY137" fmla="*/ 1319217 h 1342734"/>
              <a:gd name="connsiteX138" fmla="*/ 54250 w 10678681"/>
              <a:gd name="connsiteY138" fmla="*/ 1315838 h 1342734"/>
              <a:gd name="connsiteX139" fmla="*/ 28042 w 10678681"/>
              <a:gd name="connsiteY139" fmla="*/ 1297822 h 1342734"/>
              <a:gd name="connsiteX140" fmla="*/ 0 w 10678681"/>
              <a:gd name="connsiteY140" fmla="*/ 1294612 h 1342734"/>
              <a:gd name="connsiteX141" fmla="*/ 0 w 10678681"/>
              <a:gd name="connsiteY141"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09062 h 1342734"/>
              <a:gd name="connsiteX14" fmla="*/ 9840045 w 10678681"/>
              <a:gd name="connsiteY14" fmla="*/ 223033 h 1342734"/>
              <a:gd name="connsiteX15" fmla="*/ 9679639 w 10678681"/>
              <a:gd name="connsiteY15" fmla="*/ 24718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276883 w 10678681"/>
              <a:gd name="connsiteY30" fmla="*/ 588214 h 1342734"/>
              <a:gd name="connsiteX31" fmla="*/ 8086698 w 10678681"/>
              <a:gd name="connsiteY31" fmla="*/ 605185 h 1342734"/>
              <a:gd name="connsiteX32" fmla="*/ 7982378 w 10678681"/>
              <a:gd name="connsiteY32" fmla="*/ 629799 h 1342734"/>
              <a:gd name="connsiteX33" fmla="*/ 7947952 w 10678681"/>
              <a:gd name="connsiteY33" fmla="*/ 648003 h 1342734"/>
              <a:gd name="connsiteX34" fmla="*/ 7890112 w 10678681"/>
              <a:gd name="connsiteY34" fmla="*/ 677915 h 1342734"/>
              <a:gd name="connsiteX35" fmla="*/ 7853284 w 10678681"/>
              <a:gd name="connsiteY35" fmla="*/ 723588 h 1342734"/>
              <a:gd name="connsiteX36" fmla="*/ 7802383 w 10678681"/>
              <a:gd name="connsiteY36" fmla="*/ 739359 h 1342734"/>
              <a:gd name="connsiteX37" fmla="*/ 7730518 w 10678681"/>
              <a:gd name="connsiteY37" fmla="*/ 739526 h 1342734"/>
              <a:gd name="connsiteX38" fmla="*/ 7720084 w 10678681"/>
              <a:gd name="connsiteY38" fmla="*/ 760750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58094 w 10678681"/>
              <a:gd name="connsiteY45" fmla="*/ 990679 h 1342734"/>
              <a:gd name="connsiteX46" fmla="*/ 7257893 w 10678681"/>
              <a:gd name="connsiteY46" fmla="*/ 991204 h 1342734"/>
              <a:gd name="connsiteX47" fmla="*/ 7247153 w 10678681"/>
              <a:gd name="connsiteY47" fmla="*/ 991550 h 1342734"/>
              <a:gd name="connsiteX48" fmla="*/ 7193612 w 10678681"/>
              <a:gd name="connsiteY48" fmla="*/ 987042 h 1342734"/>
              <a:gd name="connsiteX49" fmla="*/ 7132632 w 10678681"/>
              <a:gd name="connsiteY49" fmla="*/ 1042036 h 1342734"/>
              <a:gd name="connsiteX50" fmla="*/ 7105610 w 10678681"/>
              <a:gd name="connsiteY50" fmla="*/ 1053537 h 1342734"/>
              <a:gd name="connsiteX51" fmla="*/ 7069148 w 10678681"/>
              <a:gd name="connsiteY51" fmla="*/ 1047163 h 1342734"/>
              <a:gd name="connsiteX52" fmla="*/ 7039634 w 10678681"/>
              <a:gd name="connsiteY52" fmla="*/ 1059971 h 1342734"/>
              <a:gd name="connsiteX53" fmla="*/ 7033445 w 10678681"/>
              <a:gd name="connsiteY53" fmla="*/ 1063314 h 1342734"/>
              <a:gd name="connsiteX54" fmla="*/ 6999157 w 10678681"/>
              <a:gd name="connsiteY54" fmla="*/ 1055282 h 1342734"/>
              <a:gd name="connsiteX55" fmla="*/ 6981874 w 10678681"/>
              <a:gd name="connsiteY55" fmla="*/ 1053827 h 1342734"/>
              <a:gd name="connsiteX56" fmla="*/ 6976102 w 10678681"/>
              <a:gd name="connsiteY56" fmla="*/ 1047854 h 1342734"/>
              <a:gd name="connsiteX57" fmla="*/ 6951040 w 10678681"/>
              <a:gd name="connsiteY57" fmla="*/ 1048531 h 1342734"/>
              <a:gd name="connsiteX58" fmla="*/ 6948497 w 10678681"/>
              <a:gd name="connsiteY58" fmla="*/ 1050706 h 1342734"/>
              <a:gd name="connsiteX59" fmla="*/ 6926582 w 10678681"/>
              <a:gd name="connsiteY59" fmla="*/ 1043462 h 1342734"/>
              <a:gd name="connsiteX60" fmla="*/ 6833743 w 10678681"/>
              <a:gd name="connsiteY60" fmla="*/ 1027960 h 1342734"/>
              <a:gd name="connsiteX61" fmla="*/ 6687090 w 10678681"/>
              <a:gd name="connsiteY61" fmla="*/ 1063250 h 1342734"/>
              <a:gd name="connsiteX62" fmla="*/ 6431838 w 10678681"/>
              <a:gd name="connsiteY62" fmla="*/ 1063226 h 1342734"/>
              <a:gd name="connsiteX63" fmla="*/ 6327795 w 10678681"/>
              <a:gd name="connsiteY63" fmla="*/ 1088142 h 1342734"/>
              <a:gd name="connsiteX64" fmla="*/ 6136549 w 10678681"/>
              <a:gd name="connsiteY64" fmla="*/ 1100268 h 1342734"/>
              <a:gd name="connsiteX65" fmla="*/ 6004655 w 10678681"/>
              <a:gd name="connsiteY65" fmla="*/ 1114946 h 1342734"/>
              <a:gd name="connsiteX66" fmla="*/ 5936643 w 10678681"/>
              <a:gd name="connsiteY66" fmla="*/ 1095428 h 1342734"/>
              <a:gd name="connsiteX67" fmla="*/ 5912484 w 10678681"/>
              <a:gd name="connsiteY67" fmla="*/ 1112624 h 1342734"/>
              <a:gd name="connsiteX68" fmla="*/ 5908387 w 10678681"/>
              <a:gd name="connsiteY68" fmla="*/ 1116018 h 1342734"/>
              <a:gd name="connsiteX69" fmla="*/ 5890495 w 10678681"/>
              <a:gd name="connsiteY69" fmla="*/ 1120268 h 1342734"/>
              <a:gd name="connsiteX70" fmla="*/ 5887318 w 10678681"/>
              <a:gd name="connsiteY70" fmla="*/ 1133134 h 1342734"/>
              <a:gd name="connsiteX71" fmla="*/ 5861726 w 10678681"/>
              <a:gd name="connsiteY71" fmla="*/ 1147891 h 1342734"/>
              <a:gd name="connsiteX72" fmla="*/ 5805823 w 10678681"/>
              <a:gd name="connsiteY72" fmla="*/ 1152457 h 1342734"/>
              <a:gd name="connsiteX73" fmla="*/ 5689841 w 10678681"/>
              <a:gd name="connsiteY73" fmla="*/ 1176232 h 1342734"/>
              <a:gd name="connsiteX74" fmla="*/ 5605119 w 10678681"/>
              <a:gd name="connsiteY74" fmla="*/ 1190202 h 1342734"/>
              <a:gd name="connsiteX75" fmla="*/ 5488513 w 10678681"/>
              <a:gd name="connsiteY75" fmla="*/ 1205367 h 1342734"/>
              <a:gd name="connsiteX76" fmla="*/ 5402905 w 10678681"/>
              <a:gd name="connsiteY76" fmla="*/ 1241191 h 1342734"/>
              <a:gd name="connsiteX77" fmla="*/ 5285593 w 10678681"/>
              <a:gd name="connsiteY77" fmla="*/ 1273569 h 1342734"/>
              <a:gd name="connsiteX78" fmla="*/ 5192893 w 10678681"/>
              <a:gd name="connsiteY78" fmla="*/ 1247188 h 1342734"/>
              <a:gd name="connsiteX79" fmla="*/ 5186475 w 10678681"/>
              <a:gd name="connsiteY79" fmla="*/ 1257028 h 1342734"/>
              <a:gd name="connsiteX80" fmla="*/ 5126038 w 10678681"/>
              <a:gd name="connsiteY80" fmla="*/ 1263189 h 1342734"/>
              <a:gd name="connsiteX81" fmla="*/ 4894688 w 10678681"/>
              <a:gd name="connsiteY81" fmla="*/ 1247184 h 1342734"/>
              <a:gd name="connsiteX82" fmla="*/ 4788036 w 10678681"/>
              <a:gd name="connsiteY82" fmla="*/ 1238182 h 1342734"/>
              <a:gd name="connsiteX83" fmla="*/ 4747555 w 10678681"/>
              <a:gd name="connsiteY83" fmla="*/ 1252768 h 1342734"/>
              <a:gd name="connsiteX84" fmla="*/ 4679644 w 10678681"/>
              <a:gd name="connsiteY84" fmla="*/ 1276603 h 1342734"/>
              <a:gd name="connsiteX85" fmla="*/ 4632222 w 10678681"/>
              <a:gd name="connsiteY85" fmla="*/ 1318360 h 1342734"/>
              <a:gd name="connsiteX86" fmla="*/ 4617358 w 10678681"/>
              <a:gd name="connsiteY86" fmla="*/ 1327690 h 1342734"/>
              <a:gd name="connsiteX87" fmla="*/ 4589102 w 10678681"/>
              <a:gd name="connsiteY87" fmla="*/ 1321223 h 1342734"/>
              <a:gd name="connsiteX88" fmla="*/ 4578184 w 10678681"/>
              <a:gd name="connsiteY88" fmla="*/ 1326745 h 1342734"/>
              <a:gd name="connsiteX89" fmla="*/ 4574270 w 10678681"/>
              <a:gd name="connsiteY89" fmla="*/ 1325878 h 1342734"/>
              <a:gd name="connsiteX90" fmla="*/ 4564919 w 10678681"/>
              <a:gd name="connsiteY90" fmla="*/ 1325507 h 1342734"/>
              <a:gd name="connsiteX91" fmla="*/ 4566586 w 10678681"/>
              <a:gd name="connsiteY91" fmla="*/ 1316963 h 1342734"/>
              <a:gd name="connsiteX92" fmla="*/ 4556303 w 10678681"/>
              <a:gd name="connsiteY92" fmla="*/ 1300262 h 1342734"/>
              <a:gd name="connsiteX93" fmla="*/ 4502358 w 10678681"/>
              <a:gd name="connsiteY93" fmla="*/ 1302558 h 1342734"/>
              <a:gd name="connsiteX94" fmla="*/ 4498919 w 10678681"/>
              <a:gd name="connsiteY94" fmla="*/ 1312115 h 1342734"/>
              <a:gd name="connsiteX95" fmla="*/ 4492075 w 10678681"/>
              <a:gd name="connsiteY95" fmla="*/ 1313357 h 1342734"/>
              <a:gd name="connsiteX96" fmla="*/ 4487466 w 10678681"/>
              <a:gd name="connsiteY96" fmla="*/ 1304102 h 1342734"/>
              <a:gd name="connsiteX97" fmla="*/ 4398292 w 10678681"/>
              <a:gd name="connsiteY97" fmla="*/ 1278410 h 1342734"/>
              <a:gd name="connsiteX98" fmla="*/ 4306088 w 10678681"/>
              <a:gd name="connsiteY98" fmla="*/ 1282512 h 1342734"/>
              <a:gd name="connsiteX99" fmla="*/ 4188995 w 10678681"/>
              <a:gd name="connsiteY99" fmla="*/ 1296718 h 1342734"/>
              <a:gd name="connsiteX100" fmla="*/ 4136582 w 10678681"/>
              <a:gd name="connsiteY100" fmla="*/ 1287687 h 1342734"/>
              <a:gd name="connsiteX101" fmla="*/ 4064614 w 10678681"/>
              <a:gd name="connsiteY101" fmla="*/ 1296118 h 1342734"/>
              <a:gd name="connsiteX102" fmla="*/ 3900948 w 10678681"/>
              <a:gd name="connsiteY102" fmla="*/ 1322156 h 1342734"/>
              <a:gd name="connsiteX103" fmla="*/ 3787890 w 10678681"/>
              <a:gd name="connsiteY103" fmla="*/ 1322164 h 1342734"/>
              <a:gd name="connsiteX104" fmla="*/ 3745993 w 10678681"/>
              <a:gd name="connsiteY104" fmla="*/ 1342630 h 1342734"/>
              <a:gd name="connsiteX105" fmla="*/ 3675785 w 10678681"/>
              <a:gd name="connsiteY105" fmla="*/ 1326802 h 1342734"/>
              <a:gd name="connsiteX106" fmla="*/ 3623856 w 10678681"/>
              <a:gd name="connsiteY106" fmla="*/ 1290804 h 1342734"/>
              <a:gd name="connsiteX107" fmla="*/ 3564933 w 10678681"/>
              <a:gd name="connsiteY107" fmla="*/ 1287147 h 1342734"/>
              <a:gd name="connsiteX108" fmla="*/ 3550537 w 10678681"/>
              <a:gd name="connsiteY108" fmla="*/ 1317552 h 1342734"/>
              <a:gd name="connsiteX109" fmla="*/ 3487736 w 10678681"/>
              <a:gd name="connsiteY109" fmla="*/ 1303493 h 1342734"/>
              <a:gd name="connsiteX110" fmla="*/ 3392548 w 10678681"/>
              <a:gd name="connsiteY110" fmla="*/ 1278741 h 1342734"/>
              <a:gd name="connsiteX111" fmla="*/ 3337466 w 10678681"/>
              <a:gd name="connsiteY111" fmla="*/ 1272537 h 1342734"/>
              <a:gd name="connsiteX112" fmla="*/ 3175981 w 10678681"/>
              <a:gd name="connsiteY112" fmla="*/ 1208973 h 1342734"/>
              <a:gd name="connsiteX113" fmla="*/ 3036856 w 10678681"/>
              <a:gd name="connsiteY113" fmla="*/ 1214383 h 1342734"/>
              <a:gd name="connsiteX114" fmla="*/ 2824973 w 10678681"/>
              <a:gd name="connsiteY114" fmla="*/ 1134864 h 1342734"/>
              <a:gd name="connsiteX115" fmla="*/ 2804398 w 10678681"/>
              <a:gd name="connsiteY115" fmla="*/ 1125556 h 1342734"/>
              <a:gd name="connsiteX116" fmla="*/ 2736109 w 10678681"/>
              <a:gd name="connsiteY116" fmla="*/ 1137717 h 1342734"/>
              <a:gd name="connsiteX117" fmla="*/ 2659096 w 10678681"/>
              <a:gd name="connsiteY117" fmla="*/ 1150294 h 1342734"/>
              <a:gd name="connsiteX118" fmla="*/ 2567088 w 10678681"/>
              <a:gd name="connsiteY118" fmla="*/ 1181781 h 1342734"/>
              <a:gd name="connsiteX119" fmla="*/ 2454501 w 10678681"/>
              <a:gd name="connsiteY119" fmla="*/ 1155455 h 1342734"/>
              <a:gd name="connsiteX120" fmla="*/ 2385161 w 10678681"/>
              <a:gd name="connsiteY120" fmla="*/ 1161312 h 1342734"/>
              <a:gd name="connsiteX121" fmla="*/ 2273361 w 10678681"/>
              <a:gd name="connsiteY121" fmla="*/ 1134090 h 1342734"/>
              <a:gd name="connsiteX122" fmla="*/ 2132003 w 10678681"/>
              <a:gd name="connsiteY122" fmla="*/ 1139225 h 1342734"/>
              <a:gd name="connsiteX123" fmla="*/ 2041224 w 10678681"/>
              <a:gd name="connsiteY123" fmla="*/ 1147536 h 1342734"/>
              <a:gd name="connsiteX124" fmla="*/ 2010157 w 10678681"/>
              <a:gd name="connsiteY124" fmla="*/ 1152767 h 1342734"/>
              <a:gd name="connsiteX125" fmla="*/ 1859213 w 10678681"/>
              <a:gd name="connsiteY125" fmla="*/ 1199540 h 1342734"/>
              <a:gd name="connsiteX126" fmla="*/ 1735877 w 10678681"/>
              <a:gd name="connsiteY126" fmla="*/ 1246527 h 1342734"/>
              <a:gd name="connsiteX127" fmla="*/ 1705069 w 10678681"/>
              <a:gd name="connsiteY127" fmla="*/ 1251989 h 1342734"/>
              <a:gd name="connsiteX128" fmla="*/ 1307888 w 10678681"/>
              <a:gd name="connsiteY128" fmla="*/ 1283156 h 1342734"/>
              <a:gd name="connsiteX129" fmla="*/ 1220734 w 10678681"/>
              <a:gd name="connsiteY129" fmla="*/ 1257811 h 1342734"/>
              <a:gd name="connsiteX130" fmla="*/ 1021737 w 10678681"/>
              <a:gd name="connsiteY130" fmla="*/ 1238739 h 1342734"/>
              <a:gd name="connsiteX131" fmla="*/ 959820 w 10678681"/>
              <a:gd name="connsiteY131" fmla="*/ 1275863 h 1342734"/>
              <a:gd name="connsiteX132" fmla="*/ 929137 w 10678681"/>
              <a:gd name="connsiteY132" fmla="*/ 1273957 h 1342734"/>
              <a:gd name="connsiteX133" fmla="*/ 878849 w 10678681"/>
              <a:gd name="connsiteY133" fmla="*/ 1266740 h 1342734"/>
              <a:gd name="connsiteX134" fmla="*/ 800667 w 10678681"/>
              <a:gd name="connsiteY134" fmla="*/ 1282041 h 1342734"/>
              <a:gd name="connsiteX135" fmla="*/ 644906 w 10678681"/>
              <a:gd name="connsiteY135" fmla="*/ 1273685 h 1342734"/>
              <a:gd name="connsiteX136" fmla="*/ 379869 w 10678681"/>
              <a:gd name="connsiteY136" fmla="*/ 1339165 h 1342734"/>
              <a:gd name="connsiteX137" fmla="*/ 137696 w 10678681"/>
              <a:gd name="connsiteY137" fmla="*/ 1319217 h 1342734"/>
              <a:gd name="connsiteX138" fmla="*/ 54250 w 10678681"/>
              <a:gd name="connsiteY138" fmla="*/ 1315838 h 1342734"/>
              <a:gd name="connsiteX139" fmla="*/ 28042 w 10678681"/>
              <a:gd name="connsiteY139" fmla="*/ 1297822 h 1342734"/>
              <a:gd name="connsiteX140" fmla="*/ 0 w 10678681"/>
              <a:gd name="connsiteY140" fmla="*/ 1294612 h 1342734"/>
              <a:gd name="connsiteX141" fmla="*/ 0 w 10678681"/>
              <a:gd name="connsiteY141"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09062 h 1342734"/>
              <a:gd name="connsiteX14" fmla="*/ 9840045 w 10678681"/>
              <a:gd name="connsiteY14" fmla="*/ 223033 h 1342734"/>
              <a:gd name="connsiteX15" fmla="*/ 9679639 w 10678681"/>
              <a:gd name="connsiteY15" fmla="*/ 24718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276883 w 10678681"/>
              <a:gd name="connsiteY30" fmla="*/ 588214 h 1342734"/>
              <a:gd name="connsiteX31" fmla="*/ 8086698 w 10678681"/>
              <a:gd name="connsiteY31" fmla="*/ 605185 h 1342734"/>
              <a:gd name="connsiteX32" fmla="*/ 7982378 w 10678681"/>
              <a:gd name="connsiteY32" fmla="*/ 629799 h 1342734"/>
              <a:gd name="connsiteX33" fmla="*/ 7947952 w 10678681"/>
              <a:gd name="connsiteY33" fmla="*/ 648003 h 1342734"/>
              <a:gd name="connsiteX34" fmla="*/ 7890112 w 10678681"/>
              <a:gd name="connsiteY34" fmla="*/ 677915 h 1342734"/>
              <a:gd name="connsiteX35" fmla="*/ 7853284 w 10678681"/>
              <a:gd name="connsiteY35" fmla="*/ 723588 h 1342734"/>
              <a:gd name="connsiteX36" fmla="*/ 7802383 w 10678681"/>
              <a:gd name="connsiteY36" fmla="*/ 739359 h 1342734"/>
              <a:gd name="connsiteX37" fmla="*/ 7730518 w 10678681"/>
              <a:gd name="connsiteY37" fmla="*/ 739526 h 1342734"/>
              <a:gd name="connsiteX38" fmla="*/ 7720084 w 10678681"/>
              <a:gd name="connsiteY38" fmla="*/ 760750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58094 w 10678681"/>
              <a:gd name="connsiteY45" fmla="*/ 990679 h 1342734"/>
              <a:gd name="connsiteX46" fmla="*/ 7257893 w 10678681"/>
              <a:gd name="connsiteY46" fmla="*/ 991204 h 1342734"/>
              <a:gd name="connsiteX47" fmla="*/ 7247153 w 10678681"/>
              <a:gd name="connsiteY47" fmla="*/ 991550 h 1342734"/>
              <a:gd name="connsiteX48" fmla="*/ 7193612 w 10678681"/>
              <a:gd name="connsiteY48" fmla="*/ 987042 h 1342734"/>
              <a:gd name="connsiteX49" fmla="*/ 7132632 w 10678681"/>
              <a:gd name="connsiteY49" fmla="*/ 1042036 h 1342734"/>
              <a:gd name="connsiteX50" fmla="*/ 7105610 w 10678681"/>
              <a:gd name="connsiteY50" fmla="*/ 1053537 h 1342734"/>
              <a:gd name="connsiteX51" fmla="*/ 7069148 w 10678681"/>
              <a:gd name="connsiteY51" fmla="*/ 1047163 h 1342734"/>
              <a:gd name="connsiteX52" fmla="*/ 7039634 w 10678681"/>
              <a:gd name="connsiteY52" fmla="*/ 1059971 h 1342734"/>
              <a:gd name="connsiteX53" fmla="*/ 7033445 w 10678681"/>
              <a:gd name="connsiteY53" fmla="*/ 1063314 h 1342734"/>
              <a:gd name="connsiteX54" fmla="*/ 6999157 w 10678681"/>
              <a:gd name="connsiteY54" fmla="*/ 1055282 h 1342734"/>
              <a:gd name="connsiteX55" fmla="*/ 6981874 w 10678681"/>
              <a:gd name="connsiteY55" fmla="*/ 1053827 h 1342734"/>
              <a:gd name="connsiteX56" fmla="*/ 6976102 w 10678681"/>
              <a:gd name="connsiteY56" fmla="*/ 1047854 h 1342734"/>
              <a:gd name="connsiteX57" fmla="*/ 6951040 w 10678681"/>
              <a:gd name="connsiteY57" fmla="*/ 1048531 h 1342734"/>
              <a:gd name="connsiteX58" fmla="*/ 6948497 w 10678681"/>
              <a:gd name="connsiteY58" fmla="*/ 1050706 h 1342734"/>
              <a:gd name="connsiteX59" fmla="*/ 6926582 w 10678681"/>
              <a:gd name="connsiteY59" fmla="*/ 1043462 h 1342734"/>
              <a:gd name="connsiteX60" fmla="*/ 6833743 w 10678681"/>
              <a:gd name="connsiteY60" fmla="*/ 1027960 h 1342734"/>
              <a:gd name="connsiteX61" fmla="*/ 6687090 w 10678681"/>
              <a:gd name="connsiteY61" fmla="*/ 1063250 h 1342734"/>
              <a:gd name="connsiteX62" fmla="*/ 6431838 w 10678681"/>
              <a:gd name="connsiteY62" fmla="*/ 1063226 h 1342734"/>
              <a:gd name="connsiteX63" fmla="*/ 6327795 w 10678681"/>
              <a:gd name="connsiteY63" fmla="*/ 1088142 h 1342734"/>
              <a:gd name="connsiteX64" fmla="*/ 6136549 w 10678681"/>
              <a:gd name="connsiteY64" fmla="*/ 1100268 h 1342734"/>
              <a:gd name="connsiteX65" fmla="*/ 6004655 w 10678681"/>
              <a:gd name="connsiteY65" fmla="*/ 1114946 h 1342734"/>
              <a:gd name="connsiteX66" fmla="*/ 5936643 w 10678681"/>
              <a:gd name="connsiteY66" fmla="*/ 1095428 h 1342734"/>
              <a:gd name="connsiteX67" fmla="*/ 5912484 w 10678681"/>
              <a:gd name="connsiteY67" fmla="*/ 1112624 h 1342734"/>
              <a:gd name="connsiteX68" fmla="*/ 5908387 w 10678681"/>
              <a:gd name="connsiteY68" fmla="*/ 1116018 h 1342734"/>
              <a:gd name="connsiteX69" fmla="*/ 5890495 w 10678681"/>
              <a:gd name="connsiteY69" fmla="*/ 1120268 h 1342734"/>
              <a:gd name="connsiteX70" fmla="*/ 5887318 w 10678681"/>
              <a:gd name="connsiteY70" fmla="*/ 1133134 h 1342734"/>
              <a:gd name="connsiteX71" fmla="*/ 5861726 w 10678681"/>
              <a:gd name="connsiteY71" fmla="*/ 1147891 h 1342734"/>
              <a:gd name="connsiteX72" fmla="*/ 5805823 w 10678681"/>
              <a:gd name="connsiteY72" fmla="*/ 1152457 h 1342734"/>
              <a:gd name="connsiteX73" fmla="*/ 5689841 w 10678681"/>
              <a:gd name="connsiteY73" fmla="*/ 1176232 h 1342734"/>
              <a:gd name="connsiteX74" fmla="*/ 5605119 w 10678681"/>
              <a:gd name="connsiteY74" fmla="*/ 1190202 h 1342734"/>
              <a:gd name="connsiteX75" fmla="*/ 5488513 w 10678681"/>
              <a:gd name="connsiteY75" fmla="*/ 1205367 h 1342734"/>
              <a:gd name="connsiteX76" fmla="*/ 5402905 w 10678681"/>
              <a:gd name="connsiteY76" fmla="*/ 1241191 h 1342734"/>
              <a:gd name="connsiteX77" fmla="*/ 5285593 w 10678681"/>
              <a:gd name="connsiteY77" fmla="*/ 1273569 h 1342734"/>
              <a:gd name="connsiteX78" fmla="*/ 5192893 w 10678681"/>
              <a:gd name="connsiteY78" fmla="*/ 1247188 h 1342734"/>
              <a:gd name="connsiteX79" fmla="*/ 5186475 w 10678681"/>
              <a:gd name="connsiteY79" fmla="*/ 1257028 h 1342734"/>
              <a:gd name="connsiteX80" fmla="*/ 5126038 w 10678681"/>
              <a:gd name="connsiteY80" fmla="*/ 1263189 h 1342734"/>
              <a:gd name="connsiteX81" fmla="*/ 4894688 w 10678681"/>
              <a:gd name="connsiteY81" fmla="*/ 1247184 h 1342734"/>
              <a:gd name="connsiteX82" fmla="*/ 4788036 w 10678681"/>
              <a:gd name="connsiteY82" fmla="*/ 1238182 h 1342734"/>
              <a:gd name="connsiteX83" fmla="*/ 4747555 w 10678681"/>
              <a:gd name="connsiteY83" fmla="*/ 1252768 h 1342734"/>
              <a:gd name="connsiteX84" fmla="*/ 4679644 w 10678681"/>
              <a:gd name="connsiteY84" fmla="*/ 1276603 h 1342734"/>
              <a:gd name="connsiteX85" fmla="*/ 4632222 w 10678681"/>
              <a:gd name="connsiteY85" fmla="*/ 1318360 h 1342734"/>
              <a:gd name="connsiteX86" fmla="*/ 4617358 w 10678681"/>
              <a:gd name="connsiteY86" fmla="*/ 1327690 h 1342734"/>
              <a:gd name="connsiteX87" fmla="*/ 4589102 w 10678681"/>
              <a:gd name="connsiteY87" fmla="*/ 1321223 h 1342734"/>
              <a:gd name="connsiteX88" fmla="*/ 4578184 w 10678681"/>
              <a:gd name="connsiteY88" fmla="*/ 1326745 h 1342734"/>
              <a:gd name="connsiteX89" fmla="*/ 4564919 w 10678681"/>
              <a:gd name="connsiteY89" fmla="*/ 1325507 h 1342734"/>
              <a:gd name="connsiteX90" fmla="*/ 4566586 w 10678681"/>
              <a:gd name="connsiteY90" fmla="*/ 1316963 h 1342734"/>
              <a:gd name="connsiteX91" fmla="*/ 4556303 w 10678681"/>
              <a:gd name="connsiteY91" fmla="*/ 1300262 h 1342734"/>
              <a:gd name="connsiteX92" fmla="*/ 4502358 w 10678681"/>
              <a:gd name="connsiteY92" fmla="*/ 1302558 h 1342734"/>
              <a:gd name="connsiteX93" fmla="*/ 4498919 w 10678681"/>
              <a:gd name="connsiteY93" fmla="*/ 1312115 h 1342734"/>
              <a:gd name="connsiteX94" fmla="*/ 4492075 w 10678681"/>
              <a:gd name="connsiteY94" fmla="*/ 1313357 h 1342734"/>
              <a:gd name="connsiteX95" fmla="*/ 4487466 w 10678681"/>
              <a:gd name="connsiteY95" fmla="*/ 1304102 h 1342734"/>
              <a:gd name="connsiteX96" fmla="*/ 4398292 w 10678681"/>
              <a:gd name="connsiteY96" fmla="*/ 1278410 h 1342734"/>
              <a:gd name="connsiteX97" fmla="*/ 4306088 w 10678681"/>
              <a:gd name="connsiteY97" fmla="*/ 1282512 h 1342734"/>
              <a:gd name="connsiteX98" fmla="*/ 4188995 w 10678681"/>
              <a:gd name="connsiteY98" fmla="*/ 1296718 h 1342734"/>
              <a:gd name="connsiteX99" fmla="*/ 4136582 w 10678681"/>
              <a:gd name="connsiteY99" fmla="*/ 1287687 h 1342734"/>
              <a:gd name="connsiteX100" fmla="*/ 4064614 w 10678681"/>
              <a:gd name="connsiteY100" fmla="*/ 1296118 h 1342734"/>
              <a:gd name="connsiteX101" fmla="*/ 3900948 w 10678681"/>
              <a:gd name="connsiteY101" fmla="*/ 1322156 h 1342734"/>
              <a:gd name="connsiteX102" fmla="*/ 3787890 w 10678681"/>
              <a:gd name="connsiteY102" fmla="*/ 1322164 h 1342734"/>
              <a:gd name="connsiteX103" fmla="*/ 3745993 w 10678681"/>
              <a:gd name="connsiteY103" fmla="*/ 1342630 h 1342734"/>
              <a:gd name="connsiteX104" fmla="*/ 3675785 w 10678681"/>
              <a:gd name="connsiteY104" fmla="*/ 1326802 h 1342734"/>
              <a:gd name="connsiteX105" fmla="*/ 3623856 w 10678681"/>
              <a:gd name="connsiteY105" fmla="*/ 1290804 h 1342734"/>
              <a:gd name="connsiteX106" fmla="*/ 3564933 w 10678681"/>
              <a:gd name="connsiteY106" fmla="*/ 1287147 h 1342734"/>
              <a:gd name="connsiteX107" fmla="*/ 3550537 w 10678681"/>
              <a:gd name="connsiteY107" fmla="*/ 1317552 h 1342734"/>
              <a:gd name="connsiteX108" fmla="*/ 3487736 w 10678681"/>
              <a:gd name="connsiteY108" fmla="*/ 1303493 h 1342734"/>
              <a:gd name="connsiteX109" fmla="*/ 3392548 w 10678681"/>
              <a:gd name="connsiteY109" fmla="*/ 1278741 h 1342734"/>
              <a:gd name="connsiteX110" fmla="*/ 3337466 w 10678681"/>
              <a:gd name="connsiteY110" fmla="*/ 1272537 h 1342734"/>
              <a:gd name="connsiteX111" fmla="*/ 3175981 w 10678681"/>
              <a:gd name="connsiteY111" fmla="*/ 1208973 h 1342734"/>
              <a:gd name="connsiteX112" fmla="*/ 3036856 w 10678681"/>
              <a:gd name="connsiteY112" fmla="*/ 1214383 h 1342734"/>
              <a:gd name="connsiteX113" fmla="*/ 2824973 w 10678681"/>
              <a:gd name="connsiteY113" fmla="*/ 1134864 h 1342734"/>
              <a:gd name="connsiteX114" fmla="*/ 2804398 w 10678681"/>
              <a:gd name="connsiteY114" fmla="*/ 1125556 h 1342734"/>
              <a:gd name="connsiteX115" fmla="*/ 2736109 w 10678681"/>
              <a:gd name="connsiteY115" fmla="*/ 1137717 h 1342734"/>
              <a:gd name="connsiteX116" fmla="*/ 2659096 w 10678681"/>
              <a:gd name="connsiteY116" fmla="*/ 1150294 h 1342734"/>
              <a:gd name="connsiteX117" fmla="*/ 2567088 w 10678681"/>
              <a:gd name="connsiteY117" fmla="*/ 1181781 h 1342734"/>
              <a:gd name="connsiteX118" fmla="*/ 2454501 w 10678681"/>
              <a:gd name="connsiteY118" fmla="*/ 1155455 h 1342734"/>
              <a:gd name="connsiteX119" fmla="*/ 2385161 w 10678681"/>
              <a:gd name="connsiteY119" fmla="*/ 1161312 h 1342734"/>
              <a:gd name="connsiteX120" fmla="*/ 2273361 w 10678681"/>
              <a:gd name="connsiteY120" fmla="*/ 1134090 h 1342734"/>
              <a:gd name="connsiteX121" fmla="*/ 2132003 w 10678681"/>
              <a:gd name="connsiteY121" fmla="*/ 1139225 h 1342734"/>
              <a:gd name="connsiteX122" fmla="*/ 2041224 w 10678681"/>
              <a:gd name="connsiteY122" fmla="*/ 1147536 h 1342734"/>
              <a:gd name="connsiteX123" fmla="*/ 2010157 w 10678681"/>
              <a:gd name="connsiteY123" fmla="*/ 1152767 h 1342734"/>
              <a:gd name="connsiteX124" fmla="*/ 1859213 w 10678681"/>
              <a:gd name="connsiteY124" fmla="*/ 1199540 h 1342734"/>
              <a:gd name="connsiteX125" fmla="*/ 1735877 w 10678681"/>
              <a:gd name="connsiteY125" fmla="*/ 1246527 h 1342734"/>
              <a:gd name="connsiteX126" fmla="*/ 1705069 w 10678681"/>
              <a:gd name="connsiteY126" fmla="*/ 1251989 h 1342734"/>
              <a:gd name="connsiteX127" fmla="*/ 1307888 w 10678681"/>
              <a:gd name="connsiteY127" fmla="*/ 1283156 h 1342734"/>
              <a:gd name="connsiteX128" fmla="*/ 1220734 w 10678681"/>
              <a:gd name="connsiteY128" fmla="*/ 1257811 h 1342734"/>
              <a:gd name="connsiteX129" fmla="*/ 1021737 w 10678681"/>
              <a:gd name="connsiteY129" fmla="*/ 1238739 h 1342734"/>
              <a:gd name="connsiteX130" fmla="*/ 959820 w 10678681"/>
              <a:gd name="connsiteY130" fmla="*/ 1275863 h 1342734"/>
              <a:gd name="connsiteX131" fmla="*/ 929137 w 10678681"/>
              <a:gd name="connsiteY131" fmla="*/ 1273957 h 1342734"/>
              <a:gd name="connsiteX132" fmla="*/ 878849 w 10678681"/>
              <a:gd name="connsiteY132" fmla="*/ 1266740 h 1342734"/>
              <a:gd name="connsiteX133" fmla="*/ 800667 w 10678681"/>
              <a:gd name="connsiteY133" fmla="*/ 1282041 h 1342734"/>
              <a:gd name="connsiteX134" fmla="*/ 644906 w 10678681"/>
              <a:gd name="connsiteY134" fmla="*/ 1273685 h 1342734"/>
              <a:gd name="connsiteX135" fmla="*/ 379869 w 10678681"/>
              <a:gd name="connsiteY135" fmla="*/ 1339165 h 1342734"/>
              <a:gd name="connsiteX136" fmla="*/ 137696 w 10678681"/>
              <a:gd name="connsiteY136" fmla="*/ 1319217 h 1342734"/>
              <a:gd name="connsiteX137" fmla="*/ 54250 w 10678681"/>
              <a:gd name="connsiteY137" fmla="*/ 1315838 h 1342734"/>
              <a:gd name="connsiteX138" fmla="*/ 28042 w 10678681"/>
              <a:gd name="connsiteY138" fmla="*/ 1297822 h 1342734"/>
              <a:gd name="connsiteX139" fmla="*/ 0 w 10678681"/>
              <a:gd name="connsiteY139" fmla="*/ 1294612 h 1342734"/>
              <a:gd name="connsiteX140" fmla="*/ 0 w 10678681"/>
              <a:gd name="connsiteY140"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09062 h 1342734"/>
              <a:gd name="connsiteX14" fmla="*/ 9840045 w 10678681"/>
              <a:gd name="connsiteY14" fmla="*/ 223033 h 1342734"/>
              <a:gd name="connsiteX15" fmla="*/ 9679639 w 10678681"/>
              <a:gd name="connsiteY15" fmla="*/ 24718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276883 w 10678681"/>
              <a:gd name="connsiteY30" fmla="*/ 588214 h 1342734"/>
              <a:gd name="connsiteX31" fmla="*/ 8086698 w 10678681"/>
              <a:gd name="connsiteY31" fmla="*/ 605185 h 1342734"/>
              <a:gd name="connsiteX32" fmla="*/ 7982378 w 10678681"/>
              <a:gd name="connsiteY32" fmla="*/ 629799 h 1342734"/>
              <a:gd name="connsiteX33" fmla="*/ 7947952 w 10678681"/>
              <a:gd name="connsiteY33" fmla="*/ 648003 h 1342734"/>
              <a:gd name="connsiteX34" fmla="*/ 7890112 w 10678681"/>
              <a:gd name="connsiteY34" fmla="*/ 677915 h 1342734"/>
              <a:gd name="connsiteX35" fmla="*/ 7853284 w 10678681"/>
              <a:gd name="connsiteY35" fmla="*/ 723588 h 1342734"/>
              <a:gd name="connsiteX36" fmla="*/ 7802383 w 10678681"/>
              <a:gd name="connsiteY36" fmla="*/ 739359 h 1342734"/>
              <a:gd name="connsiteX37" fmla="*/ 7730518 w 10678681"/>
              <a:gd name="connsiteY37" fmla="*/ 739526 h 1342734"/>
              <a:gd name="connsiteX38" fmla="*/ 7720084 w 10678681"/>
              <a:gd name="connsiteY38" fmla="*/ 760750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58094 w 10678681"/>
              <a:gd name="connsiteY45" fmla="*/ 990679 h 1342734"/>
              <a:gd name="connsiteX46" fmla="*/ 7257893 w 10678681"/>
              <a:gd name="connsiteY46" fmla="*/ 991204 h 1342734"/>
              <a:gd name="connsiteX47" fmla="*/ 7247153 w 10678681"/>
              <a:gd name="connsiteY47" fmla="*/ 991550 h 1342734"/>
              <a:gd name="connsiteX48" fmla="*/ 7193612 w 10678681"/>
              <a:gd name="connsiteY48" fmla="*/ 987042 h 1342734"/>
              <a:gd name="connsiteX49" fmla="*/ 7132632 w 10678681"/>
              <a:gd name="connsiteY49" fmla="*/ 1042036 h 1342734"/>
              <a:gd name="connsiteX50" fmla="*/ 7105610 w 10678681"/>
              <a:gd name="connsiteY50" fmla="*/ 1053537 h 1342734"/>
              <a:gd name="connsiteX51" fmla="*/ 7069148 w 10678681"/>
              <a:gd name="connsiteY51" fmla="*/ 1047163 h 1342734"/>
              <a:gd name="connsiteX52" fmla="*/ 7039634 w 10678681"/>
              <a:gd name="connsiteY52" fmla="*/ 1059971 h 1342734"/>
              <a:gd name="connsiteX53" fmla="*/ 7033445 w 10678681"/>
              <a:gd name="connsiteY53" fmla="*/ 1063314 h 1342734"/>
              <a:gd name="connsiteX54" fmla="*/ 6999157 w 10678681"/>
              <a:gd name="connsiteY54" fmla="*/ 1055282 h 1342734"/>
              <a:gd name="connsiteX55" fmla="*/ 6981874 w 10678681"/>
              <a:gd name="connsiteY55" fmla="*/ 1053827 h 1342734"/>
              <a:gd name="connsiteX56" fmla="*/ 6976102 w 10678681"/>
              <a:gd name="connsiteY56" fmla="*/ 1047854 h 1342734"/>
              <a:gd name="connsiteX57" fmla="*/ 6951040 w 10678681"/>
              <a:gd name="connsiteY57" fmla="*/ 1048531 h 1342734"/>
              <a:gd name="connsiteX58" fmla="*/ 6948497 w 10678681"/>
              <a:gd name="connsiteY58" fmla="*/ 1050706 h 1342734"/>
              <a:gd name="connsiteX59" fmla="*/ 6926582 w 10678681"/>
              <a:gd name="connsiteY59" fmla="*/ 1043462 h 1342734"/>
              <a:gd name="connsiteX60" fmla="*/ 6833743 w 10678681"/>
              <a:gd name="connsiteY60" fmla="*/ 1027960 h 1342734"/>
              <a:gd name="connsiteX61" fmla="*/ 6687090 w 10678681"/>
              <a:gd name="connsiteY61" fmla="*/ 1063250 h 1342734"/>
              <a:gd name="connsiteX62" fmla="*/ 6431838 w 10678681"/>
              <a:gd name="connsiteY62" fmla="*/ 1063226 h 1342734"/>
              <a:gd name="connsiteX63" fmla="*/ 6327795 w 10678681"/>
              <a:gd name="connsiteY63" fmla="*/ 1088142 h 1342734"/>
              <a:gd name="connsiteX64" fmla="*/ 6136549 w 10678681"/>
              <a:gd name="connsiteY64" fmla="*/ 1100268 h 1342734"/>
              <a:gd name="connsiteX65" fmla="*/ 6004655 w 10678681"/>
              <a:gd name="connsiteY65" fmla="*/ 1114946 h 1342734"/>
              <a:gd name="connsiteX66" fmla="*/ 5936643 w 10678681"/>
              <a:gd name="connsiteY66" fmla="*/ 1095428 h 1342734"/>
              <a:gd name="connsiteX67" fmla="*/ 5912484 w 10678681"/>
              <a:gd name="connsiteY67" fmla="*/ 1112624 h 1342734"/>
              <a:gd name="connsiteX68" fmla="*/ 5908387 w 10678681"/>
              <a:gd name="connsiteY68" fmla="*/ 1116018 h 1342734"/>
              <a:gd name="connsiteX69" fmla="*/ 5890495 w 10678681"/>
              <a:gd name="connsiteY69" fmla="*/ 1120268 h 1342734"/>
              <a:gd name="connsiteX70" fmla="*/ 5887318 w 10678681"/>
              <a:gd name="connsiteY70" fmla="*/ 1133134 h 1342734"/>
              <a:gd name="connsiteX71" fmla="*/ 5861726 w 10678681"/>
              <a:gd name="connsiteY71" fmla="*/ 1147891 h 1342734"/>
              <a:gd name="connsiteX72" fmla="*/ 5805823 w 10678681"/>
              <a:gd name="connsiteY72" fmla="*/ 1152457 h 1342734"/>
              <a:gd name="connsiteX73" fmla="*/ 5689841 w 10678681"/>
              <a:gd name="connsiteY73" fmla="*/ 1176232 h 1342734"/>
              <a:gd name="connsiteX74" fmla="*/ 5605119 w 10678681"/>
              <a:gd name="connsiteY74" fmla="*/ 1190202 h 1342734"/>
              <a:gd name="connsiteX75" fmla="*/ 5488513 w 10678681"/>
              <a:gd name="connsiteY75" fmla="*/ 1205367 h 1342734"/>
              <a:gd name="connsiteX76" fmla="*/ 5402905 w 10678681"/>
              <a:gd name="connsiteY76" fmla="*/ 1241191 h 1342734"/>
              <a:gd name="connsiteX77" fmla="*/ 5285593 w 10678681"/>
              <a:gd name="connsiteY77" fmla="*/ 1273569 h 1342734"/>
              <a:gd name="connsiteX78" fmla="*/ 5192893 w 10678681"/>
              <a:gd name="connsiteY78" fmla="*/ 1247188 h 1342734"/>
              <a:gd name="connsiteX79" fmla="*/ 5186475 w 10678681"/>
              <a:gd name="connsiteY79" fmla="*/ 1257028 h 1342734"/>
              <a:gd name="connsiteX80" fmla="*/ 5126038 w 10678681"/>
              <a:gd name="connsiteY80" fmla="*/ 1263189 h 1342734"/>
              <a:gd name="connsiteX81" fmla="*/ 4894688 w 10678681"/>
              <a:gd name="connsiteY81" fmla="*/ 1247184 h 1342734"/>
              <a:gd name="connsiteX82" fmla="*/ 4788036 w 10678681"/>
              <a:gd name="connsiteY82" fmla="*/ 1238182 h 1342734"/>
              <a:gd name="connsiteX83" fmla="*/ 4747555 w 10678681"/>
              <a:gd name="connsiteY83" fmla="*/ 1252768 h 1342734"/>
              <a:gd name="connsiteX84" fmla="*/ 4679644 w 10678681"/>
              <a:gd name="connsiteY84" fmla="*/ 1276603 h 1342734"/>
              <a:gd name="connsiteX85" fmla="*/ 4632222 w 10678681"/>
              <a:gd name="connsiteY85" fmla="*/ 1318360 h 1342734"/>
              <a:gd name="connsiteX86" fmla="*/ 4617358 w 10678681"/>
              <a:gd name="connsiteY86" fmla="*/ 1327690 h 1342734"/>
              <a:gd name="connsiteX87" fmla="*/ 4578184 w 10678681"/>
              <a:gd name="connsiteY87" fmla="*/ 1326745 h 1342734"/>
              <a:gd name="connsiteX88" fmla="*/ 4564919 w 10678681"/>
              <a:gd name="connsiteY88" fmla="*/ 1325507 h 1342734"/>
              <a:gd name="connsiteX89" fmla="*/ 4566586 w 10678681"/>
              <a:gd name="connsiteY89" fmla="*/ 1316963 h 1342734"/>
              <a:gd name="connsiteX90" fmla="*/ 4556303 w 10678681"/>
              <a:gd name="connsiteY90" fmla="*/ 1300262 h 1342734"/>
              <a:gd name="connsiteX91" fmla="*/ 4502358 w 10678681"/>
              <a:gd name="connsiteY91" fmla="*/ 1302558 h 1342734"/>
              <a:gd name="connsiteX92" fmla="*/ 4498919 w 10678681"/>
              <a:gd name="connsiteY92" fmla="*/ 1312115 h 1342734"/>
              <a:gd name="connsiteX93" fmla="*/ 4492075 w 10678681"/>
              <a:gd name="connsiteY93" fmla="*/ 1313357 h 1342734"/>
              <a:gd name="connsiteX94" fmla="*/ 4487466 w 10678681"/>
              <a:gd name="connsiteY94" fmla="*/ 1304102 h 1342734"/>
              <a:gd name="connsiteX95" fmla="*/ 4398292 w 10678681"/>
              <a:gd name="connsiteY95" fmla="*/ 1278410 h 1342734"/>
              <a:gd name="connsiteX96" fmla="*/ 4306088 w 10678681"/>
              <a:gd name="connsiteY96" fmla="*/ 1282512 h 1342734"/>
              <a:gd name="connsiteX97" fmla="*/ 4188995 w 10678681"/>
              <a:gd name="connsiteY97" fmla="*/ 1296718 h 1342734"/>
              <a:gd name="connsiteX98" fmla="*/ 4136582 w 10678681"/>
              <a:gd name="connsiteY98" fmla="*/ 1287687 h 1342734"/>
              <a:gd name="connsiteX99" fmla="*/ 4064614 w 10678681"/>
              <a:gd name="connsiteY99" fmla="*/ 1296118 h 1342734"/>
              <a:gd name="connsiteX100" fmla="*/ 3900948 w 10678681"/>
              <a:gd name="connsiteY100" fmla="*/ 1322156 h 1342734"/>
              <a:gd name="connsiteX101" fmla="*/ 3787890 w 10678681"/>
              <a:gd name="connsiteY101" fmla="*/ 1322164 h 1342734"/>
              <a:gd name="connsiteX102" fmla="*/ 3745993 w 10678681"/>
              <a:gd name="connsiteY102" fmla="*/ 1342630 h 1342734"/>
              <a:gd name="connsiteX103" fmla="*/ 3675785 w 10678681"/>
              <a:gd name="connsiteY103" fmla="*/ 1326802 h 1342734"/>
              <a:gd name="connsiteX104" fmla="*/ 3623856 w 10678681"/>
              <a:gd name="connsiteY104" fmla="*/ 1290804 h 1342734"/>
              <a:gd name="connsiteX105" fmla="*/ 3564933 w 10678681"/>
              <a:gd name="connsiteY105" fmla="*/ 1287147 h 1342734"/>
              <a:gd name="connsiteX106" fmla="*/ 3550537 w 10678681"/>
              <a:gd name="connsiteY106" fmla="*/ 1317552 h 1342734"/>
              <a:gd name="connsiteX107" fmla="*/ 3487736 w 10678681"/>
              <a:gd name="connsiteY107" fmla="*/ 1303493 h 1342734"/>
              <a:gd name="connsiteX108" fmla="*/ 3392548 w 10678681"/>
              <a:gd name="connsiteY108" fmla="*/ 1278741 h 1342734"/>
              <a:gd name="connsiteX109" fmla="*/ 3337466 w 10678681"/>
              <a:gd name="connsiteY109" fmla="*/ 1272537 h 1342734"/>
              <a:gd name="connsiteX110" fmla="*/ 3175981 w 10678681"/>
              <a:gd name="connsiteY110" fmla="*/ 1208973 h 1342734"/>
              <a:gd name="connsiteX111" fmla="*/ 3036856 w 10678681"/>
              <a:gd name="connsiteY111" fmla="*/ 1214383 h 1342734"/>
              <a:gd name="connsiteX112" fmla="*/ 2824973 w 10678681"/>
              <a:gd name="connsiteY112" fmla="*/ 1134864 h 1342734"/>
              <a:gd name="connsiteX113" fmla="*/ 2804398 w 10678681"/>
              <a:gd name="connsiteY113" fmla="*/ 1125556 h 1342734"/>
              <a:gd name="connsiteX114" fmla="*/ 2736109 w 10678681"/>
              <a:gd name="connsiteY114" fmla="*/ 1137717 h 1342734"/>
              <a:gd name="connsiteX115" fmla="*/ 2659096 w 10678681"/>
              <a:gd name="connsiteY115" fmla="*/ 1150294 h 1342734"/>
              <a:gd name="connsiteX116" fmla="*/ 2567088 w 10678681"/>
              <a:gd name="connsiteY116" fmla="*/ 1181781 h 1342734"/>
              <a:gd name="connsiteX117" fmla="*/ 2454501 w 10678681"/>
              <a:gd name="connsiteY117" fmla="*/ 1155455 h 1342734"/>
              <a:gd name="connsiteX118" fmla="*/ 2385161 w 10678681"/>
              <a:gd name="connsiteY118" fmla="*/ 1161312 h 1342734"/>
              <a:gd name="connsiteX119" fmla="*/ 2273361 w 10678681"/>
              <a:gd name="connsiteY119" fmla="*/ 1134090 h 1342734"/>
              <a:gd name="connsiteX120" fmla="*/ 2132003 w 10678681"/>
              <a:gd name="connsiteY120" fmla="*/ 1139225 h 1342734"/>
              <a:gd name="connsiteX121" fmla="*/ 2041224 w 10678681"/>
              <a:gd name="connsiteY121" fmla="*/ 1147536 h 1342734"/>
              <a:gd name="connsiteX122" fmla="*/ 2010157 w 10678681"/>
              <a:gd name="connsiteY122" fmla="*/ 1152767 h 1342734"/>
              <a:gd name="connsiteX123" fmla="*/ 1859213 w 10678681"/>
              <a:gd name="connsiteY123" fmla="*/ 1199540 h 1342734"/>
              <a:gd name="connsiteX124" fmla="*/ 1735877 w 10678681"/>
              <a:gd name="connsiteY124" fmla="*/ 1246527 h 1342734"/>
              <a:gd name="connsiteX125" fmla="*/ 1705069 w 10678681"/>
              <a:gd name="connsiteY125" fmla="*/ 1251989 h 1342734"/>
              <a:gd name="connsiteX126" fmla="*/ 1307888 w 10678681"/>
              <a:gd name="connsiteY126" fmla="*/ 1283156 h 1342734"/>
              <a:gd name="connsiteX127" fmla="*/ 1220734 w 10678681"/>
              <a:gd name="connsiteY127" fmla="*/ 1257811 h 1342734"/>
              <a:gd name="connsiteX128" fmla="*/ 1021737 w 10678681"/>
              <a:gd name="connsiteY128" fmla="*/ 1238739 h 1342734"/>
              <a:gd name="connsiteX129" fmla="*/ 959820 w 10678681"/>
              <a:gd name="connsiteY129" fmla="*/ 1275863 h 1342734"/>
              <a:gd name="connsiteX130" fmla="*/ 929137 w 10678681"/>
              <a:gd name="connsiteY130" fmla="*/ 1273957 h 1342734"/>
              <a:gd name="connsiteX131" fmla="*/ 878849 w 10678681"/>
              <a:gd name="connsiteY131" fmla="*/ 1266740 h 1342734"/>
              <a:gd name="connsiteX132" fmla="*/ 800667 w 10678681"/>
              <a:gd name="connsiteY132" fmla="*/ 1282041 h 1342734"/>
              <a:gd name="connsiteX133" fmla="*/ 644906 w 10678681"/>
              <a:gd name="connsiteY133" fmla="*/ 1273685 h 1342734"/>
              <a:gd name="connsiteX134" fmla="*/ 379869 w 10678681"/>
              <a:gd name="connsiteY134" fmla="*/ 1339165 h 1342734"/>
              <a:gd name="connsiteX135" fmla="*/ 137696 w 10678681"/>
              <a:gd name="connsiteY135" fmla="*/ 1319217 h 1342734"/>
              <a:gd name="connsiteX136" fmla="*/ 54250 w 10678681"/>
              <a:gd name="connsiteY136" fmla="*/ 1315838 h 1342734"/>
              <a:gd name="connsiteX137" fmla="*/ 28042 w 10678681"/>
              <a:gd name="connsiteY137" fmla="*/ 1297822 h 1342734"/>
              <a:gd name="connsiteX138" fmla="*/ 0 w 10678681"/>
              <a:gd name="connsiteY138" fmla="*/ 1294612 h 1342734"/>
              <a:gd name="connsiteX139" fmla="*/ 0 w 10678681"/>
              <a:gd name="connsiteY139"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09062 h 1342734"/>
              <a:gd name="connsiteX14" fmla="*/ 9840045 w 10678681"/>
              <a:gd name="connsiteY14" fmla="*/ 223033 h 1342734"/>
              <a:gd name="connsiteX15" fmla="*/ 9679639 w 10678681"/>
              <a:gd name="connsiteY15" fmla="*/ 24718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276883 w 10678681"/>
              <a:gd name="connsiteY30" fmla="*/ 588214 h 1342734"/>
              <a:gd name="connsiteX31" fmla="*/ 8086698 w 10678681"/>
              <a:gd name="connsiteY31" fmla="*/ 605185 h 1342734"/>
              <a:gd name="connsiteX32" fmla="*/ 7982378 w 10678681"/>
              <a:gd name="connsiteY32" fmla="*/ 629799 h 1342734"/>
              <a:gd name="connsiteX33" fmla="*/ 7947952 w 10678681"/>
              <a:gd name="connsiteY33" fmla="*/ 648003 h 1342734"/>
              <a:gd name="connsiteX34" fmla="*/ 7890112 w 10678681"/>
              <a:gd name="connsiteY34" fmla="*/ 677915 h 1342734"/>
              <a:gd name="connsiteX35" fmla="*/ 7853284 w 10678681"/>
              <a:gd name="connsiteY35" fmla="*/ 723588 h 1342734"/>
              <a:gd name="connsiteX36" fmla="*/ 7802383 w 10678681"/>
              <a:gd name="connsiteY36" fmla="*/ 739359 h 1342734"/>
              <a:gd name="connsiteX37" fmla="*/ 7730518 w 10678681"/>
              <a:gd name="connsiteY37" fmla="*/ 739526 h 1342734"/>
              <a:gd name="connsiteX38" fmla="*/ 7720084 w 10678681"/>
              <a:gd name="connsiteY38" fmla="*/ 760750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58094 w 10678681"/>
              <a:gd name="connsiteY45" fmla="*/ 990679 h 1342734"/>
              <a:gd name="connsiteX46" fmla="*/ 7257893 w 10678681"/>
              <a:gd name="connsiteY46" fmla="*/ 991204 h 1342734"/>
              <a:gd name="connsiteX47" fmla="*/ 7247153 w 10678681"/>
              <a:gd name="connsiteY47" fmla="*/ 991550 h 1342734"/>
              <a:gd name="connsiteX48" fmla="*/ 7193612 w 10678681"/>
              <a:gd name="connsiteY48" fmla="*/ 987042 h 1342734"/>
              <a:gd name="connsiteX49" fmla="*/ 7132632 w 10678681"/>
              <a:gd name="connsiteY49" fmla="*/ 1042036 h 1342734"/>
              <a:gd name="connsiteX50" fmla="*/ 7105610 w 10678681"/>
              <a:gd name="connsiteY50" fmla="*/ 1053537 h 1342734"/>
              <a:gd name="connsiteX51" fmla="*/ 7069148 w 10678681"/>
              <a:gd name="connsiteY51" fmla="*/ 1047163 h 1342734"/>
              <a:gd name="connsiteX52" fmla="*/ 7039634 w 10678681"/>
              <a:gd name="connsiteY52" fmla="*/ 1059971 h 1342734"/>
              <a:gd name="connsiteX53" fmla="*/ 7033445 w 10678681"/>
              <a:gd name="connsiteY53" fmla="*/ 1063314 h 1342734"/>
              <a:gd name="connsiteX54" fmla="*/ 6999157 w 10678681"/>
              <a:gd name="connsiteY54" fmla="*/ 1055282 h 1342734"/>
              <a:gd name="connsiteX55" fmla="*/ 6981874 w 10678681"/>
              <a:gd name="connsiteY55" fmla="*/ 1053827 h 1342734"/>
              <a:gd name="connsiteX56" fmla="*/ 6976102 w 10678681"/>
              <a:gd name="connsiteY56" fmla="*/ 1047854 h 1342734"/>
              <a:gd name="connsiteX57" fmla="*/ 6951040 w 10678681"/>
              <a:gd name="connsiteY57" fmla="*/ 1048531 h 1342734"/>
              <a:gd name="connsiteX58" fmla="*/ 6948497 w 10678681"/>
              <a:gd name="connsiteY58" fmla="*/ 1050706 h 1342734"/>
              <a:gd name="connsiteX59" fmla="*/ 6926582 w 10678681"/>
              <a:gd name="connsiteY59" fmla="*/ 1043462 h 1342734"/>
              <a:gd name="connsiteX60" fmla="*/ 6833743 w 10678681"/>
              <a:gd name="connsiteY60" fmla="*/ 1027960 h 1342734"/>
              <a:gd name="connsiteX61" fmla="*/ 6687090 w 10678681"/>
              <a:gd name="connsiteY61" fmla="*/ 1063250 h 1342734"/>
              <a:gd name="connsiteX62" fmla="*/ 6431838 w 10678681"/>
              <a:gd name="connsiteY62" fmla="*/ 1063226 h 1342734"/>
              <a:gd name="connsiteX63" fmla="*/ 6327795 w 10678681"/>
              <a:gd name="connsiteY63" fmla="*/ 1088142 h 1342734"/>
              <a:gd name="connsiteX64" fmla="*/ 6136549 w 10678681"/>
              <a:gd name="connsiteY64" fmla="*/ 1100268 h 1342734"/>
              <a:gd name="connsiteX65" fmla="*/ 6004655 w 10678681"/>
              <a:gd name="connsiteY65" fmla="*/ 1114946 h 1342734"/>
              <a:gd name="connsiteX66" fmla="*/ 5936643 w 10678681"/>
              <a:gd name="connsiteY66" fmla="*/ 1095428 h 1342734"/>
              <a:gd name="connsiteX67" fmla="*/ 5912484 w 10678681"/>
              <a:gd name="connsiteY67" fmla="*/ 1112624 h 1342734"/>
              <a:gd name="connsiteX68" fmla="*/ 5908387 w 10678681"/>
              <a:gd name="connsiteY68" fmla="*/ 1116018 h 1342734"/>
              <a:gd name="connsiteX69" fmla="*/ 5890495 w 10678681"/>
              <a:gd name="connsiteY69" fmla="*/ 1120268 h 1342734"/>
              <a:gd name="connsiteX70" fmla="*/ 5887318 w 10678681"/>
              <a:gd name="connsiteY70" fmla="*/ 1133134 h 1342734"/>
              <a:gd name="connsiteX71" fmla="*/ 5861726 w 10678681"/>
              <a:gd name="connsiteY71" fmla="*/ 1147891 h 1342734"/>
              <a:gd name="connsiteX72" fmla="*/ 5805823 w 10678681"/>
              <a:gd name="connsiteY72" fmla="*/ 1152457 h 1342734"/>
              <a:gd name="connsiteX73" fmla="*/ 5689841 w 10678681"/>
              <a:gd name="connsiteY73" fmla="*/ 1176232 h 1342734"/>
              <a:gd name="connsiteX74" fmla="*/ 5605119 w 10678681"/>
              <a:gd name="connsiteY74" fmla="*/ 1190202 h 1342734"/>
              <a:gd name="connsiteX75" fmla="*/ 5488513 w 10678681"/>
              <a:gd name="connsiteY75" fmla="*/ 1205367 h 1342734"/>
              <a:gd name="connsiteX76" fmla="*/ 5402905 w 10678681"/>
              <a:gd name="connsiteY76" fmla="*/ 1241191 h 1342734"/>
              <a:gd name="connsiteX77" fmla="*/ 5285593 w 10678681"/>
              <a:gd name="connsiteY77" fmla="*/ 1273569 h 1342734"/>
              <a:gd name="connsiteX78" fmla="*/ 5192893 w 10678681"/>
              <a:gd name="connsiteY78" fmla="*/ 1247188 h 1342734"/>
              <a:gd name="connsiteX79" fmla="*/ 5186475 w 10678681"/>
              <a:gd name="connsiteY79" fmla="*/ 1257028 h 1342734"/>
              <a:gd name="connsiteX80" fmla="*/ 5126038 w 10678681"/>
              <a:gd name="connsiteY80" fmla="*/ 1263189 h 1342734"/>
              <a:gd name="connsiteX81" fmla="*/ 4894688 w 10678681"/>
              <a:gd name="connsiteY81" fmla="*/ 1247184 h 1342734"/>
              <a:gd name="connsiteX82" fmla="*/ 4788036 w 10678681"/>
              <a:gd name="connsiteY82" fmla="*/ 1238182 h 1342734"/>
              <a:gd name="connsiteX83" fmla="*/ 4747555 w 10678681"/>
              <a:gd name="connsiteY83" fmla="*/ 1252768 h 1342734"/>
              <a:gd name="connsiteX84" fmla="*/ 4679644 w 10678681"/>
              <a:gd name="connsiteY84" fmla="*/ 1276603 h 1342734"/>
              <a:gd name="connsiteX85" fmla="*/ 4632222 w 10678681"/>
              <a:gd name="connsiteY85" fmla="*/ 1318360 h 1342734"/>
              <a:gd name="connsiteX86" fmla="*/ 4578184 w 10678681"/>
              <a:gd name="connsiteY86" fmla="*/ 1326745 h 1342734"/>
              <a:gd name="connsiteX87" fmla="*/ 4564919 w 10678681"/>
              <a:gd name="connsiteY87" fmla="*/ 1325507 h 1342734"/>
              <a:gd name="connsiteX88" fmla="*/ 4566586 w 10678681"/>
              <a:gd name="connsiteY88" fmla="*/ 1316963 h 1342734"/>
              <a:gd name="connsiteX89" fmla="*/ 4556303 w 10678681"/>
              <a:gd name="connsiteY89" fmla="*/ 1300262 h 1342734"/>
              <a:gd name="connsiteX90" fmla="*/ 4502358 w 10678681"/>
              <a:gd name="connsiteY90" fmla="*/ 1302558 h 1342734"/>
              <a:gd name="connsiteX91" fmla="*/ 4498919 w 10678681"/>
              <a:gd name="connsiteY91" fmla="*/ 1312115 h 1342734"/>
              <a:gd name="connsiteX92" fmla="*/ 4492075 w 10678681"/>
              <a:gd name="connsiteY92" fmla="*/ 1313357 h 1342734"/>
              <a:gd name="connsiteX93" fmla="*/ 4487466 w 10678681"/>
              <a:gd name="connsiteY93" fmla="*/ 1304102 h 1342734"/>
              <a:gd name="connsiteX94" fmla="*/ 4398292 w 10678681"/>
              <a:gd name="connsiteY94" fmla="*/ 1278410 h 1342734"/>
              <a:gd name="connsiteX95" fmla="*/ 4306088 w 10678681"/>
              <a:gd name="connsiteY95" fmla="*/ 1282512 h 1342734"/>
              <a:gd name="connsiteX96" fmla="*/ 4188995 w 10678681"/>
              <a:gd name="connsiteY96" fmla="*/ 1296718 h 1342734"/>
              <a:gd name="connsiteX97" fmla="*/ 4136582 w 10678681"/>
              <a:gd name="connsiteY97" fmla="*/ 1287687 h 1342734"/>
              <a:gd name="connsiteX98" fmla="*/ 4064614 w 10678681"/>
              <a:gd name="connsiteY98" fmla="*/ 1296118 h 1342734"/>
              <a:gd name="connsiteX99" fmla="*/ 3900948 w 10678681"/>
              <a:gd name="connsiteY99" fmla="*/ 1322156 h 1342734"/>
              <a:gd name="connsiteX100" fmla="*/ 3787890 w 10678681"/>
              <a:gd name="connsiteY100" fmla="*/ 1322164 h 1342734"/>
              <a:gd name="connsiteX101" fmla="*/ 3745993 w 10678681"/>
              <a:gd name="connsiteY101" fmla="*/ 1342630 h 1342734"/>
              <a:gd name="connsiteX102" fmla="*/ 3675785 w 10678681"/>
              <a:gd name="connsiteY102" fmla="*/ 1326802 h 1342734"/>
              <a:gd name="connsiteX103" fmla="*/ 3623856 w 10678681"/>
              <a:gd name="connsiteY103" fmla="*/ 1290804 h 1342734"/>
              <a:gd name="connsiteX104" fmla="*/ 3564933 w 10678681"/>
              <a:gd name="connsiteY104" fmla="*/ 1287147 h 1342734"/>
              <a:gd name="connsiteX105" fmla="*/ 3550537 w 10678681"/>
              <a:gd name="connsiteY105" fmla="*/ 1317552 h 1342734"/>
              <a:gd name="connsiteX106" fmla="*/ 3487736 w 10678681"/>
              <a:gd name="connsiteY106" fmla="*/ 1303493 h 1342734"/>
              <a:gd name="connsiteX107" fmla="*/ 3392548 w 10678681"/>
              <a:gd name="connsiteY107" fmla="*/ 1278741 h 1342734"/>
              <a:gd name="connsiteX108" fmla="*/ 3337466 w 10678681"/>
              <a:gd name="connsiteY108" fmla="*/ 1272537 h 1342734"/>
              <a:gd name="connsiteX109" fmla="*/ 3175981 w 10678681"/>
              <a:gd name="connsiteY109" fmla="*/ 1208973 h 1342734"/>
              <a:gd name="connsiteX110" fmla="*/ 3036856 w 10678681"/>
              <a:gd name="connsiteY110" fmla="*/ 1214383 h 1342734"/>
              <a:gd name="connsiteX111" fmla="*/ 2824973 w 10678681"/>
              <a:gd name="connsiteY111" fmla="*/ 1134864 h 1342734"/>
              <a:gd name="connsiteX112" fmla="*/ 2804398 w 10678681"/>
              <a:gd name="connsiteY112" fmla="*/ 1125556 h 1342734"/>
              <a:gd name="connsiteX113" fmla="*/ 2736109 w 10678681"/>
              <a:gd name="connsiteY113" fmla="*/ 1137717 h 1342734"/>
              <a:gd name="connsiteX114" fmla="*/ 2659096 w 10678681"/>
              <a:gd name="connsiteY114" fmla="*/ 1150294 h 1342734"/>
              <a:gd name="connsiteX115" fmla="*/ 2567088 w 10678681"/>
              <a:gd name="connsiteY115" fmla="*/ 1181781 h 1342734"/>
              <a:gd name="connsiteX116" fmla="*/ 2454501 w 10678681"/>
              <a:gd name="connsiteY116" fmla="*/ 1155455 h 1342734"/>
              <a:gd name="connsiteX117" fmla="*/ 2385161 w 10678681"/>
              <a:gd name="connsiteY117" fmla="*/ 1161312 h 1342734"/>
              <a:gd name="connsiteX118" fmla="*/ 2273361 w 10678681"/>
              <a:gd name="connsiteY118" fmla="*/ 1134090 h 1342734"/>
              <a:gd name="connsiteX119" fmla="*/ 2132003 w 10678681"/>
              <a:gd name="connsiteY119" fmla="*/ 1139225 h 1342734"/>
              <a:gd name="connsiteX120" fmla="*/ 2041224 w 10678681"/>
              <a:gd name="connsiteY120" fmla="*/ 1147536 h 1342734"/>
              <a:gd name="connsiteX121" fmla="*/ 2010157 w 10678681"/>
              <a:gd name="connsiteY121" fmla="*/ 1152767 h 1342734"/>
              <a:gd name="connsiteX122" fmla="*/ 1859213 w 10678681"/>
              <a:gd name="connsiteY122" fmla="*/ 1199540 h 1342734"/>
              <a:gd name="connsiteX123" fmla="*/ 1735877 w 10678681"/>
              <a:gd name="connsiteY123" fmla="*/ 1246527 h 1342734"/>
              <a:gd name="connsiteX124" fmla="*/ 1705069 w 10678681"/>
              <a:gd name="connsiteY124" fmla="*/ 1251989 h 1342734"/>
              <a:gd name="connsiteX125" fmla="*/ 1307888 w 10678681"/>
              <a:gd name="connsiteY125" fmla="*/ 1283156 h 1342734"/>
              <a:gd name="connsiteX126" fmla="*/ 1220734 w 10678681"/>
              <a:gd name="connsiteY126" fmla="*/ 1257811 h 1342734"/>
              <a:gd name="connsiteX127" fmla="*/ 1021737 w 10678681"/>
              <a:gd name="connsiteY127" fmla="*/ 1238739 h 1342734"/>
              <a:gd name="connsiteX128" fmla="*/ 959820 w 10678681"/>
              <a:gd name="connsiteY128" fmla="*/ 1275863 h 1342734"/>
              <a:gd name="connsiteX129" fmla="*/ 929137 w 10678681"/>
              <a:gd name="connsiteY129" fmla="*/ 1273957 h 1342734"/>
              <a:gd name="connsiteX130" fmla="*/ 878849 w 10678681"/>
              <a:gd name="connsiteY130" fmla="*/ 1266740 h 1342734"/>
              <a:gd name="connsiteX131" fmla="*/ 800667 w 10678681"/>
              <a:gd name="connsiteY131" fmla="*/ 1282041 h 1342734"/>
              <a:gd name="connsiteX132" fmla="*/ 644906 w 10678681"/>
              <a:gd name="connsiteY132" fmla="*/ 1273685 h 1342734"/>
              <a:gd name="connsiteX133" fmla="*/ 379869 w 10678681"/>
              <a:gd name="connsiteY133" fmla="*/ 1339165 h 1342734"/>
              <a:gd name="connsiteX134" fmla="*/ 137696 w 10678681"/>
              <a:gd name="connsiteY134" fmla="*/ 1319217 h 1342734"/>
              <a:gd name="connsiteX135" fmla="*/ 54250 w 10678681"/>
              <a:gd name="connsiteY135" fmla="*/ 1315838 h 1342734"/>
              <a:gd name="connsiteX136" fmla="*/ 28042 w 10678681"/>
              <a:gd name="connsiteY136" fmla="*/ 1297822 h 1342734"/>
              <a:gd name="connsiteX137" fmla="*/ 0 w 10678681"/>
              <a:gd name="connsiteY137" fmla="*/ 1294612 h 1342734"/>
              <a:gd name="connsiteX138" fmla="*/ 0 w 10678681"/>
              <a:gd name="connsiteY138"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09062 h 1342734"/>
              <a:gd name="connsiteX14" fmla="*/ 9840045 w 10678681"/>
              <a:gd name="connsiteY14" fmla="*/ 223033 h 1342734"/>
              <a:gd name="connsiteX15" fmla="*/ 9679639 w 10678681"/>
              <a:gd name="connsiteY15" fmla="*/ 24718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276883 w 10678681"/>
              <a:gd name="connsiteY30" fmla="*/ 588214 h 1342734"/>
              <a:gd name="connsiteX31" fmla="*/ 8086698 w 10678681"/>
              <a:gd name="connsiteY31" fmla="*/ 605185 h 1342734"/>
              <a:gd name="connsiteX32" fmla="*/ 7982378 w 10678681"/>
              <a:gd name="connsiteY32" fmla="*/ 629799 h 1342734"/>
              <a:gd name="connsiteX33" fmla="*/ 7947952 w 10678681"/>
              <a:gd name="connsiteY33" fmla="*/ 648003 h 1342734"/>
              <a:gd name="connsiteX34" fmla="*/ 7890112 w 10678681"/>
              <a:gd name="connsiteY34" fmla="*/ 677915 h 1342734"/>
              <a:gd name="connsiteX35" fmla="*/ 7853284 w 10678681"/>
              <a:gd name="connsiteY35" fmla="*/ 723588 h 1342734"/>
              <a:gd name="connsiteX36" fmla="*/ 7802383 w 10678681"/>
              <a:gd name="connsiteY36" fmla="*/ 739359 h 1342734"/>
              <a:gd name="connsiteX37" fmla="*/ 7730518 w 10678681"/>
              <a:gd name="connsiteY37" fmla="*/ 739526 h 1342734"/>
              <a:gd name="connsiteX38" fmla="*/ 7720084 w 10678681"/>
              <a:gd name="connsiteY38" fmla="*/ 760750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58094 w 10678681"/>
              <a:gd name="connsiteY45" fmla="*/ 990679 h 1342734"/>
              <a:gd name="connsiteX46" fmla="*/ 7257893 w 10678681"/>
              <a:gd name="connsiteY46" fmla="*/ 991204 h 1342734"/>
              <a:gd name="connsiteX47" fmla="*/ 7247153 w 10678681"/>
              <a:gd name="connsiteY47" fmla="*/ 991550 h 1342734"/>
              <a:gd name="connsiteX48" fmla="*/ 7193612 w 10678681"/>
              <a:gd name="connsiteY48" fmla="*/ 987042 h 1342734"/>
              <a:gd name="connsiteX49" fmla="*/ 7132632 w 10678681"/>
              <a:gd name="connsiteY49" fmla="*/ 1042036 h 1342734"/>
              <a:gd name="connsiteX50" fmla="*/ 7105610 w 10678681"/>
              <a:gd name="connsiteY50" fmla="*/ 1053537 h 1342734"/>
              <a:gd name="connsiteX51" fmla="*/ 7069148 w 10678681"/>
              <a:gd name="connsiteY51" fmla="*/ 1047163 h 1342734"/>
              <a:gd name="connsiteX52" fmla="*/ 7039634 w 10678681"/>
              <a:gd name="connsiteY52" fmla="*/ 1059971 h 1342734"/>
              <a:gd name="connsiteX53" fmla="*/ 7033445 w 10678681"/>
              <a:gd name="connsiteY53" fmla="*/ 1063314 h 1342734"/>
              <a:gd name="connsiteX54" fmla="*/ 6999157 w 10678681"/>
              <a:gd name="connsiteY54" fmla="*/ 1055282 h 1342734"/>
              <a:gd name="connsiteX55" fmla="*/ 6981874 w 10678681"/>
              <a:gd name="connsiteY55" fmla="*/ 1053827 h 1342734"/>
              <a:gd name="connsiteX56" fmla="*/ 6976102 w 10678681"/>
              <a:gd name="connsiteY56" fmla="*/ 1047854 h 1342734"/>
              <a:gd name="connsiteX57" fmla="*/ 6951040 w 10678681"/>
              <a:gd name="connsiteY57" fmla="*/ 1048531 h 1342734"/>
              <a:gd name="connsiteX58" fmla="*/ 6948497 w 10678681"/>
              <a:gd name="connsiteY58" fmla="*/ 1050706 h 1342734"/>
              <a:gd name="connsiteX59" fmla="*/ 6926582 w 10678681"/>
              <a:gd name="connsiteY59" fmla="*/ 1043462 h 1342734"/>
              <a:gd name="connsiteX60" fmla="*/ 6833743 w 10678681"/>
              <a:gd name="connsiteY60" fmla="*/ 1027960 h 1342734"/>
              <a:gd name="connsiteX61" fmla="*/ 6687090 w 10678681"/>
              <a:gd name="connsiteY61" fmla="*/ 1063250 h 1342734"/>
              <a:gd name="connsiteX62" fmla="*/ 6431838 w 10678681"/>
              <a:gd name="connsiteY62" fmla="*/ 1063226 h 1342734"/>
              <a:gd name="connsiteX63" fmla="*/ 6327795 w 10678681"/>
              <a:gd name="connsiteY63" fmla="*/ 1088142 h 1342734"/>
              <a:gd name="connsiteX64" fmla="*/ 6136549 w 10678681"/>
              <a:gd name="connsiteY64" fmla="*/ 1100268 h 1342734"/>
              <a:gd name="connsiteX65" fmla="*/ 6004655 w 10678681"/>
              <a:gd name="connsiteY65" fmla="*/ 1114946 h 1342734"/>
              <a:gd name="connsiteX66" fmla="*/ 5936643 w 10678681"/>
              <a:gd name="connsiteY66" fmla="*/ 1095428 h 1342734"/>
              <a:gd name="connsiteX67" fmla="*/ 5912484 w 10678681"/>
              <a:gd name="connsiteY67" fmla="*/ 1112624 h 1342734"/>
              <a:gd name="connsiteX68" fmla="*/ 5908387 w 10678681"/>
              <a:gd name="connsiteY68" fmla="*/ 1116018 h 1342734"/>
              <a:gd name="connsiteX69" fmla="*/ 5890495 w 10678681"/>
              <a:gd name="connsiteY69" fmla="*/ 1120268 h 1342734"/>
              <a:gd name="connsiteX70" fmla="*/ 5887318 w 10678681"/>
              <a:gd name="connsiteY70" fmla="*/ 1133134 h 1342734"/>
              <a:gd name="connsiteX71" fmla="*/ 5861726 w 10678681"/>
              <a:gd name="connsiteY71" fmla="*/ 1147891 h 1342734"/>
              <a:gd name="connsiteX72" fmla="*/ 5805823 w 10678681"/>
              <a:gd name="connsiteY72" fmla="*/ 1152457 h 1342734"/>
              <a:gd name="connsiteX73" fmla="*/ 5689841 w 10678681"/>
              <a:gd name="connsiteY73" fmla="*/ 1176232 h 1342734"/>
              <a:gd name="connsiteX74" fmla="*/ 5605119 w 10678681"/>
              <a:gd name="connsiteY74" fmla="*/ 1190202 h 1342734"/>
              <a:gd name="connsiteX75" fmla="*/ 5488513 w 10678681"/>
              <a:gd name="connsiteY75" fmla="*/ 1205367 h 1342734"/>
              <a:gd name="connsiteX76" fmla="*/ 5402905 w 10678681"/>
              <a:gd name="connsiteY76" fmla="*/ 1241191 h 1342734"/>
              <a:gd name="connsiteX77" fmla="*/ 5285593 w 10678681"/>
              <a:gd name="connsiteY77" fmla="*/ 1273569 h 1342734"/>
              <a:gd name="connsiteX78" fmla="*/ 5192893 w 10678681"/>
              <a:gd name="connsiteY78" fmla="*/ 1247188 h 1342734"/>
              <a:gd name="connsiteX79" fmla="*/ 5186475 w 10678681"/>
              <a:gd name="connsiteY79" fmla="*/ 1257028 h 1342734"/>
              <a:gd name="connsiteX80" fmla="*/ 5126038 w 10678681"/>
              <a:gd name="connsiteY80" fmla="*/ 1263189 h 1342734"/>
              <a:gd name="connsiteX81" fmla="*/ 4894688 w 10678681"/>
              <a:gd name="connsiteY81" fmla="*/ 1247184 h 1342734"/>
              <a:gd name="connsiteX82" fmla="*/ 4788036 w 10678681"/>
              <a:gd name="connsiteY82" fmla="*/ 1238182 h 1342734"/>
              <a:gd name="connsiteX83" fmla="*/ 4747555 w 10678681"/>
              <a:gd name="connsiteY83" fmla="*/ 1252768 h 1342734"/>
              <a:gd name="connsiteX84" fmla="*/ 4679644 w 10678681"/>
              <a:gd name="connsiteY84" fmla="*/ 1276603 h 1342734"/>
              <a:gd name="connsiteX85" fmla="*/ 4578184 w 10678681"/>
              <a:gd name="connsiteY85" fmla="*/ 1326745 h 1342734"/>
              <a:gd name="connsiteX86" fmla="*/ 4564919 w 10678681"/>
              <a:gd name="connsiteY86" fmla="*/ 1325507 h 1342734"/>
              <a:gd name="connsiteX87" fmla="*/ 4566586 w 10678681"/>
              <a:gd name="connsiteY87" fmla="*/ 1316963 h 1342734"/>
              <a:gd name="connsiteX88" fmla="*/ 4556303 w 10678681"/>
              <a:gd name="connsiteY88" fmla="*/ 1300262 h 1342734"/>
              <a:gd name="connsiteX89" fmla="*/ 4502358 w 10678681"/>
              <a:gd name="connsiteY89" fmla="*/ 1302558 h 1342734"/>
              <a:gd name="connsiteX90" fmla="*/ 4498919 w 10678681"/>
              <a:gd name="connsiteY90" fmla="*/ 1312115 h 1342734"/>
              <a:gd name="connsiteX91" fmla="*/ 4492075 w 10678681"/>
              <a:gd name="connsiteY91" fmla="*/ 1313357 h 1342734"/>
              <a:gd name="connsiteX92" fmla="*/ 4487466 w 10678681"/>
              <a:gd name="connsiteY92" fmla="*/ 1304102 h 1342734"/>
              <a:gd name="connsiteX93" fmla="*/ 4398292 w 10678681"/>
              <a:gd name="connsiteY93" fmla="*/ 1278410 h 1342734"/>
              <a:gd name="connsiteX94" fmla="*/ 4306088 w 10678681"/>
              <a:gd name="connsiteY94" fmla="*/ 1282512 h 1342734"/>
              <a:gd name="connsiteX95" fmla="*/ 4188995 w 10678681"/>
              <a:gd name="connsiteY95" fmla="*/ 1296718 h 1342734"/>
              <a:gd name="connsiteX96" fmla="*/ 4136582 w 10678681"/>
              <a:gd name="connsiteY96" fmla="*/ 1287687 h 1342734"/>
              <a:gd name="connsiteX97" fmla="*/ 4064614 w 10678681"/>
              <a:gd name="connsiteY97" fmla="*/ 1296118 h 1342734"/>
              <a:gd name="connsiteX98" fmla="*/ 3900948 w 10678681"/>
              <a:gd name="connsiteY98" fmla="*/ 1322156 h 1342734"/>
              <a:gd name="connsiteX99" fmla="*/ 3787890 w 10678681"/>
              <a:gd name="connsiteY99" fmla="*/ 1322164 h 1342734"/>
              <a:gd name="connsiteX100" fmla="*/ 3745993 w 10678681"/>
              <a:gd name="connsiteY100" fmla="*/ 1342630 h 1342734"/>
              <a:gd name="connsiteX101" fmla="*/ 3675785 w 10678681"/>
              <a:gd name="connsiteY101" fmla="*/ 1326802 h 1342734"/>
              <a:gd name="connsiteX102" fmla="*/ 3623856 w 10678681"/>
              <a:gd name="connsiteY102" fmla="*/ 1290804 h 1342734"/>
              <a:gd name="connsiteX103" fmla="*/ 3564933 w 10678681"/>
              <a:gd name="connsiteY103" fmla="*/ 1287147 h 1342734"/>
              <a:gd name="connsiteX104" fmla="*/ 3550537 w 10678681"/>
              <a:gd name="connsiteY104" fmla="*/ 1317552 h 1342734"/>
              <a:gd name="connsiteX105" fmla="*/ 3487736 w 10678681"/>
              <a:gd name="connsiteY105" fmla="*/ 1303493 h 1342734"/>
              <a:gd name="connsiteX106" fmla="*/ 3392548 w 10678681"/>
              <a:gd name="connsiteY106" fmla="*/ 1278741 h 1342734"/>
              <a:gd name="connsiteX107" fmla="*/ 3337466 w 10678681"/>
              <a:gd name="connsiteY107" fmla="*/ 1272537 h 1342734"/>
              <a:gd name="connsiteX108" fmla="*/ 3175981 w 10678681"/>
              <a:gd name="connsiteY108" fmla="*/ 1208973 h 1342734"/>
              <a:gd name="connsiteX109" fmla="*/ 3036856 w 10678681"/>
              <a:gd name="connsiteY109" fmla="*/ 1214383 h 1342734"/>
              <a:gd name="connsiteX110" fmla="*/ 2824973 w 10678681"/>
              <a:gd name="connsiteY110" fmla="*/ 1134864 h 1342734"/>
              <a:gd name="connsiteX111" fmla="*/ 2804398 w 10678681"/>
              <a:gd name="connsiteY111" fmla="*/ 1125556 h 1342734"/>
              <a:gd name="connsiteX112" fmla="*/ 2736109 w 10678681"/>
              <a:gd name="connsiteY112" fmla="*/ 1137717 h 1342734"/>
              <a:gd name="connsiteX113" fmla="*/ 2659096 w 10678681"/>
              <a:gd name="connsiteY113" fmla="*/ 1150294 h 1342734"/>
              <a:gd name="connsiteX114" fmla="*/ 2567088 w 10678681"/>
              <a:gd name="connsiteY114" fmla="*/ 1181781 h 1342734"/>
              <a:gd name="connsiteX115" fmla="*/ 2454501 w 10678681"/>
              <a:gd name="connsiteY115" fmla="*/ 1155455 h 1342734"/>
              <a:gd name="connsiteX116" fmla="*/ 2385161 w 10678681"/>
              <a:gd name="connsiteY116" fmla="*/ 1161312 h 1342734"/>
              <a:gd name="connsiteX117" fmla="*/ 2273361 w 10678681"/>
              <a:gd name="connsiteY117" fmla="*/ 1134090 h 1342734"/>
              <a:gd name="connsiteX118" fmla="*/ 2132003 w 10678681"/>
              <a:gd name="connsiteY118" fmla="*/ 1139225 h 1342734"/>
              <a:gd name="connsiteX119" fmla="*/ 2041224 w 10678681"/>
              <a:gd name="connsiteY119" fmla="*/ 1147536 h 1342734"/>
              <a:gd name="connsiteX120" fmla="*/ 2010157 w 10678681"/>
              <a:gd name="connsiteY120" fmla="*/ 1152767 h 1342734"/>
              <a:gd name="connsiteX121" fmla="*/ 1859213 w 10678681"/>
              <a:gd name="connsiteY121" fmla="*/ 1199540 h 1342734"/>
              <a:gd name="connsiteX122" fmla="*/ 1735877 w 10678681"/>
              <a:gd name="connsiteY122" fmla="*/ 1246527 h 1342734"/>
              <a:gd name="connsiteX123" fmla="*/ 1705069 w 10678681"/>
              <a:gd name="connsiteY123" fmla="*/ 1251989 h 1342734"/>
              <a:gd name="connsiteX124" fmla="*/ 1307888 w 10678681"/>
              <a:gd name="connsiteY124" fmla="*/ 1283156 h 1342734"/>
              <a:gd name="connsiteX125" fmla="*/ 1220734 w 10678681"/>
              <a:gd name="connsiteY125" fmla="*/ 1257811 h 1342734"/>
              <a:gd name="connsiteX126" fmla="*/ 1021737 w 10678681"/>
              <a:gd name="connsiteY126" fmla="*/ 1238739 h 1342734"/>
              <a:gd name="connsiteX127" fmla="*/ 959820 w 10678681"/>
              <a:gd name="connsiteY127" fmla="*/ 1275863 h 1342734"/>
              <a:gd name="connsiteX128" fmla="*/ 929137 w 10678681"/>
              <a:gd name="connsiteY128" fmla="*/ 1273957 h 1342734"/>
              <a:gd name="connsiteX129" fmla="*/ 878849 w 10678681"/>
              <a:gd name="connsiteY129" fmla="*/ 1266740 h 1342734"/>
              <a:gd name="connsiteX130" fmla="*/ 800667 w 10678681"/>
              <a:gd name="connsiteY130" fmla="*/ 1282041 h 1342734"/>
              <a:gd name="connsiteX131" fmla="*/ 644906 w 10678681"/>
              <a:gd name="connsiteY131" fmla="*/ 1273685 h 1342734"/>
              <a:gd name="connsiteX132" fmla="*/ 379869 w 10678681"/>
              <a:gd name="connsiteY132" fmla="*/ 1339165 h 1342734"/>
              <a:gd name="connsiteX133" fmla="*/ 137696 w 10678681"/>
              <a:gd name="connsiteY133" fmla="*/ 1319217 h 1342734"/>
              <a:gd name="connsiteX134" fmla="*/ 54250 w 10678681"/>
              <a:gd name="connsiteY134" fmla="*/ 1315838 h 1342734"/>
              <a:gd name="connsiteX135" fmla="*/ 28042 w 10678681"/>
              <a:gd name="connsiteY135" fmla="*/ 1297822 h 1342734"/>
              <a:gd name="connsiteX136" fmla="*/ 0 w 10678681"/>
              <a:gd name="connsiteY136" fmla="*/ 1294612 h 1342734"/>
              <a:gd name="connsiteX137" fmla="*/ 0 w 10678681"/>
              <a:gd name="connsiteY137"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09062 h 1342734"/>
              <a:gd name="connsiteX14" fmla="*/ 9840045 w 10678681"/>
              <a:gd name="connsiteY14" fmla="*/ 223033 h 1342734"/>
              <a:gd name="connsiteX15" fmla="*/ 9679639 w 10678681"/>
              <a:gd name="connsiteY15" fmla="*/ 24718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276883 w 10678681"/>
              <a:gd name="connsiteY30" fmla="*/ 588214 h 1342734"/>
              <a:gd name="connsiteX31" fmla="*/ 8086698 w 10678681"/>
              <a:gd name="connsiteY31" fmla="*/ 605185 h 1342734"/>
              <a:gd name="connsiteX32" fmla="*/ 7982378 w 10678681"/>
              <a:gd name="connsiteY32" fmla="*/ 629799 h 1342734"/>
              <a:gd name="connsiteX33" fmla="*/ 7947952 w 10678681"/>
              <a:gd name="connsiteY33" fmla="*/ 648003 h 1342734"/>
              <a:gd name="connsiteX34" fmla="*/ 7890112 w 10678681"/>
              <a:gd name="connsiteY34" fmla="*/ 677915 h 1342734"/>
              <a:gd name="connsiteX35" fmla="*/ 7853284 w 10678681"/>
              <a:gd name="connsiteY35" fmla="*/ 723588 h 1342734"/>
              <a:gd name="connsiteX36" fmla="*/ 7802383 w 10678681"/>
              <a:gd name="connsiteY36" fmla="*/ 739359 h 1342734"/>
              <a:gd name="connsiteX37" fmla="*/ 7730518 w 10678681"/>
              <a:gd name="connsiteY37" fmla="*/ 739526 h 1342734"/>
              <a:gd name="connsiteX38" fmla="*/ 7720084 w 10678681"/>
              <a:gd name="connsiteY38" fmla="*/ 760750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58094 w 10678681"/>
              <a:gd name="connsiteY45" fmla="*/ 990679 h 1342734"/>
              <a:gd name="connsiteX46" fmla="*/ 7257893 w 10678681"/>
              <a:gd name="connsiteY46" fmla="*/ 991204 h 1342734"/>
              <a:gd name="connsiteX47" fmla="*/ 7247153 w 10678681"/>
              <a:gd name="connsiteY47" fmla="*/ 991550 h 1342734"/>
              <a:gd name="connsiteX48" fmla="*/ 7193612 w 10678681"/>
              <a:gd name="connsiteY48" fmla="*/ 987042 h 1342734"/>
              <a:gd name="connsiteX49" fmla="*/ 7132632 w 10678681"/>
              <a:gd name="connsiteY49" fmla="*/ 1042036 h 1342734"/>
              <a:gd name="connsiteX50" fmla="*/ 7105610 w 10678681"/>
              <a:gd name="connsiteY50" fmla="*/ 1053537 h 1342734"/>
              <a:gd name="connsiteX51" fmla="*/ 7069148 w 10678681"/>
              <a:gd name="connsiteY51" fmla="*/ 1047163 h 1342734"/>
              <a:gd name="connsiteX52" fmla="*/ 7039634 w 10678681"/>
              <a:gd name="connsiteY52" fmla="*/ 1059971 h 1342734"/>
              <a:gd name="connsiteX53" fmla="*/ 7033445 w 10678681"/>
              <a:gd name="connsiteY53" fmla="*/ 1063314 h 1342734"/>
              <a:gd name="connsiteX54" fmla="*/ 6999157 w 10678681"/>
              <a:gd name="connsiteY54" fmla="*/ 1055282 h 1342734"/>
              <a:gd name="connsiteX55" fmla="*/ 6981874 w 10678681"/>
              <a:gd name="connsiteY55" fmla="*/ 1053827 h 1342734"/>
              <a:gd name="connsiteX56" fmla="*/ 6976102 w 10678681"/>
              <a:gd name="connsiteY56" fmla="*/ 1047854 h 1342734"/>
              <a:gd name="connsiteX57" fmla="*/ 6951040 w 10678681"/>
              <a:gd name="connsiteY57" fmla="*/ 1048531 h 1342734"/>
              <a:gd name="connsiteX58" fmla="*/ 6948497 w 10678681"/>
              <a:gd name="connsiteY58" fmla="*/ 1050706 h 1342734"/>
              <a:gd name="connsiteX59" fmla="*/ 6926582 w 10678681"/>
              <a:gd name="connsiteY59" fmla="*/ 1043462 h 1342734"/>
              <a:gd name="connsiteX60" fmla="*/ 6833743 w 10678681"/>
              <a:gd name="connsiteY60" fmla="*/ 1027960 h 1342734"/>
              <a:gd name="connsiteX61" fmla="*/ 6687090 w 10678681"/>
              <a:gd name="connsiteY61" fmla="*/ 1063250 h 1342734"/>
              <a:gd name="connsiteX62" fmla="*/ 6431838 w 10678681"/>
              <a:gd name="connsiteY62" fmla="*/ 1063226 h 1342734"/>
              <a:gd name="connsiteX63" fmla="*/ 6327795 w 10678681"/>
              <a:gd name="connsiteY63" fmla="*/ 1088142 h 1342734"/>
              <a:gd name="connsiteX64" fmla="*/ 6136549 w 10678681"/>
              <a:gd name="connsiteY64" fmla="*/ 1100268 h 1342734"/>
              <a:gd name="connsiteX65" fmla="*/ 6004655 w 10678681"/>
              <a:gd name="connsiteY65" fmla="*/ 1114946 h 1342734"/>
              <a:gd name="connsiteX66" fmla="*/ 5936643 w 10678681"/>
              <a:gd name="connsiteY66" fmla="*/ 1095428 h 1342734"/>
              <a:gd name="connsiteX67" fmla="*/ 5912484 w 10678681"/>
              <a:gd name="connsiteY67" fmla="*/ 1112624 h 1342734"/>
              <a:gd name="connsiteX68" fmla="*/ 5908387 w 10678681"/>
              <a:gd name="connsiteY68" fmla="*/ 1116018 h 1342734"/>
              <a:gd name="connsiteX69" fmla="*/ 5890495 w 10678681"/>
              <a:gd name="connsiteY69" fmla="*/ 1120268 h 1342734"/>
              <a:gd name="connsiteX70" fmla="*/ 5887318 w 10678681"/>
              <a:gd name="connsiteY70" fmla="*/ 1133134 h 1342734"/>
              <a:gd name="connsiteX71" fmla="*/ 5861726 w 10678681"/>
              <a:gd name="connsiteY71" fmla="*/ 1147891 h 1342734"/>
              <a:gd name="connsiteX72" fmla="*/ 5805823 w 10678681"/>
              <a:gd name="connsiteY72" fmla="*/ 1152457 h 1342734"/>
              <a:gd name="connsiteX73" fmla="*/ 5689841 w 10678681"/>
              <a:gd name="connsiteY73" fmla="*/ 1176232 h 1342734"/>
              <a:gd name="connsiteX74" fmla="*/ 5605119 w 10678681"/>
              <a:gd name="connsiteY74" fmla="*/ 1190202 h 1342734"/>
              <a:gd name="connsiteX75" fmla="*/ 5488513 w 10678681"/>
              <a:gd name="connsiteY75" fmla="*/ 1205367 h 1342734"/>
              <a:gd name="connsiteX76" fmla="*/ 5402905 w 10678681"/>
              <a:gd name="connsiteY76" fmla="*/ 1241191 h 1342734"/>
              <a:gd name="connsiteX77" fmla="*/ 5285593 w 10678681"/>
              <a:gd name="connsiteY77" fmla="*/ 1273569 h 1342734"/>
              <a:gd name="connsiteX78" fmla="*/ 5192893 w 10678681"/>
              <a:gd name="connsiteY78" fmla="*/ 1247188 h 1342734"/>
              <a:gd name="connsiteX79" fmla="*/ 5186475 w 10678681"/>
              <a:gd name="connsiteY79" fmla="*/ 1257028 h 1342734"/>
              <a:gd name="connsiteX80" fmla="*/ 5126038 w 10678681"/>
              <a:gd name="connsiteY80" fmla="*/ 1263189 h 1342734"/>
              <a:gd name="connsiteX81" fmla="*/ 4894688 w 10678681"/>
              <a:gd name="connsiteY81" fmla="*/ 1247184 h 1342734"/>
              <a:gd name="connsiteX82" fmla="*/ 4788036 w 10678681"/>
              <a:gd name="connsiteY82" fmla="*/ 1238182 h 1342734"/>
              <a:gd name="connsiteX83" fmla="*/ 4747555 w 10678681"/>
              <a:gd name="connsiteY83" fmla="*/ 1252768 h 1342734"/>
              <a:gd name="connsiteX84" fmla="*/ 4679644 w 10678681"/>
              <a:gd name="connsiteY84" fmla="*/ 1276603 h 1342734"/>
              <a:gd name="connsiteX85" fmla="*/ 4617473 w 10678681"/>
              <a:gd name="connsiteY85" fmla="*/ 1296467 h 1342734"/>
              <a:gd name="connsiteX86" fmla="*/ 4564919 w 10678681"/>
              <a:gd name="connsiteY86" fmla="*/ 1325507 h 1342734"/>
              <a:gd name="connsiteX87" fmla="*/ 4566586 w 10678681"/>
              <a:gd name="connsiteY87" fmla="*/ 1316963 h 1342734"/>
              <a:gd name="connsiteX88" fmla="*/ 4556303 w 10678681"/>
              <a:gd name="connsiteY88" fmla="*/ 1300262 h 1342734"/>
              <a:gd name="connsiteX89" fmla="*/ 4502358 w 10678681"/>
              <a:gd name="connsiteY89" fmla="*/ 1302558 h 1342734"/>
              <a:gd name="connsiteX90" fmla="*/ 4498919 w 10678681"/>
              <a:gd name="connsiteY90" fmla="*/ 1312115 h 1342734"/>
              <a:gd name="connsiteX91" fmla="*/ 4492075 w 10678681"/>
              <a:gd name="connsiteY91" fmla="*/ 1313357 h 1342734"/>
              <a:gd name="connsiteX92" fmla="*/ 4487466 w 10678681"/>
              <a:gd name="connsiteY92" fmla="*/ 1304102 h 1342734"/>
              <a:gd name="connsiteX93" fmla="*/ 4398292 w 10678681"/>
              <a:gd name="connsiteY93" fmla="*/ 1278410 h 1342734"/>
              <a:gd name="connsiteX94" fmla="*/ 4306088 w 10678681"/>
              <a:gd name="connsiteY94" fmla="*/ 1282512 h 1342734"/>
              <a:gd name="connsiteX95" fmla="*/ 4188995 w 10678681"/>
              <a:gd name="connsiteY95" fmla="*/ 1296718 h 1342734"/>
              <a:gd name="connsiteX96" fmla="*/ 4136582 w 10678681"/>
              <a:gd name="connsiteY96" fmla="*/ 1287687 h 1342734"/>
              <a:gd name="connsiteX97" fmla="*/ 4064614 w 10678681"/>
              <a:gd name="connsiteY97" fmla="*/ 1296118 h 1342734"/>
              <a:gd name="connsiteX98" fmla="*/ 3900948 w 10678681"/>
              <a:gd name="connsiteY98" fmla="*/ 1322156 h 1342734"/>
              <a:gd name="connsiteX99" fmla="*/ 3787890 w 10678681"/>
              <a:gd name="connsiteY99" fmla="*/ 1322164 h 1342734"/>
              <a:gd name="connsiteX100" fmla="*/ 3745993 w 10678681"/>
              <a:gd name="connsiteY100" fmla="*/ 1342630 h 1342734"/>
              <a:gd name="connsiteX101" fmla="*/ 3675785 w 10678681"/>
              <a:gd name="connsiteY101" fmla="*/ 1326802 h 1342734"/>
              <a:gd name="connsiteX102" fmla="*/ 3623856 w 10678681"/>
              <a:gd name="connsiteY102" fmla="*/ 1290804 h 1342734"/>
              <a:gd name="connsiteX103" fmla="*/ 3564933 w 10678681"/>
              <a:gd name="connsiteY103" fmla="*/ 1287147 h 1342734"/>
              <a:gd name="connsiteX104" fmla="*/ 3550537 w 10678681"/>
              <a:gd name="connsiteY104" fmla="*/ 1317552 h 1342734"/>
              <a:gd name="connsiteX105" fmla="*/ 3487736 w 10678681"/>
              <a:gd name="connsiteY105" fmla="*/ 1303493 h 1342734"/>
              <a:gd name="connsiteX106" fmla="*/ 3392548 w 10678681"/>
              <a:gd name="connsiteY106" fmla="*/ 1278741 h 1342734"/>
              <a:gd name="connsiteX107" fmla="*/ 3337466 w 10678681"/>
              <a:gd name="connsiteY107" fmla="*/ 1272537 h 1342734"/>
              <a:gd name="connsiteX108" fmla="*/ 3175981 w 10678681"/>
              <a:gd name="connsiteY108" fmla="*/ 1208973 h 1342734"/>
              <a:gd name="connsiteX109" fmla="*/ 3036856 w 10678681"/>
              <a:gd name="connsiteY109" fmla="*/ 1214383 h 1342734"/>
              <a:gd name="connsiteX110" fmla="*/ 2824973 w 10678681"/>
              <a:gd name="connsiteY110" fmla="*/ 1134864 h 1342734"/>
              <a:gd name="connsiteX111" fmla="*/ 2804398 w 10678681"/>
              <a:gd name="connsiteY111" fmla="*/ 1125556 h 1342734"/>
              <a:gd name="connsiteX112" fmla="*/ 2736109 w 10678681"/>
              <a:gd name="connsiteY112" fmla="*/ 1137717 h 1342734"/>
              <a:gd name="connsiteX113" fmla="*/ 2659096 w 10678681"/>
              <a:gd name="connsiteY113" fmla="*/ 1150294 h 1342734"/>
              <a:gd name="connsiteX114" fmla="*/ 2567088 w 10678681"/>
              <a:gd name="connsiteY114" fmla="*/ 1181781 h 1342734"/>
              <a:gd name="connsiteX115" fmla="*/ 2454501 w 10678681"/>
              <a:gd name="connsiteY115" fmla="*/ 1155455 h 1342734"/>
              <a:gd name="connsiteX116" fmla="*/ 2385161 w 10678681"/>
              <a:gd name="connsiteY116" fmla="*/ 1161312 h 1342734"/>
              <a:gd name="connsiteX117" fmla="*/ 2273361 w 10678681"/>
              <a:gd name="connsiteY117" fmla="*/ 1134090 h 1342734"/>
              <a:gd name="connsiteX118" fmla="*/ 2132003 w 10678681"/>
              <a:gd name="connsiteY118" fmla="*/ 1139225 h 1342734"/>
              <a:gd name="connsiteX119" fmla="*/ 2041224 w 10678681"/>
              <a:gd name="connsiteY119" fmla="*/ 1147536 h 1342734"/>
              <a:gd name="connsiteX120" fmla="*/ 2010157 w 10678681"/>
              <a:gd name="connsiteY120" fmla="*/ 1152767 h 1342734"/>
              <a:gd name="connsiteX121" fmla="*/ 1859213 w 10678681"/>
              <a:gd name="connsiteY121" fmla="*/ 1199540 h 1342734"/>
              <a:gd name="connsiteX122" fmla="*/ 1735877 w 10678681"/>
              <a:gd name="connsiteY122" fmla="*/ 1246527 h 1342734"/>
              <a:gd name="connsiteX123" fmla="*/ 1705069 w 10678681"/>
              <a:gd name="connsiteY123" fmla="*/ 1251989 h 1342734"/>
              <a:gd name="connsiteX124" fmla="*/ 1307888 w 10678681"/>
              <a:gd name="connsiteY124" fmla="*/ 1283156 h 1342734"/>
              <a:gd name="connsiteX125" fmla="*/ 1220734 w 10678681"/>
              <a:gd name="connsiteY125" fmla="*/ 1257811 h 1342734"/>
              <a:gd name="connsiteX126" fmla="*/ 1021737 w 10678681"/>
              <a:gd name="connsiteY126" fmla="*/ 1238739 h 1342734"/>
              <a:gd name="connsiteX127" fmla="*/ 959820 w 10678681"/>
              <a:gd name="connsiteY127" fmla="*/ 1275863 h 1342734"/>
              <a:gd name="connsiteX128" fmla="*/ 929137 w 10678681"/>
              <a:gd name="connsiteY128" fmla="*/ 1273957 h 1342734"/>
              <a:gd name="connsiteX129" fmla="*/ 878849 w 10678681"/>
              <a:gd name="connsiteY129" fmla="*/ 1266740 h 1342734"/>
              <a:gd name="connsiteX130" fmla="*/ 800667 w 10678681"/>
              <a:gd name="connsiteY130" fmla="*/ 1282041 h 1342734"/>
              <a:gd name="connsiteX131" fmla="*/ 644906 w 10678681"/>
              <a:gd name="connsiteY131" fmla="*/ 1273685 h 1342734"/>
              <a:gd name="connsiteX132" fmla="*/ 379869 w 10678681"/>
              <a:gd name="connsiteY132" fmla="*/ 1339165 h 1342734"/>
              <a:gd name="connsiteX133" fmla="*/ 137696 w 10678681"/>
              <a:gd name="connsiteY133" fmla="*/ 1319217 h 1342734"/>
              <a:gd name="connsiteX134" fmla="*/ 54250 w 10678681"/>
              <a:gd name="connsiteY134" fmla="*/ 1315838 h 1342734"/>
              <a:gd name="connsiteX135" fmla="*/ 28042 w 10678681"/>
              <a:gd name="connsiteY135" fmla="*/ 1297822 h 1342734"/>
              <a:gd name="connsiteX136" fmla="*/ 0 w 10678681"/>
              <a:gd name="connsiteY136" fmla="*/ 1294612 h 1342734"/>
              <a:gd name="connsiteX137" fmla="*/ 0 w 10678681"/>
              <a:gd name="connsiteY137"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09062 h 1342734"/>
              <a:gd name="connsiteX14" fmla="*/ 9840045 w 10678681"/>
              <a:gd name="connsiteY14" fmla="*/ 223033 h 1342734"/>
              <a:gd name="connsiteX15" fmla="*/ 9679639 w 10678681"/>
              <a:gd name="connsiteY15" fmla="*/ 24718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276883 w 10678681"/>
              <a:gd name="connsiteY30" fmla="*/ 588214 h 1342734"/>
              <a:gd name="connsiteX31" fmla="*/ 8086698 w 10678681"/>
              <a:gd name="connsiteY31" fmla="*/ 605185 h 1342734"/>
              <a:gd name="connsiteX32" fmla="*/ 7982378 w 10678681"/>
              <a:gd name="connsiteY32" fmla="*/ 629799 h 1342734"/>
              <a:gd name="connsiteX33" fmla="*/ 7947952 w 10678681"/>
              <a:gd name="connsiteY33" fmla="*/ 648003 h 1342734"/>
              <a:gd name="connsiteX34" fmla="*/ 7890112 w 10678681"/>
              <a:gd name="connsiteY34" fmla="*/ 677915 h 1342734"/>
              <a:gd name="connsiteX35" fmla="*/ 7853284 w 10678681"/>
              <a:gd name="connsiteY35" fmla="*/ 723588 h 1342734"/>
              <a:gd name="connsiteX36" fmla="*/ 7802383 w 10678681"/>
              <a:gd name="connsiteY36" fmla="*/ 739359 h 1342734"/>
              <a:gd name="connsiteX37" fmla="*/ 7730518 w 10678681"/>
              <a:gd name="connsiteY37" fmla="*/ 739526 h 1342734"/>
              <a:gd name="connsiteX38" fmla="*/ 7720084 w 10678681"/>
              <a:gd name="connsiteY38" fmla="*/ 760750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58094 w 10678681"/>
              <a:gd name="connsiteY45" fmla="*/ 990679 h 1342734"/>
              <a:gd name="connsiteX46" fmla="*/ 7257893 w 10678681"/>
              <a:gd name="connsiteY46" fmla="*/ 991204 h 1342734"/>
              <a:gd name="connsiteX47" fmla="*/ 7247153 w 10678681"/>
              <a:gd name="connsiteY47" fmla="*/ 991550 h 1342734"/>
              <a:gd name="connsiteX48" fmla="*/ 7193612 w 10678681"/>
              <a:gd name="connsiteY48" fmla="*/ 987042 h 1342734"/>
              <a:gd name="connsiteX49" fmla="*/ 7132632 w 10678681"/>
              <a:gd name="connsiteY49" fmla="*/ 1042036 h 1342734"/>
              <a:gd name="connsiteX50" fmla="*/ 7105610 w 10678681"/>
              <a:gd name="connsiteY50" fmla="*/ 1053537 h 1342734"/>
              <a:gd name="connsiteX51" fmla="*/ 7069148 w 10678681"/>
              <a:gd name="connsiteY51" fmla="*/ 1047163 h 1342734"/>
              <a:gd name="connsiteX52" fmla="*/ 7039634 w 10678681"/>
              <a:gd name="connsiteY52" fmla="*/ 1059971 h 1342734"/>
              <a:gd name="connsiteX53" fmla="*/ 7033445 w 10678681"/>
              <a:gd name="connsiteY53" fmla="*/ 1063314 h 1342734"/>
              <a:gd name="connsiteX54" fmla="*/ 6999157 w 10678681"/>
              <a:gd name="connsiteY54" fmla="*/ 1055282 h 1342734"/>
              <a:gd name="connsiteX55" fmla="*/ 6981874 w 10678681"/>
              <a:gd name="connsiteY55" fmla="*/ 1053827 h 1342734"/>
              <a:gd name="connsiteX56" fmla="*/ 6976102 w 10678681"/>
              <a:gd name="connsiteY56" fmla="*/ 1047854 h 1342734"/>
              <a:gd name="connsiteX57" fmla="*/ 6951040 w 10678681"/>
              <a:gd name="connsiteY57" fmla="*/ 1048531 h 1342734"/>
              <a:gd name="connsiteX58" fmla="*/ 6948497 w 10678681"/>
              <a:gd name="connsiteY58" fmla="*/ 1050706 h 1342734"/>
              <a:gd name="connsiteX59" fmla="*/ 6926582 w 10678681"/>
              <a:gd name="connsiteY59" fmla="*/ 1043462 h 1342734"/>
              <a:gd name="connsiteX60" fmla="*/ 6833743 w 10678681"/>
              <a:gd name="connsiteY60" fmla="*/ 1027960 h 1342734"/>
              <a:gd name="connsiteX61" fmla="*/ 6687090 w 10678681"/>
              <a:gd name="connsiteY61" fmla="*/ 1063250 h 1342734"/>
              <a:gd name="connsiteX62" fmla="*/ 6431838 w 10678681"/>
              <a:gd name="connsiteY62" fmla="*/ 1063226 h 1342734"/>
              <a:gd name="connsiteX63" fmla="*/ 6327795 w 10678681"/>
              <a:gd name="connsiteY63" fmla="*/ 1088142 h 1342734"/>
              <a:gd name="connsiteX64" fmla="*/ 6136549 w 10678681"/>
              <a:gd name="connsiteY64" fmla="*/ 1100268 h 1342734"/>
              <a:gd name="connsiteX65" fmla="*/ 6004655 w 10678681"/>
              <a:gd name="connsiteY65" fmla="*/ 1114946 h 1342734"/>
              <a:gd name="connsiteX66" fmla="*/ 5936643 w 10678681"/>
              <a:gd name="connsiteY66" fmla="*/ 1095428 h 1342734"/>
              <a:gd name="connsiteX67" fmla="*/ 5912484 w 10678681"/>
              <a:gd name="connsiteY67" fmla="*/ 1112624 h 1342734"/>
              <a:gd name="connsiteX68" fmla="*/ 5908387 w 10678681"/>
              <a:gd name="connsiteY68" fmla="*/ 1116018 h 1342734"/>
              <a:gd name="connsiteX69" fmla="*/ 5890495 w 10678681"/>
              <a:gd name="connsiteY69" fmla="*/ 1120268 h 1342734"/>
              <a:gd name="connsiteX70" fmla="*/ 5887318 w 10678681"/>
              <a:gd name="connsiteY70" fmla="*/ 1133134 h 1342734"/>
              <a:gd name="connsiteX71" fmla="*/ 5861726 w 10678681"/>
              <a:gd name="connsiteY71" fmla="*/ 1147891 h 1342734"/>
              <a:gd name="connsiteX72" fmla="*/ 5805823 w 10678681"/>
              <a:gd name="connsiteY72" fmla="*/ 1152457 h 1342734"/>
              <a:gd name="connsiteX73" fmla="*/ 5689841 w 10678681"/>
              <a:gd name="connsiteY73" fmla="*/ 1176232 h 1342734"/>
              <a:gd name="connsiteX74" fmla="*/ 5605119 w 10678681"/>
              <a:gd name="connsiteY74" fmla="*/ 1190202 h 1342734"/>
              <a:gd name="connsiteX75" fmla="*/ 5488513 w 10678681"/>
              <a:gd name="connsiteY75" fmla="*/ 1205367 h 1342734"/>
              <a:gd name="connsiteX76" fmla="*/ 5402905 w 10678681"/>
              <a:gd name="connsiteY76" fmla="*/ 1241191 h 1342734"/>
              <a:gd name="connsiteX77" fmla="*/ 5192893 w 10678681"/>
              <a:gd name="connsiteY77" fmla="*/ 1247188 h 1342734"/>
              <a:gd name="connsiteX78" fmla="*/ 5186475 w 10678681"/>
              <a:gd name="connsiteY78" fmla="*/ 1257028 h 1342734"/>
              <a:gd name="connsiteX79" fmla="*/ 5126038 w 10678681"/>
              <a:gd name="connsiteY79" fmla="*/ 1263189 h 1342734"/>
              <a:gd name="connsiteX80" fmla="*/ 4894688 w 10678681"/>
              <a:gd name="connsiteY80" fmla="*/ 1247184 h 1342734"/>
              <a:gd name="connsiteX81" fmla="*/ 4788036 w 10678681"/>
              <a:gd name="connsiteY81" fmla="*/ 1238182 h 1342734"/>
              <a:gd name="connsiteX82" fmla="*/ 4747555 w 10678681"/>
              <a:gd name="connsiteY82" fmla="*/ 1252768 h 1342734"/>
              <a:gd name="connsiteX83" fmla="*/ 4679644 w 10678681"/>
              <a:gd name="connsiteY83" fmla="*/ 1276603 h 1342734"/>
              <a:gd name="connsiteX84" fmla="*/ 4617473 w 10678681"/>
              <a:gd name="connsiteY84" fmla="*/ 1296467 h 1342734"/>
              <a:gd name="connsiteX85" fmla="*/ 4564919 w 10678681"/>
              <a:gd name="connsiteY85" fmla="*/ 1325507 h 1342734"/>
              <a:gd name="connsiteX86" fmla="*/ 4566586 w 10678681"/>
              <a:gd name="connsiteY86" fmla="*/ 1316963 h 1342734"/>
              <a:gd name="connsiteX87" fmla="*/ 4556303 w 10678681"/>
              <a:gd name="connsiteY87" fmla="*/ 1300262 h 1342734"/>
              <a:gd name="connsiteX88" fmla="*/ 4502358 w 10678681"/>
              <a:gd name="connsiteY88" fmla="*/ 1302558 h 1342734"/>
              <a:gd name="connsiteX89" fmla="*/ 4498919 w 10678681"/>
              <a:gd name="connsiteY89" fmla="*/ 1312115 h 1342734"/>
              <a:gd name="connsiteX90" fmla="*/ 4492075 w 10678681"/>
              <a:gd name="connsiteY90" fmla="*/ 1313357 h 1342734"/>
              <a:gd name="connsiteX91" fmla="*/ 4487466 w 10678681"/>
              <a:gd name="connsiteY91" fmla="*/ 1304102 h 1342734"/>
              <a:gd name="connsiteX92" fmla="*/ 4398292 w 10678681"/>
              <a:gd name="connsiteY92" fmla="*/ 1278410 h 1342734"/>
              <a:gd name="connsiteX93" fmla="*/ 4306088 w 10678681"/>
              <a:gd name="connsiteY93" fmla="*/ 1282512 h 1342734"/>
              <a:gd name="connsiteX94" fmla="*/ 4188995 w 10678681"/>
              <a:gd name="connsiteY94" fmla="*/ 1296718 h 1342734"/>
              <a:gd name="connsiteX95" fmla="*/ 4136582 w 10678681"/>
              <a:gd name="connsiteY95" fmla="*/ 1287687 h 1342734"/>
              <a:gd name="connsiteX96" fmla="*/ 4064614 w 10678681"/>
              <a:gd name="connsiteY96" fmla="*/ 1296118 h 1342734"/>
              <a:gd name="connsiteX97" fmla="*/ 3900948 w 10678681"/>
              <a:gd name="connsiteY97" fmla="*/ 1322156 h 1342734"/>
              <a:gd name="connsiteX98" fmla="*/ 3787890 w 10678681"/>
              <a:gd name="connsiteY98" fmla="*/ 1322164 h 1342734"/>
              <a:gd name="connsiteX99" fmla="*/ 3745993 w 10678681"/>
              <a:gd name="connsiteY99" fmla="*/ 1342630 h 1342734"/>
              <a:gd name="connsiteX100" fmla="*/ 3675785 w 10678681"/>
              <a:gd name="connsiteY100" fmla="*/ 1326802 h 1342734"/>
              <a:gd name="connsiteX101" fmla="*/ 3623856 w 10678681"/>
              <a:gd name="connsiteY101" fmla="*/ 1290804 h 1342734"/>
              <a:gd name="connsiteX102" fmla="*/ 3564933 w 10678681"/>
              <a:gd name="connsiteY102" fmla="*/ 1287147 h 1342734"/>
              <a:gd name="connsiteX103" fmla="*/ 3550537 w 10678681"/>
              <a:gd name="connsiteY103" fmla="*/ 1317552 h 1342734"/>
              <a:gd name="connsiteX104" fmla="*/ 3487736 w 10678681"/>
              <a:gd name="connsiteY104" fmla="*/ 1303493 h 1342734"/>
              <a:gd name="connsiteX105" fmla="*/ 3392548 w 10678681"/>
              <a:gd name="connsiteY105" fmla="*/ 1278741 h 1342734"/>
              <a:gd name="connsiteX106" fmla="*/ 3337466 w 10678681"/>
              <a:gd name="connsiteY106" fmla="*/ 1272537 h 1342734"/>
              <a:gd name="connsiteX107" fmla="*/ 3175981 w 10678681"/>
              <a:gd name="connsiteY107" fmla="*/ 1208973 h 1342734"/>
              <a:gd name="connsiteX108" fmla="*/ 3036856 w 10678681"/>
              <a:gd name="connsiteY108" fmla="*/ 1214383 h 1342734"/>
              <a:gd name="connsiteX109" fmla="*/ 2824973 w 10678681"/>
              <a:gd name="connsiteY109" fmla="*/ 1134864 h 1342734"/>
              <a:gd name="connsiteX110" fmla="*/ 2804398 w 10678681"/>
              <a:gd name="connsiteY110" fmla="*/ 1125556 h 1342734"/>
              <a:gd name="connsiteX111" fmla="*/ 2736109 w 10678681"/>
              <a:gd name="connsiteY111" fmla="*/ 1137717 h 1342734"/>
              <a:gd name="connsiteX112" fmla="*/ 2659096 w 10678681"/>
              <a:gd name="connsiteY112" fmla="*/ 1150294 h 1342734"/>
              <a:gd name="connsiteX113" fmla="*/ 2567088 w 10678681"/>
              <a:gd name="connsiteY113" fmla="*/ 1181781 h 1342734"/>
              <a:gd name="connsiteX114" fmla="*/ 2454501 w 10678681"/>
              <a:gd name="connsiteY114" fmla="*/ 1155455 h 1342734"/>
              <a:gd name="connsiteX115" fmla="*/ 2385161 w 10678681"/>
              <a:gd name="connsiteY115" fmla="*/ 1161312 h 1342734"/>
              <a:gd name="connsiteX116" fmla="*/ 2273361 w 10678681"/>
              <a:gd name="connsiteY116" fmla="*/ 1134090 h 1342734"/>
              <a:gd name="connsiteX117" fmla="*/ 2132003 w 10678681"/>
              <a:gd name="connsiteY117" fmla="*/ 1139225 h 1342734"/>
              <a:gd name="connsiteX118" fmla="*/ 2041224 w 10678681"/>
              <a:gd name="connsiteY118" fmla="*/ 1147536 h 1342734"/>
              <a:gd name="connsiteX119" fmla="*/ 2010157 w 10678681"/>
              <a:gd name="connsiteY119" fmla="*/ 1152767 h 1342734"/>
              <a:gd name="connsiteX120" fmla="*/ 1859213 w 10678681"/>
              <a:gd name="connsiteY120" fmla="*/ 1199540 h 1342734"/>
              <a:gd name="connsiteX121" fmla="*/ 1735877 w 10678681"/>
              <a:gd name="connsiteY121" fmla="*/ 1246527 h 1342734"/>
              <a:gd name="connsiteX122" fmla="*/ 1705069 w 10678681"/>
              <a:gd name="connsiteY122" fmla="*/ 1251989 h 1342734"/>
              <a:gd name="connsiteX123" fmla="*/ 1307888 w 10678681"/>
              <a:gd name="connsiteY123" fmla="*/ 1283156 h 1342734"/>
              <a:gd name="connsiteX124" fmla="*/ 1220734 w 10678681"/>
              <a:gd name="connsiteY124" fmla="*/ 1257811 h 1342734"/>
              <a:gd name="connsiteX125" fmla="*/ 1021737 w 10678681"/>
              <a:gd name="connsiteY125" fmla="*/ 1238739 h 1342734"/>
              <a:gd name="connsiteX126" fmla="*/ 959820 w 10678681"/>
              <a:gd name="connsiteY126" fmla="*/ 1275863 h 1342734"/>
              <a:gd name="connsiteX127" fmla="*/ 929137 w 10678681"/>
              <a:gd name="connsiteY127" fmla="*/ 1273957 h 1342734"/>
              <a:gd name="connsiteX128" fmla="*/ 878849 w 10678681"/>
              <a:gd name="connsiteY128" fmla="*/ 1266740 h 1342734"/>
              <a:gd name="connsiteX129" fmla="*/ 800667 w 10678681"/>
              <a:gd name="connsiteY129" fmla="*/ 1282041 h 1342734"/>
              <a:gd name="connsiteX130" fmla="*/ 644906 w 10678681"/>
              <a:gd name="connsiteY130" fmla="*/ 1273685 h 1342734"/>
              <a:gd name="connsiteX131" fmla="*/ 379869 w 10678681"/>
              <a:gd name="connsiteY131" fmla="*/ 1339165 h 1342734"/>
              <a:gd name="connsiteX132" fmla="*/ 137696 w 10678681"/>
              <a:gd name="connsiteY132" fmla="*/ 1319217 h 1342734"/>
              <a:gd name="connsiteX133" fmla="*/ 54250 w 10678681"/>
              <a:gd name="connsiteY133" fmla="*/ 1315838 h 1342734"/>
              <a:gd name="connsiteX134" fmla="*/ 28042 w 10678681"/>
              <a:gd name="connsiteY134" fmla="*/ 1297822 h 1342734"/>
              <a:gd name="connsiteX135" fmla="*/ 0 w 10678681"/>
              <a:gd name="connsiteY135" fmla="*/ 1294612 h 1342734"/>
              <a:gd name="connsiteX136" fmla="*/ 0 w 10678681"/>
              <a:gd name="connsiteY136"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09062 h 1342734"/>
              <a:gd name="connsiteX14" fmla="*/ 9840045 w 10678681"/>
              <a:gd name="connsiteY14" fmla="*/ 223033 h 1342734"/>
              <a:gd name="connsiteX15" fmla="*/ 9679639 w 10678681"/>
              <a:gd name="connsiteY15" fmla="*/ 24718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276883 w 10678681"/>
              <a:gd name="connsiteY30" fmla="*/ 588214 h 1342734"/>
              <a:gd name="connsiteX31" fmla="*/ 8086698 w 10678681"/>
              <a:gd name="connsiteY31" fmla="*/ 605185 h 1342734"/>
              <a:gd name="connsiteX32" fmla="*/ 7982378 w 10678681"/>
              <a:gd name="connsiteY32" fmla="*/ 629799 h 1342734"/>
              <a:gd name="connsiteX33" fmla="*/ 7947952 w 10678681"/>
              <a:gd name="connsiteY33" fmla="*/ 648003 h 1342734"/>
              <a:gd name="connsiteX34" fmla="*/ 7890112 w 10678681"/>
              <a:gd name="connsiteY34" fmla="*/ 677915 h 1342734"/>
              <a:gd name="connsiteX35" fmla="*/ 7853284 w 10678681"/>
              <a:gd name="connsiteY35" fmla="*/ 723588 h 1342734"/>
              <a:gd name="connsiteX36" fmla="*/ 7802383 w 10678681"/>
              <a:gd name="connsiteY36" fmla="*/ 739359 h 1342734"/>
              <a:gd name="connsiteX37" fmla="*/ 7730518 w 10678681"/>
              <a:gd name="connsiteY37" fmla="*/ 739526 h 1342734"/>
              <a:gd name="connsiteX38" fmla="*/ 7720084 w 10678681"/>
              <a:gd name="connsiteY38" fmla="*/ 760750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58094 w 10678681"/>
              <a:gd name="connsiteY45" fmla="*/ 990679 h 1342734"/>
              <a:gd name="connsiteX46" fmla="*/ 7257893 w 10678681"/>
              <a:gd name="connsiteY46" fmla="*/ 991204 h 1342734"/>
              <a:gd name="connsiteX47" fmla="*/ 7247153 w 10678681"/>
              <a:gd name="connsiteY47" fmla="*/ 991550 h 1342734"/>
              <a:gd name="connsiteX48" fmla="*/ 7193612 w 10678681"/>
              <a:gd name="connsiteY48" fmla="*/ 987042 h 1342734"/>
              <a:gd name="connsiteX49" fmla="*/ 7132632 w 10678681"/>
              <a:gd name="connsiteY49" fmla="*/ 1042036 h 1342734"/>
              <a:gd name="connsiteX50" fmla="*/ 7105610 w 10678681"/>
              <a:gd name="connsiteY50" fmla="*/ 1053537 h 1342734"/>
              <a:gd name="connsiteX51" fmla="*/ 7069148 w 10678681"/>
              <a:gd name="connsiteY51" fmla="*/ 1047163 h 1342734"/>
              <a:gd name="connsiteX52" fmla="*/ 7039634 w 10678681"/>
              <a:gd name="connsiteY52" fmla="*/ 1059971 h 1342734"/>
              <a:gd name="connsiteX53" fmla="*/ 7033445 w 10678681"/>
              <a:gd name="connsiteY53" fmla="*/ 1063314 h 1342734"/>
              <a:gd name="connsiteX54" fmla="*/ 6999157 w 10678681"/>
              <a:gd name="connsiteY54" fmla="*/ 1055282 h 1342734"/>
              <a:gd name="connsiteX55" fmla="*/ 6981874 w 10678681"/>
              <a:gd name="connsiteY55" fmla="*/ 1053827 h 1342734"/>
              <a:gd name="connsiteX56" fmla="*/ 6976102 w 10678681"/>
              <a:gd name="connsiteY56" fmla="*/ 1047854 h 1342734"/>
              <a:gd name="connsiteX57" fmla="*/ 6951040 w 10678681"/>
              <a:gd name="connsiteY57" fmla="*/ 1048531 h 1342734"/>
              <a:gd name="connsiteX58" fmla="*/ 6948497 w 10678681"/>
              <a:gd name="connsiteY58" fmla="*/ 1050706 h 1342734"/>
              <a:gd name="connsiteX59" fmla="*/ 6926582 w 10678681"/>
              <a:gd name="connsiteY59" fmla="*/ 1043462 h 1342734"/>
              <a:gd name="connsiteX60" fmla="*/ 6833743 w 10678681"/>
              <a:gd name="connsiteY60" fmla="*/ 1027960 h 1342734"/>
              <a:gd name="connsiteX61" fmla="*/ 6687090 w 10678681"/>
              <a:gd name="connsiteY61" fmla="*/ 1063250 h 1342734"/>
              <a:gd name="connsiteX62" fmla="*/ 6431838 w 10678681"/>
              <a:gd name="connsiteY62" fmla="*/ 1063226 h 1342734"/>
              <a:gd name="connsiteX63" fmla="*/ 6327795 w 10678681"/>
              <a:gd name="connsiteY63" fmla="*/ 1088142 h 1342734"/>
              <a:gd name="connsiteX64" fmla="*/ 6136549 w 10678681"/>
              <a:gd name="connsiteY64" fmla="*/ 1100268 h 1342734"/>
              <a:gd name="connsiteX65" fmla="*/ 6004655 w 10678681"/>
              <a:gd name="connsiteY65" fmla="*/ 1114946 h 1342734"/>
              <a:gd name="connsiteX66" fmla="*/ 5936643 w 10678681"/>
              <a:gd name="connsiteY66" fmla="*/ 1095428 h 1342734"/>
              <a:gd name="connsiteX67" fmla="*/ 5912484 w 10678681"/>
              <a:gd name="connsiteY67" fmla="*/ 1112624 h 1342734"/>
              <a:gd name="connsiteX68" fmla="*/ 5908387 w 10678681"/>
              <a:gd name="connsiteY68" fmla="*/ 1116018 h 1342734"/>
              <a:gd name="connsiteX69" fmla="*/ 5890495 w 10678681"/>
              <a:gd name="connsiteY69" fmla="*/ 1120268 h 1342734"/>
              <a:gd name="connsiteX70" fmla="*/ 5887318 w 10678681"/>
              <a:gd name="connsiteY70" fmla="*/ 1133134 h 1342734"/>
              <a:gd name="connsiteX71" fmla="*/ 5861726 w 10678681"/>
              <a:gd name="connsiteY71" fmla="*/ 1147891 h 1342734"/>
              <a:gd name="connsiteX72" fmla="*/ 5805823 w 10678681"/>
              <a:gd name="connsiteY72" fmla="*/ 1152457 h 1342734"/>
              <a:gd name="connsiteX73" fmla="*/ 5689841 w 10678681"/>
              <a:gd name="connsiteY73" fmla="*/ 1176232 h 1342734"/>
              <a:gd name="connsiteX74" fmla="*/ 5605119 w 10678681"/>
              <a:gd name="connsiteY74" fmla="*/ 1190202 h 1342734"/>
              <a:gd name="connsiteX75" fmla="*/ 5488513 w 10678681"/>
              <a:gd name="connsiteY75" fmla="*/ 1205367 h 1342734"/>
              <a:gd name="connsiteX76" fmla="*/ 5402905 w 10678681"/>
              <a:gd name="connsiteY76" fmla="*/ 1241191 h 1342734"/>
              <a:gd name="connsiteX77" fmla="*/ 5192893 w 10678681"/>
              <a:gd name="connsiteY77" fmla="*/ 1247188 h 1342734"/>
              <a:gd name="connsiteX78" fmla="*/ 5186475 w 10678681"/>
              <a:gd name="connsiteY78" fmla="*/ 1257028 h 1342734"/>
              <a:gd name="connsiteX79" fmla="*/ 5103589 w 10678681"/>
              <a:gd name="connsiteY79" fmla="*/ 1263189 h 1342734"/>
              <a:gd name="connsiteX80" fmla="*/ 4894688 w 10678681"/>
              <a:gd name="connsiteY80" fmla="*/ 1247184 h 1342734"/>
              <a:gd name="connsiteX81" fmla="*/ 4788036 w 10678681"/>
              <a:gd name="connsiteY81" fmla="*/ 1238182 h 1342734"/>
              <a:gd name="connsiteX82" fmla="*/ 4747555 w 10678681"/>
              <a:gd name="connsiteY82" fmla="*/ 1252768 h 1342734"/>
              <a:gd name="connsiteX83" fmla="*/ 4679644 w 10678681"/>
              <a:gd name="connsiteY83" fmla="*/ 1276603 h 1342734"/>
              <a:gd name="connsiteX84" fmla="*/ 4617473 w 10678681"/>
              <a:gd name="connsiteY84" fmla="*/ 1296467 h 1342734"/>
              <a:gd name="connsiteX85" fmla="*/ 4564919 w 10678681"/>
              <a:gd name="connsiteY85" fmla="*/ 1325507 h 1342734"/>
              <a:gd name="connsiteX86" fmla="*/ 4566586 w 10678681"/>
              <a:gd name="connsiteY86" fmla="*/ 1316963 h 1342734"/>
              <a:gd name="connsiteX87" fmla="*/ 4556303 w 10678681"/>
              <a:gd name="connsiteY87" fmla="*/ 1300262 h 1342734"/>
              <a:gd name="connsiteX88" fmla="*/ 4502358 w 10678681"/>
              <a:gd name="connsiteY88" fmla="*/ 1302558 h 1342734"/>
              <a:gd name="connsiteX89" fmla="*/ 4498919 w 10678681"/>
              <a:gd name="connsiteY89" fmla="*/ 1312115 h 1342734"/>
              <a:gd name="connsiteX90" fmla="*/ 4492075 w 10678681"/>
              <a:gd name="connsiteY90" fmla="*/ 1313357 h 1342734"/>
              <a:gd name="connsiteX91" fmla="*/ 4487466 w 10678681"/>
              <a:gd name="connsiteY91" fmla="*/ 1304102 h 1342734"/>
              <a:gd name="connsiteX92" fmla="*/ 4398292 w 10678681"/>
              <a:gd name="connsiteY92" fmla="*/ 1278410 h 1342734"/>
              <a:gd name="connsiteX93" fmla="*/ 4306088 w 10678681"/>
              <a:gd name="connsiteY93" fmla="*/ 1282512 h 1342734"/>
              <a:gd name="connsiteX94" fmla="*/ 4188995 w 10678681"/>
              <a:gd name="connsiteY94" fmla="*/ 1296718 h 1342734"/>
              <a:gd name="connsiteX95" fmla="*/ 4136582 w 10678681"/>
              <a:gd name="connsiteY95" fmla="*/ 1287687 h 1342734"/>
              <a:gd name="connsiteX96" fmla="*/ 4064614 w 10678681"/>
              <a:gd name="connsiteY96" fmla="*/ 1296118 h 1342734"/>
              <a:gd name="connsiteX97" fmla="*/ 3900948 w 10678681"/>
              <a:gd name="connsiteY97" fmla="*/ 1322156 h 1342734"/>
              <a:gd name="connsiteX98" fmla="*/ 3787890 w 10678681"/>
              <a:gd name="connsiteY98" fmla="*/ 1322164 h 1342734"/>
              <a:gd name="connsiteX99" fmla="*/ 3745993 w 10678681"/>
              <a:gd name="connsiteY99" fmla="*/ 1342630 h 1342734"/>
              <a:gd name="connsiteX100" fmla="*/ 3675785 w 10678681"/>
              <a:gd name="connsiteY100" fmla="*/ 1326802 h 1342734"/>
              <a:gd name="connsiteX101" fmla="*/ 3623856 w 10678681"/>
              <a:gd name="connsiteY101" fmla="*/ 1290804 h 1342734"/>
              <a:gd name="connsiteX102" fmla="*/ 3564933 w 10678681"/>
              <a:gd name="connsiteY102" fmla="*/ 1287147 h 1342734"/>
              <a:gd name="connsiteX103" fmla="*/ 3550537 w 10678681"/>
              <a:gd name="connsiteY103" fmla="*/ 1317552 h 1342734"/>
              <a:gd name="connsiteX104" fmla="*/ 3487736 w 10678681"/>
              <a:gd name="connsiteY104" fmla="*/ 1303493 h 1342734"/>
              <a:gd name="connsiteX105" fmla="*/ 3392548 w 10678681"/>
              <a:gd name="connsiteY105" fmla="*/ 1278741 h 1342734"/>
              <a:gd name="connsiteX106" fmla="*/ 3337466 w 10678681"/>
              <a:gd name="connsiteY106" fmla="*/ 1272537 h 1342734"/>
              <a:gd name="connsiteX107" fmla="*/ 3175981 w 10678681"/>
              <a:gd name="connsiteY107" fmla="*/ 1208973 h 1342734"/>
              <a:gd name="connsiteX108" fmla="*/ 3036856 w 10678681"/>
              <a:gd name="connsiteY108" fmla="*/ 1214383 h 1342734"/>
              <a:gd name="connsiteX109" fmla="*/ 2824973 w 10678681"/>
              <a:gd name="connsiteY109" fmla="*/ 1134864 h 1342734"/>
              <a:gd name="connsiteX110" fmla="*/ 2804398 w 10678681"/>
              <a:gd name="connsiteY110" fmla="*/ 1125556 h 1342734"/>
              <a:gd name="connsiteX111" fmla="*/ 2736109 w 10678681"/>
              <a:gd name="connsiteY111" fmla="*/ 1137717 h 1342734"/>
              <a:gd name="connsiteX112" fmla="*/ 2659096 w 10678681"/>
              <a:gd name="connsiteY112" fmla="*/ 1150294 h 1342734"/>
              <a:gd name="connsiteX113" fmla="*/ 2567088 w 10678681"/>
              <a:gd name="connsiteY113" fmla="*/ 1181781 h 1342734"/>
              <a:gd name="connsiteX114" fmla="*/ 2454501 w 10678681"/>
              <a:gd name="connsiteY114" fmla="*/ 1155455 h 1342734"/>
              <a:gd name="connsiteX115" fmla="*/ 2385161 w 10678681"/>
              <a:gd name="connsiteY115" fmla="*/ 1161312 h 1342734"/>
              <a:gd name="connsiteX116" fmla="*/ 2273361 w 10678681"/>
              <a:gd name="connsiteY116" fmla="*/ 1134090 h 1342734"/>
              <a:gd name="connsiteX117" fmla="*/ 2132003 w 10678681"/>
              <a:gd name="connsiteY117" fmla="*/ 1139225 h 1342734"/>
              <a:gd name="connsiteX118" fmla="*/ 2041224 w 10678681"/>
              <a:gd name="connsiteY118" fmla="*/ 1147536 h 1342734"/>
              <a:gd name="connsiteX119" fmla="*/ 2010157 w 10678681"/>
              <a:gd name="connsiteY119" fmla="*/ 1152767 h 1342734"/>
              <a:gd name="connsiteX120" fmla="*/ 1859213 w 10678681"/>
              <a:gd name="connsiteY120" fmla="*/ 1199540 h 1342734"/>
              <a:gd name="connsiteX121" fmla="*/ 1735877 w 10678681"/>
              <a:gd name="connsiteY121" fmla="*/ 1246527 h 1342734"/>
              <a:gd name="connsiteX122" fmla="*/ 1705069 w 10678681"/>
              <a:gd name="connsiteY122" fmla="*/ 1251989 h 1342734"/>
              <a:gd name="connsiteX123" fmla="*/ 1307888 w 10678681"/>
              <a:gd name="connsiteY123" fmla="*/ 1283156 h 1342734"/>
              <a:gd name="connsiteX124" fmla="*/ 1220734 w 10678681"/>
              <a:gd name="connsiteY124" fmla="*/ 1257811 h 1342734"/>
              <a:gd name="connsiteX125" fmla="*/ 1021737 w 10678681"/>
              <a:gd name="connsiteY125" fmla="*/ 1238739 h 1342734"/>
              <a:gd name="connsiteX126" fmla="*/ 959820 w 10678681"/>
              <a:gd name="connsiteY126" fmla="*/ 1275863 h 1342734"/>
              <a:gd name="connsiteX127" fmla="*/ 929137 w 10678681"/>
              <a:gd name="connsiteY127" fmla="*/ 1273957 h 1342734"/>
              <a:gd name="connsiteX128" fmla="*/ 878849 w 10678681"/>
              <a:gd name="connsiteY128" fmla="*/ 1266740 h 1342734"/>
              <a:gd name="connsiteX129" fmla="*/ 800667 w 10678681"/>
              <a:gd name="connsiteY129" fmla="*/ 1282041 h 1342734"/>
              <a:gd name="connsiteX130" fmla="*/ 644906 w 10678681"/>
              <a:gd name="connsiteY130" fmla="*/ 1273685 h 1342734"/>
              <a:gd name="connsiteX131" fmla="*/ 379869 w 10678681"/>
              <a:gd name="connsiteY131" fmla="*/ 1339165 h 1342734"/>
              <a:gd name="connsiteX132" fmla="*/ 137696 w 10678681"/>
              <a:gd name="connsiteY132" fmla="*/ 1319217 h 1342734"/>
              <a:gd name="connsiteX133" fmla="*/ 54250 w 10678681"/>
              <a:gd name="connsiteY133" fmla="*/ 1315838 h 1342734"/>
              <a:gd name="connsiteX134" fmla="*/ 28042 w 10678681"/>
              <a:gd name="connsiteY134" fmla="*/ 1297822 h 1342734"/>
              <a:gd name="connsiteX135" fmla="*/ 0 w 10678681"/>
              <a:gd name="connsiteY135" fmla="*/ 1294612 h 1342734"/>
              <a:gd name="connsiteX136" fmla="*/ 0 w 10678681"/>
              <a:gd name="connsiteY136"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09062 h 1342734"/>
              <a:gd name="connsiteX14" fmla="*/ 9840045 w 10678681"/>
              <a:gd name="connsiteY14" fmla="*/ 223033 h 1342734"/>
              <a:gd name="connsiteX15" fmla="*/ 9679639 w 10678681"/>
              <a:gd name="connsiteY15" fmla="*/ 24718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276883 w 10678681"/>
              <a:gd name="connsiteY30" fmla="*/ 588214 h 1342734"/>
              <a:gd name="connsiteX31" fmla="*/ 8086698 w 10678681"/>
              <a:gd name="connsiteY31" fmla="*/ 605185 h 1342734"/>
              <a:gd name="connsiteX32" fmla="*/ 7982378 w 10678681"/>
              <a:gd name="connsiteY32" fmla="*/ 629799 h 1342734"/>
              <a:gd name="connsiteX33" fmla="*/ 7947952 w 10678681"/>
              <a:gd name="connsiteY33" fmla="*/ 648003 h 1342734"/>
              <a:gd name="connsiteX34" fmla="*/ 7890112 w 10678681"/>
              <a:gd name="connsiteY34" fmla="*/ 677915 h 1342734"/>
              <a:gd name="connsiteX35" fmla="*/ 7853284 w 10678681"/>
              <a:gd name="connsiteY35" fmla="*/ 723588 h 1342734"/>
              <a:gd name="connsiteX36" fmla="*/ 7802383 w 10678681"/>
              <a:gd name="connsiteY36" fmla="*/ 739359 h 1342734"/>
              <a:gd name="connsiteX37" fmla="*/ 7730518 w 10678681"/>
              <a:gd name="connsiteY37" fmla="*/ 739526 h 1342734"/>
              <a:gd name="connsiteX38" fmla="*/ 7720084 w 10678681"/>
              <a:gd name="connsiteY38" fmla="*/ 760750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58094 w 10678681"/>
              <a:gd name="connsiteY45" fmla="*/ 990679 h 1342734"/>
              <a:gd name="connsiteX46" fmla="*/ 7257893 w 10678681"/>
              <a:gd name="connsiteY46" fmla="*/ 991204 h 1342734"/>
              <a:gd name="connsiteX47" fmla="*/ 7247153 w 10678681"/>
              <a:gd name="connsiteY47" fmla="*/ 991550 h 1342734"/>
              <a:gd name="connsiteX48" fmla="*/ 7193612 w 10678681"/>
              <a:gd name="connsiteY48" fmla="*/ 987042 h 1342734"/>
              <a:gd name="connsiteX49" fmla="*/ 7132632 w 10678681"/>
              <a:gd name="connsiteY49" fmla="*/ 1042036 h 1342734"/>
              <a:gd name="connsiteX50" fmla="*/ 7105610 w 10678681"/>
              <a:gd name="connsiteY50" fmla="*/ 1053537 h 1342734"/>
              <a:gd name="connsiteX51" fmla="*/ 7069148 w 10678681"/>
              <a:gd name="connsiteY51" fmla="*/ 1047163 h 1342734"/>
              <a:gd name="connsiteX52" fmla="*/ 7039634 w 10678681"/>
              <a:gd name="connsiteY52" fmla="*/ 1059971 h 1342734"/>
              <a:gd name="connsiteX53" fmla="*/ 7033445 w 10678681"/>
              <a:gd name="connsiteY53" fmla="*/ 1063314 h 1342734"/>
              <a:gd name="connsiteX54" fmla="*/ 6999157 w 10678681"/>
              <a:gd name="connsiteY54" fmla="*/ 1055282 h 1342734"/>
              <a:gd name="connsiteX55" fmla="*/ 6981874 w 10678681"/>
              <a:gd name="connsiteY55" fmla="*/ 1053827 h 1342734"/>
              <a:gd name="connsiteX56" fmla="*/ 6976102 w 10678681"/>
              <a:gd name="connsiteY56" fmla="*/ 1047854 h 1342734"/>
              <a:gd name="connsiteX57" fmla="*/ 6951040 w 10678681"/>
              <a:gd name="connsiteY57" fmla="*/ 1048531 h 1342734"/>
              <a:gd name="connsiteX58" fmla="*/ 6948497 w 10678681"/>
              <a:gd name="connsiteY58" fmla="*/ 1050706 h 1342734"/>
              <a:gd name="connsiteX59" fmla="*/ 6926582 w 10678681"/>
              <a:gd name="connsiteY59" fmla="*/ 1043462 h 1342734"/>
              <a:gd name="connsiteX60" fmla="*/ 6833743 w 10678681"/>
              <a:gd name="connsiteY60" fmla="*/ 1027960 h 1342734"/>
              <a:gd name="connsiteX61" fmla="*/ 6687090 w 10678681"/>
              <a:gd name="connsiteY61" fmla="*/ 1063250 h 1342734"/>
              <a:gd name="connsiteX62" fmla="*/ 6431838 w 10678681"/>
              <a:gd name="connsiteY62" fmla="*/ 1063226 h 1342734"/>
              <a:gd name="connsiteX63" fmla="*/ 6327795 w 10678681"/>
              <a:gd name="connsiteY63" fmla="*/ 1088142 h 1342734"/>
              <a:gd name="connsiteX64" fmla="*/ 6136549 w 10678681"/>
              <a:gd name="connsiteY64" fmla="*/ 1100268 h 1342734"/>
              <a:gd name="connsiteX65" fmla="*/ 6004655 w 10678681"/>
              <a:gd name="connsiteY65" fmla="*/ 1114946 h 1342734"/>
              <a:gd name="connsiteX66" fmla="*/ 5936643 w 10678681"/>
              <a:gd name="connsiteY66" fmla="*/ 1095428 h 1342734"/>
              <a:gd name="connsiteX67" fmla="*/ 5912484 w 10678681"/>
              <a:gd name="connsiteY67" fmla="*/ 1112624 h 1342734"/>
              <a:gd name="connsiteX68" fmla="*/ 5908387 w 10678681"/>
              <a:gd name="connsiteY68" fmla="*/ 1116018 h 1342734"/>
              <a:gd name="connsiteX69" fmla="*/ 5890495 w 10678681"/>
              <a:gd name="connsiteY69" fmla="*/ 1120268 h 1342734"/>
              <a:gd name="connsiteX70" fmla="*/ 5887318 w 10678681"/>
              <a:gd name="connsiteY70" fmla="*/ 1133134 h 1342734"/>
              <a:gd name="connsiteX71" fmla="*/ 5861726 w 10678681"/>
              <a:gd name="connsiteY71" fmla="*/ 1147891 h 1342734"/>
              <a:gd name="connsiteX72" fmla="*/ 5805823 w 10678681"/>
              <a:gd name="connsiteY72" fmla="*/ 1152457 h 1342734"/>
              <a:gd name="connsiteX73" fmla="*/ 5689841 w 10678681"/>
              <a:gd name="connsiteY73" fmla="*/ 1176232 h 1342734"/>
              <a:gd name="connsiteX74" fmla="*/ 5605119 w 10678681"/>
              <a:gd name="connsiteY74" fmla="*/ 1190202 h 1342734"/>
              <a:gd name="connsiteX75" fmla="*/ 5488513 w 10678681"/>
              <a:gd name="connsiteY75" fmla="*/ 1205367 h 1342734"/>
              <a:gd name="connsiteX76" fmla="*/ 5402905 w 10678681"/>
              <a:gd name="connsiteY76" fmla="*/ 1241191 h 1342734"/>
              <a:gd name="connsiteX77" fmla="*/ 5192893 w 10678681"/>
              <a:gd name="connsiteY77" fmla="*/ 1247188 h 1342734"/>
              <a:gd name="connsiteX78" fmla="*/ 5164025 w 10678681"/>
              <a:gd name="connsiteY78" fmla="*/ 1257028 h 1342734"/>
              <a:gd name="connsiteX79" fmla="*/ 5103589 w 10678681"/>
              <a:gd name="connsiteY79" fmla="*/ 1263189 h 1342734"/>
              <a:gd name="connsiteX80" fmla="*/ 4894688 w 10678681"/>
              <a:gd name="connsiteY80" fmla="*/ 1247184 h 1342734"/>
              <a:gd name="connsiteX81" fmla="*/ 4788036 w 10678681"/>
              <a:gd name="connsiteY81" fmla="*/ 1238182 h 1342734"/>
              <a:gd name="connsiteX82" fmla="*/ 4747555 w 10678681"/>
              <a:gd name="connsiteY82" fmla="*/ 1252768 h 1342734"/>
              <a:gd name="connsiteX83" fmla="*/ 4679644 w 10678681"/>
              <a:gd name="connsiteY83" fmla="*/ 1276603 h 1342734"/>
              <a:gd name="connsiteX84" fmla="*/ 4617473 w 10678681"/>
              <a:gd name="connsiteY84" fmla="*/ 1296467 h 1342734"/>
              <a:gd name="connsiteX85" fmla="*/ 4564919 w 10678681"/>
              <a:gd name="connsiteY85" fmla="*/ 1325507 h 1342734"/>
              <a:gd name="connsiteX86" fmla="*/ 4566586 w 10678681"/>
              <a:gd name="connsiteY86" fmla="*/ 1316963 h 1342734"/>
              <a:gd name="connsiteX87" fmla="*/ 4556303 w 10678681"/>
              <a:gd name="connsiteY87" fmla="*/ 1300262 h 1342734"/>
              <a:gd name="connsiteX88" fmla="*/ 4502358 w 10678681"/>
              <a:gd name="connsiteY88" fmla="*/ 1302558 h 1342734"/>
              <a:gd name="connsiteX89" fmla="*/ 4498919 w 10678681"/>
              <a:gd name="connsiteY89" fmla="*/ 1312115 h 1342734"/>
              <a:gd name="connsiteX90" fmla="*/ 4492075 w 10678681"/>
              <a:gd name="connsiteY90" fmla="*/ 1313357 h 1342734"/>
              <a:gd name="connsiteX91" fmla="*/ 4487466 w 10678681"/>
              <a:gd name="connsiteY91" fmla="*/ 1304102 h 1342734"/>
              <a:gd name="connsiteX92" fmla="*/ 4398292 w 10678681"/>
              <a:gd name="connsiteY92" fmla="*/ 1278410 h 1342734"/>
              <a:gd name="connsiteX93" fmla="*/ 4306088 w 10678681"/>
              <a:gd name="connsiteY93" fmla="*/ 1282512 h 1342734"/>
              <a:gd name="connsiteX94" fmla="*/ 4188995 w 10678681"/>
              <a:gd name="connsiteY94" fmla="*/ 1296718 h 1342734"/>
              <a:gd name="connsiteX95" fmla="*/ 4136582 w 10678681"/>
              <a:gd name="connsiteY95" fmla="*/ 1287687 h 1342734"/>
              <a:gd name="connsiteX96" fmla="*/ 4064614 w 10678681"/>
              <a:gd name="connsiteY96" fmla="*/ 1296118 h 1342734"/>
              <a:gd name="connsiteX97" fmla="*/ 3900948 w 10678681"/>
              <a:gd name="connsiteY97" fmla="*/ 1322156 h 1342734"/>
              <a:gd name="connsiteX98" fmla="*/ 3787890 w 10678681"/>
              <a:gd name="connsiteY98" fmla="*/ 1322164 h 1342734"/>
              <a:gd name="connsiteX99" fmla="*/ 3745993 w 10678681"/>
              <a:gd name="connsiteY99" fmla="*/ 1342630 h 1342734"/>
              <a:gd name="connsiteX100" fmla="*/ 3675785 w 10678681"/>
              <a:gd name="connsiteY100" fmla="*/ 1326802 h 1342734"/>
              <a:gd name="connsiteX101" fmla="*/ 3623856 w 10678681"/>
              <a:gd name="connsiteY101" fmla="*/ 1290804 h 1342734"/>
              <a:gd name="connsiteX102" fmla="*/ 3564933 w 10678681"/>
              <a:gd name="connsiteY102" fmla="*/ 1287147 h 1342734"/>
              <a:gd name="connsiteX103" fmla="*/ 3550537 w 10678681"/>
              <a:gd name="connsiteY103" fmla="*/ 1317552 h 1342734"/>
              <a:gd name="connsiteX104" fmla="*/ 3487736 w 10678681"/>
              <a:gd name="connsiteY104" fmla="*/ 1303493 h 1342734"/>
              <a:gd name="connsiteX105" fmla="*/ 3392548 w 10678681"/>
              <a:gd name="connsiteY105" fmla="*/ 1278741 h 1342734"/>
              <a:gd name="connsiteX106" fmla="*/ 3337466 w 10678681"/>
              <a:gd name="connsiteY106" fmla="*/ 1272537 h 1342734"/>
              <a:gd name="connsiteX107" fmla="*/ 3175981 w 10678681"/>
              <a:gd name="connsiteY107" fmla="*/ 1208973 h 1342734"/>
              <a:gd name="connsiteX108" fmla="*/ 3036856 w 10678681"/>
              <a:gd name="connsiteY108" fmla="*/ 1214383 h 1342734"/>
              <a:gd name="connsiteX109" fmla="*/ 2824973 w 10678681"/>
              <a:gd name="connsiteY109" fmla="*/ 1134864 h 1342734"/>
              <a:gd name="connsiteX110" fmla="*/ 2804398 w 10678681"/>
              <a:gd name="connsiteY110" fmla="*/ 1125556 h 1342734"/>
              <a:gd name="connsiteX111" fmla="*/ 2736109 w 10678681"/>
              <a:gd name="connsiteY111" fmla="*/ 1137717 h 1342734"/>
              <a:gd name="connsiteX112" fmla="*/ 2659096 w 10678681"/>
              <a:gd name="connsiteY112" fmla="*/ 1150294 h 1342734"/>
              <a:gd name="connsiteX113" fmla="*/ 2567088 w 10678681"/>
              <a:gd name="connsiteY113" fmla="*/ 1181781 h 1342734"/>
              <a:gd name="connsiteX114" fmla="*/ 2454501 w 10678681"/>
              <a:gd name="connsiteY114" fmla="*/ 1155455 h 1342734"/>
              <a:gd name="connsiteX115" fmla="*/ 2385161 w 10678681"/>
              <a:gd name="connsiteY115" fmla="*/ 1161312 h 1342734"/>
              <a:gd name="connsiteX116" fmla="*/ 2273361 w 10678681"/>
              <a:gd name="connsiteY116" fmla="*/ 1134090 h 1342734"/>
              <a:gd name="connsiteX117" fmla="*/ 2132003 w 10678681"/>
              <a:gd name="connsiteY117" fmla="*/ 1139225 h 1342734"/>
              <a:gd name="connsiteX118" fmla="*/ 2041224 w 10678681"/>
              <a:gd name="connsiteY118" fmla="*/ 1147536 h 1342734"/>
              <a:gd name="connsiteX119" fmla="*/ 2010157 w 10678681"/>
              <a:gd name="connsiteY119" fmla="*/ 1152767 h 1342734"/>
              <a:gd name="connsiteX120" fmla="*/ 1859213 w 10678681"/>
              <a:gd name="connsiteY120" fmla="*/ 1199540 h 1342734"/>
              <a:gd name="connsiteX121" fmla="*/ 1735877 w 10678681"/>
              <a:gd name="connsiteY121" fmla="*/ 1246527 h 1342734"/>
              <a:gd name="connsiteX122" fmla="*/ 1705069 w 10678681"/>
              <a:gd name="connsiteY122" fmla="*/ 1251989 h 1342734"/>
              <a:gd name="connsiteX123" fmla="*/ 1307888 w 10678681"/>
              <a:gd name="connsiteY123" fmla="*/ 1283156 h 1342734"/>
              <a:gd name="connsiteX124" fmla="*/ 1220734 w 10678681"/>
              <a:gd name="connsiteY124" fmla="*/ 1257811 h 1342734"/>
              <a:gd name="connsiteX125" fmla="*/ 1021737 w 10678681"/>
              <a:gd name="connsiteY125" fmla="*/ 1238739 h 1342734"/>
              <a:gd name="connsiteX126" fmla="*/ 959820 w 10678681"/>
              <a:gd name="connsiteY126" fmla="*/ 1275863 h 1342734"/>
              <a:gd name="connsiteX127" fmla="*/ 929137 w 10678681"/>
              <a:gd name="connsiteY127" fmla="*/ 1273957 h 1342734"/>
              <a:gd name="connsiteX128" fmla="*/ 878849 w 10678681"/>
              <a:gd name="connsiteY128" fmla="*/ 1266740 h 1342734"/>
              <a:gd name="connsiteX129" fmla="*/ 800667 w 10678681"/>
              <a:gd name="connsiteY129" fmla="*/ 1282041 h 1342734"/>
              <a:gd name="connsiteX130" fmla="*/ 644906 w 10678681"/>
              <a:gd name="connsiteY130" fmla="*/ 1273685 h 1342734"/>
              <a:gd name="connsiteX131" fmla="*/ 379869 w 10678681"/>
              <a:gd name="connsiteY131" fmla="*/ 1339165 h 1342734"/>
              <a:gd name="connsiteX132" fmla="*/ 137696 w 10678681"/>
              <a:gd name="connsiteY132" fmla="*/ 1319217 h 1342734"/>
              <a:gd name="connsiteX133" fmla="*/ 54250 w 10678681"/>
              <a:gd name="connsiteY133" fmla="*/ 1315838 h 1342734"/>
              <a:gd name="connsiteX134" fmla="*/ 28042 w 10678681"/>
              <a:gd name="connsiteY134" fmla="*/ 1297822 h 1342734"/>
              <a:gd name="connsiteX135" fmla="*/ 0 w 10678681"/>
              <a:gd name="connsiteY135" fmla="*/ 1294612 h 1342734"/>
              <a:gd name="connsiteX136" fmla="*/ 0 w 10678681"/>
              <a:gd name="connsiteY136"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09062 h 1342734"/>
              <a:gd name="connsiteX14" fmla="*/ 9840045 w 10678681"/>
              <a:gd name="connsiteY14" fmla="*/ 223033 h 1342734"/>
              <a:gd name="connsiteX15" fmla="*/ 9679639 w 10678681"/>
              <a:gd name="connsiteY15" fmla="*/ 24718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276883 w 10678681"/>
              <a:gd name="connsiteY30" fmla="*/ 588214 h 1342734"/>
              <a:gd name="connsiteX31" fmla="*/ 8086698 w 10678681"/>
              <a:gd name="connsiteY31" fmla="*/ 605185 h 1342734"/>
              <a:gd name="connsiteX32" fmla="*/ 7982378 w 10678681"/>
              <a:gd name="connsiteY32" fmla="*/ 629799 h 1342734"/>
              <a:gd name="connsiteX33" fmla="*/ 7947952 w 10678681"/>
              <a:gd name="connsiteY33" fmla="*/ 648003 h 1342734"/>
              <a:gd name="connsiteX34" fmla="*/ 7890112 w 10678681"/>
              <a:gd name="connsiteY34" fmla="*/ 677915 h 1342734"/>
              <a:gd name="connsiteX35" fmla="*/ 7853284 w 10678681"/>
              <a:gd name="connsiteY35" fmla="*/ 723588 h 1342734"/>
              <a:gd name="connsiteX36" fmla="*/ 7802383 w 10678681"/>
              <a:gd name="connsiteY36" fmla="*/ 739359 h 1342734"/>
              <a:gd name="connsiteX37" fmla="*/ 7730518 w 10678681"/>
              <a:gd name="connsiteY37" fmla="*/ 739526 h 1342734"/>
              <a:gd name="connsiteX38" fmla="*/ 7720084 w 10678681"/>
              <a:gd name="connsiteY38" fmla="*/ 760750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58094 w 10678681"/>
              <a:gd name="connsiteY45" fmla="*/ 990679 h 1342734"/>
              <a:gd name="connsiteX46" fmla="*/ 7257893 w 10678681"/>
              <a:gd name="connsiteY46" fmla="*/ 991204 h 1342734"/>
              <a:gd name="connsiteX47" fmla="*/ 7247153 w 10678681"/>
              <a:gd name="connsiteY47" fmla="*/ 991550 h 1342734"/>
              <a:gd name="connsiteX48" fmla="*/ 7193612 w 10678681"/>
              <a:gd name="connsiteY48" fmla="*/ 987042 h 1342734"/>
              <a:gd name="connsiteX49" fmla="*/ 7132632 w 10678681"/>
              <a:gd name="connsiteY49" fmla="*/ 1042036 h 1342734"/>
              <a:gd name="connsiteX50" fmla="*/ 7105610 w 10678681"/>
              <a:gd name="connsiteY50" fmla="*/ 1053537 h 1342734"/>
              <a:gd name="connsiteX51" fmla="*/ 7069148 w 10678681"/>
              <a:gd name="connsiteY51" fmla="*/ 1047163 h 1342734"/>
              <a:gd name="connsiteX52" fmla="*/ 7039634 w 10678681"/>
              <a:gd name="connsiteY52" fmla="*/ 1059971 h 1342734"/>
              <a:gd name="connsiteX53" fmla="*/ 7033445 w 10678681"/>
              <a:gd name="connsiteY53" fmla="*/ 1063314 h 1342734"/>
              <a:gd name="connsiteX54" fmla="*/ 6999157 w 10678681"/>
              <a:gd name="connsiteY54" fmla="*/ 1055282 h 1342734"/>
              <a:gd name="connsiteX55" fmla="*/ 6981874 w 10678681"/>
              <a:gd name="connsiteY55" fmla="*/ 1053827 h 1342734"/>
              <a:gd name="connsiteX56" fmla="*/ 6976102 w 10678681"/>
              <a:gd name="connsiteY56" fmla="*/ 1047854 h 1342734"/>
              <a:gd name="connsiteX57" fmla="*/ 6951040 w 10678681"/>
              <a:gd name="connsiteY57" fmla="*/ 1048531 h 1342734"/>
              <a:gd name="connsiteX58" fmla="*/ 6948497 w 10678681"/>
              <a:gd name="connsiteY58" fmla="*/ 1050706 h 1342734"/>
              <a:gd name="connsiteX59" fmla="*/ 6926582 w 10678681"/>
              <a:gd name="connsiteY59" fmla="*/ 1043462 h 1342734"/>
              <a:gd name="connsiteX60" fmla="*/ 6833743 w 10678681"/>
              <a:gd name="connsiteY60" fmla="*/ 1027960 h 1342734"/>
              <a:gd name="connsiteX61" fmla="*/ 6687090 w 10678681"/>
              <a:gd name="connsiteY61" fmla="*/ 1063250 h 1342734"/>
              <a:gd name="connsiteX62" fmla="*/ 6431838 w 10678681"/>
              <a:gd name="connsiteY62" fmla="*/ 1063226 h 1342734"/>
              <a:gd name="connsiteX63" fmla="*/ 6327795 w 10678681"/>
              <a:gd name="connsiteY63" fmla="*/ 1088142 h 1342734"/>
              <a:gd name="connsiteX64" fmla="*/ 6136549 w 10678681"/>
              <a:gd name="connsiteY64" fmla="*/ 1100268 h 1342734"/>
              <a:gd name="connsiteX65" fmla="*/ 6004655 w 10678681"/>
              <a:gd name="connsiteY65" fmla="*/ 1114946 h 1342734"/>
              <a:gd name="connsiteX66" fmla="*/ 5936643 w 10678681"/>
              <a:gd name="connsiteY66" fmla="*/ 1095428 h 1342734"/>
              <a:gd name="connsiteX67" fmla="*/ 5912484 w 10678681"/>
              <a:gd name="connsiteY67" fmla="*/ 1112624 h 1342734"/>
              <a:gd name="connsiteX68" fmla="*/ 5908387 w 10678681"/>
              <a:gd name="connsiteY68" fmla="*/ 1116018 h 1342734"/>
              <a:gd name="connsiteX69" fmla="*/ 5890495 w 10678681"/>
              <a:gd name="connsiteY69" fmla="*/ 1120268 h 1342734"/>
              <a:gd name="connsiteX70" fmla="*/ 5887318 w 10678681"/>
              <a:gd name="connsiteY70" fmla="*/ 1133134 h 1342734"/>
              <a:gd name="connsiteX71" fmla="*/ 5861726 w 10678681"/>
              <a:gd name="connsiteY71" fmla="*/ 1147891 h 1342734"/>
              <a:gd name="connsiteX72" fmla="*/ 5805823 w 10678681"/>
              <a:gd name="connsiteY72" fmla="*/ 1152457 h 1342734"/>
              <a:gd name="connsiteX73" fmla="*/ 5689841 w 10678681"/>
              <a:gd name="connsiteY73" fmla="*/ 1176232 h 1342734"/>
              <a:gd name="connsiteX74" fmla="*/ 5605119 w 10678681"/>
              <a:gd name="connsiteY74" fmla="*/ 1190202 h 1342734"/>
              <a:gd name="connsiteX75" fmla="*/ 5488513 w 10678681"/>
              <a:gd name="connsiteY75" fmla="*/ 1205367 h 1342734"/>
              <a:gd name="connsiteX76" fmla="*/ 5402905 w 10678681"/>
              <a:gd name="connsiteY76" fmla="*/ 1241191 h 1342734"/>
              <a:gd name="connsiteX77" fmla="*/ 5192893 w 10678681"/>
              <a:gd name="connsiteY77" fmla="*/ 1247188 h 1342734"/>
              <a:gd name="connsiteX78" fmla="*/ 5164025 w 10678681"/>
              <a:gd name="connsiteY78" fmla="*/ 1257028 h 1342734"/>
              <a:gd name="connsiteX79" fmla="*/ 5103589 w 10678681"/>
              <a:gd name="connsiteY79" fmla="*/ 1263189 h 1342734"/>
              <a:gd name="connsiteX80" fmla="*/ 4894688 w 10678681"/>
              <a:gd name="connsiteY80" fmla="*/ 1247184 h 1342734"/>
              <a:gd name="connsiteX81" fmla="*/ 4788036 w 10678681"/>
              <a:gd name="connsiteY81" fmla="*/ 1238182 h 1342734"/>
              <a:gd name="connsiteX82" fmla="*/ 4747555 w 10678681"/>
              <a:gd name="connsiteY82" fmla="*/ 1252768 h 1342734"/>
              <a:gd name="connsiteX83" fmla="*/ 4679644 w 10678681"/>
              <a:gd name="connsiteY83" fmla="*/ 1276603 h 1342734"/>
              <a:gd name="connsiteX84" fmla="*/ 4617473 w 10678681"/>
              <a:gd name="connsiteY84" fmla="*/ 1296467 h 1342734"/>
              <a:gd name="connsiteX85" fmla="*/ 4564919 w 10678681"/>
              <a:gd name="connsiteY85" fmla="*/ 1325507 h 1342734"/>
              <a:gd name="connsiteX86" fmla="*/ 4566586 w 10678681"/>
              <a:gd name="connsiteY86" fmla="*/ 1316963 h 1342734"/>
              <a:gd name="connsiteX87" fmla="*/ 4556303 w 10678681"/>
              <a:gd name="connsiteY87" fmla="*/ 1300262 h 1342734"/>
              <a:gd name="connsiteX88" fmla="*/ 4502358 w 10678681"/>
              <a:gd name="connsiteY88" fmla="*/ 1302558 h 1342734"/>
              <a:gd name="connsiteX89" fmla="*/ 4498919 w 10678681"/>
              <a:gd name="connsiteY89" fmla="*/ 1312115 h 1342734"/>
              <a:gd name="connsiteX90" fmla="*/ 4492075 w 10678681"/>
              <a:gd name="connsiteY90" fmla="*/ 1313357 h 1342734"/>
              <a:gd name="connsiteX91" fmla="*/ 4487466 w 10678681"/>
              <a:gd name="connsiteY91" fmla="*/ 1304102 h 1342734"/>
              <a:gd name="connsiteX92" fmla="*/ 4398292 w 10678681"/>
              <a:gd name="connsiteY92" fmla="*/ 1278410 h 1342734"/>
              <a:gd name="connsiteX93" fmla="*/ 4306088 w 10678681"/>
              <a:gd name="connsiteY93" fmla="*/ 1282512 h 1342734"/>
              <a:gd name="connsiteX94" fmla="*/ 4188995 w 10678681"/>
              <a:gd name="connsiteY94" fmla="*/ 1296718 h 1342734"/>
              <a:gd name="connsiteX95" fmla="*/ 4136582 w 10678681"/>
              <a:gd name="connsiteY95" fmla="*/ 1287687 h 1342734"/>
              <a:gd name="connsiteX96" fmla="*/ 4064614 w 10678681"/>
              <a:gd name="connsiteY96" fmla="*/ 1296118 h 1342734"/>
              <a:gd name="connsiteX97" fmla="*/ 3900948 w 10678681"/>
              <a:gd name="connsiteY97" fmla="*/ 1322156 h 1342734"/>
              <a:gd name="connsiteX98" fmla="*/ 3787890 w 10678681"/>
              <a:gd name="connsiteY98" fmla="*/ 1322164 h 1342734"/>
              <a:gd name="connsiteX99" fmla="*/ 3745993 w 10678681"/>
              <a:gd name="connsiteY99" fmla="*/ 1342630 h 1342734"/>
              <a:gd name="connsiteX100" fmla="*/ 3675785 w 10678681"/>
              <a:gd name="connsiteY100" fmla="*/ 1326802 h 1342734"/>
              <a:gd name="connsiteX101" fmla="*/ 3623856 w 10678681"/>
              <a:gd name="connsiteY101" fmla="*/ 1290804 h 1342734"/>
              <a:gd name="connsiteX102" fmla="*/ 3564933 w 10678681"/>
              <a:gd name="connsiteY102" fmla="*/ 1287147 h 1342734"/>
              <a:gd name="connsiteX103" fmla="*/ 3550537 w 10678681"/>
              <a:gd name="connsiteY103" fmla="*/ 1317552 h 1342734"/>
              <a:gd name="connsiteX104" fmla="*/ 3487736 w 10678681"/>
              <a:gd name="connsiteY104" fmla="*/ 1303493 h 1342734"/>
              <a:gd name="connsiteX105" fmla="*/ 3392548 w 10678681"/>
              <a:gd name="connsiteY105" fmla="*/ 1278741 h 1342734"/>
              <a:gd name="connsiteX106" fmla="*/ 3337466 w 10678681"/>
              <a:gd name="connsiteY106" fmla="*/ 1272537 h 1342734"/>
              <a:gd name="connsiteX107" fmla="*/ 3175981 w 10678681"/>
              <a:gd name="connsiteY107" fmla="*/ 1208973 h 1342734"/>
              <a:gd name="connsiteX108" fmla="*/ 3036856 w 10678681"/>
              <a:gd name="connsiteY108" fmla="*/ 1214383 h 1342734"/>
              <a:gd name="connsiteX109" fmla="*/ 2824973 w 10678681"/>
              <a:gd name="connsiteY109" fmla="*/ 1134864 h 1342734"/>
              <a:gd name="connsiteX110" fmla="*/ 2804398 w 10678681"/>
              <a:gd name="connsiteY110" fmla="*/ 1125556 h 1342734"/>
              <a:gd name="connsiteX111" fmla="*/ 2736109 w 10678681"/>
              <a:gd name="connsiteY111" fmla="*/ 1137717 h 1342734"/>
              <a:gd name="connsiteX112" fmla="*/ 2659096 w 10678681"/>
              <a:gd name="connsiteY112" fmla="*/ 1150294 h 1342734"/>
              <a:gd name="connsiteX113" fmla="*/ 2567088 w 10678681"/>
              <a:gd name="connsiteY113" fmla="*/ 1181781 h 1342734"/>
              <a:gd name="connsiteX114" fmla="*/ 2454501 w 10678681"/>
              <a:gd name="connsiteY114" fmla="*/ 1155455 h 1342734"/>
              <a:gd name="connsiteX115" fmla="*/ 2385161 w 10678681"/>
              <a:gd name="connsiteY115" fmla="*/ 1161312 h 1342734"/>
              <a:gd name="connsiteX116" fmla="*/ 2273361 w 10678681"/>
              <a:gd name="connsiteY116" fmla="*/ 1134090 h 1342734"/>
              <a:gd name="connsiteX117" fmla="*/ 2132003 w 10678681"/>
              <a:gd name="connsiteY117" fmla="*/ 1139225 h 1342734"/>
              <a:gd name="connsiteX118" fmla="*/ 2041224 w 10678681"/>
              <a:gd name="connsiteY118" fmla="*/ 1147536 h 1342734"/>
              <a:gd name="connsiteX119" fmla="*/ 2010157 w 10678681"/>
              <a:gd name="connsiteY119" fmla="*/ 1152767 h 1342734"/>
              <a:gd name="connsiteX120" fmla="*/ 1859213 w 10678681"/>
              <a:gd name="connsiteY120" fmla="*/ 1199540 h 1342734"/>
              <a:gd name="connsiteX121" fmla="*/ 1735877 w 10678681"/>
              <a:gd name="connsiteY121" fmla="*/ 1246527 h 1342734"/>
              <a:gd name="connsiteX122" fmla="*/ 1705069 w 10678681"/>
              <a:gd name="connsiteY122" fmla="*/ 1251989 h 1342734"/>
              <a:gd name="connsiteX123" fmla="*/ 1307888 w 10678681"/>
              <a:gd name="connsiteY123" fmla="*/ 1283156 h 1342734"/>
              <a:gd name="connsiteX124" fmla="*/ 1021737 w 10678681"/>
              <a:gd name="connsiteY124" fmla="*/ 1238739 h 1342734"/>
              <a:gd name="connsiteX125" fmla="*/ 959820 w 10678681"/>
              <a:gd name="connsiteY125" fmla="*/ 1275863 h 1342734"/>
              <a:gd name="connsiteX126" fmla="*/ 929137 w 10678681"/>
              <a:gd name="connsiteY126" fmla="*/ 1273957 h 1342734"/>
              <a:gd name="connsiteX127" fmla="*/ 878849 w 10678681"/>
              <a:gd name="connsiteY127" fmla="*/ 1266740 h 1342734"/>
              <a:gd name="connsiteX128" fmla="*/ 800667 w 10678681"/>
              <a:gd name="connsiteY128" fmla="*/ 1282041 h 1342734"/>
              <a:gd name="connsiteX129" fmla="*/ 644906 w 10678681"/>
              <a:gd name="connsiteY129" fmla="*/ 1273685 h 1342734"/>
              <a:gd name="connsiteX130" fmla="*/ 379869 w 10678681"/>
              <a:gd name="connsiteY130" fmla="*/ 1339165 h 1342734"/>
              <a:gd name="connsiteX131" fmla="*/ 137696 w 10678681"/>
              <a:gd name="connsiteY131" fmla="*/ 1319217 h 1342734"/>
              <a:gd name="connsiteX132" fmla="*/ 54250 w 10678681"/>
              <a:gd name="connsiteY132" fmla="*/ 1315838 h 1342734"/>
              <a:gd name="connsiteX133" fmla="*/ 28042 w 10678681"/>
              <a:gd name="connsiteY133" fmla="*/ 1297822 h 1342734"/>
              <a:gd name="connsiteX134" fmla="*/ 0 w 10678681"/>
              <a:gd name="connsiteY134" fmla="*/ 1294612 h 1342734"/>
              <a:gd name="connsiteX135" fmla="*/ 0 w 10678681"/>
              <a:gd name="connsiteY135"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09062 h 1342734"/>
              <a:gd name="connsiteX14" fmla="*/ 9840045 w 10678681"/>
              <a:gd name="connsiteY14" fmla="*/ 223033 h 1342734"/>
              <a:gd name="connsiteX15" fmla="*/ 9679639 w 10678681"/>
              <a:gd name="connsiteY15" fmla="*/ 24718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276883 w 10678681"/>
              <a:gd name="connsiteY30" fmla="*/ 588214 h 1342734"/>
              <a:gd name="connsiteX31" fmla="*/ 8086698 w 10678681"/>
              <a:gd name="connsiteY31" fmla="*/ 605185 h 1342734"/>
              <a:gd name="connsiteX32" fmla="*/ 7982378 w 10678681"/>
              <a:gd name="connsiteY32" fmla="*/ 629799 h 1342734"/>
              <a:gd name="connsiteX33" fmla="*/ 7947952 w 10678681"/>
              <a:gd name="connsiteY33" fmla="*/ 648003 h 1342734"/>
              <a:gd name="connsiteX34" fmla="*/ 7890112 w 10678681"/>
              <a:gd name="connsiteY34" fmla="*/ 677915 h 1342734"/>
              <a:gd name="connsiteX35" fmla="*/ 7853284 w 10678681"/>
              <a:gd name="connsiteY35" fmla="*/ 723588 h 1342734"/>
              <a:gd name="connsiteX36" fmla="*/ 7802383 w 10678681"/>
              <a:gd name="connsiteY36" fmla="*/ 739359 h 1342734"/>
              <a:gd name="connsiteX37" fmla="*/ 7730518 w 10678681"/>
              <a:gd name="connsiteY37" fmla="*/ 739526 h 1342734"/>
              <a:gd name="connsiteX38" fmla="*/ 7720084 w 10678681"/>
              <a:gd name="connsiteY38" fmla="*/ 760750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58094 w 10678681"/>
              <a:gd name="connsiteY45" fmla="*/ 990679 h 1342734"/>
              <a:gd name="connsiteX46" fmla="*/ 7257893 w 10678681"/>
              <a:gd name="connsiteY46" fmla="*/ 991204 h 1342734"/>
              <a:gd name="connsiteX47" fmla="*/ 7247153 w 10678681"/>
              <a:gd name="connsiteY47" fmla="*/ 991550 h 1342734"/>
              <a:gd name="connsiteX48" fmla="*/ 7193612 w 10678681"/>
              <a:gd name="connsiteY48" fmla="*/ 987042 h 1342734"/>
              <a:gd name="connsiteX49" fmla="*/ 7132632 w 10678681"/>
              <a:gd name="connsiteY49" fmla="*/ 1042036 h 1342734"/>
              <a:gd name="connsiteX50" fmla="*/ 7105610 w 10678681"/>
              <a:gd name="connsiteY50" fmla="*/ 1053537 h 1342734"/>
              <a:gd name="connsiteX51" fmla="*/ 7069148 w 10678681"/>
              <a:gd name="connsiteY51" fmla="*/ 1047163 h 1342734"/>
              <a:gd name="connsiteX52" fmla="*/ 7039634 w 10678681"/>
              <a:gd name="connsiteY52" fmla="*/ 1059971 h 1342734"/>
              <a:gd name="connsiteX53" fmla="*/ 7033445 w 10678681"/>
              <a:gd name="connsiteY53" fmla="*/ 1063314 h 1342734"/>
              <a:gd name="connsiteX54" fmla="*/ 6999157 w 10678681"/>
              <a:gd name="connsiteY54" fmla="*/ 1055282 h 1342734"/>
              <a:gd name="connsiteX55" fmla="*/ 6981874 w 10678681"/>
              <a:gd name="connsiteY55" fmla="*/ 1053827 h 1342734"/>
              <a:gd name="connsiteX56" fmla="*/ 6976102 w 10678681"/>
              <a:gd name="connsiteY56" fmla="*/ 1047854 h 1342734"/>
              <a:gd name="connsiteX57" fmla="*/ 6951040 w 10678681"/>
              <a:gd name="connsiteY57" fmla="*/ 1048531 h 1342734"/>
              <a:gd name="connsiteX58" fmla="*/ 6948497 w 10678681"/>
              <a:gd name="connsiteY58" fmla="*/ 1050706 h 1342734"/>
              <a:gd name="connsiteX59" fmla="*/ 6926582 w 10678681"/>
              <a:gd name="connsiteY59" fmla="*/ 1043462 h 1342734"/>
              <a:gd name="connsiteX60" fmla="*/ 6833743 w 10678681"/>
              <a:gd name="connsiteY60" fmla="*/ 1027960 h 1342734"/>
              <a:gd name="connsiteX61" fmla="*/ 6687090 w 10678681"/>
              <a:gd name="connsiteY61" fmla="*/ 1063250 h 1342734"/>
              <a:gd name="connsiteX62" fmla="*/ 6431838 w 10678681"/>
              <a:gd name="connsiteY62" fmla="*/ 1063226 h 1342734"/>
              <a:gd name="connsiteX63" fmla="*/ 6327795 w 10678681"/>
              <a:gd name="connsiteY63" fmla="*/ 1088142 h 1342734"/>
              <a:gd name="connsiteX64" fmla="*/ 6136549 w 10678681"/>
              <a:gd name="connsiteY64" fmla="*/ 1100268 h 1342734"/>
              <a:gd name="connsiteX65" fmla="*/ 6004655 w 10678681"/>
              <a:gd name="connsiteY65" fmla="*/ 1114946 h 1342734"/>
              <a:gd name="connsiteX66" fmla="*/ 5936643 w 10678681"/>
              <a:gd name="connsiteY66" fmla="*/ 1095428 h 1342734"/>
              <a:gd name="connsiteX67" fmla="*/ 5912484 w 10678681"/>
              <a:gd name="connsiteY67" fmla="*/ 1112624 h 1342734"/>
              <a:gd name="connsiteX68" fmla="*/ 5908387 w 10678681"/>
              <a:gd name="connsiteY68" fmla="*/ 1116018 h 1342734"/>
              <a:gd name="connsiteX69" fmla="*/ 5890495 w 10678681"/>
              <a:gd name="connsiteY69" fmla="*/ 1120268 h 1342734"/>
              <a:gd name="connsiteX70" fmla="*/ 5887318 w 10678681"/>
              <a:gd name="connsiteY70" fmla="*/ 1133134 h 1342734"/>
              <a:gd name="connsiteX71" fmla="*/ 5861726 w 10678681"/>
              <a:gd name="connsiteY71" fmla="*/ 1147891 h 1342734"/>
              <a:gd name="connsiteX72" fmla="*/ 5805823 w 10678681"/>
              <a:gd name="connsiteY72" fmla="*/ 1152457 h 1342734"/>
              <a:gd name="connsiteX73" fmla="*/ 5689841 w 10678681"/>
              <a:gd name="connsiteY73" fmla="*/ 1176232 h 1342734"/>
              <a:gd name="connsiteX74" fmla="*/ 5605119 w 10678681"/>
              <a:gd name="connsiteY74" fmla="*/ 1190202 h 1342734"/>
              <a:gd name="connsiteX75" fmla="*/ 5488513 w 10678681"/>
              <a:gd name="connsiteY75" fmla="*/ 1205367 h 1342734"/>
              <a:gd name="connsiteX76" fmla="*/ 5402905 w 10678681"/>
              <a:gd name="connsiteY76" fmla="*/ 1241191 h 1342734"/>
              <a:gd name="connsiteX77" fmla="*/ 5192893 w 10678681"/>
              <a:gd name="connsiteY77" fmla="*/ 1247188 h 1342734"/>
              <a:gd name="connsiteX78" fmla="*/ 5164025 w 10678681"/>
              <a:gd name="connsiteY78" fmla="*/ 1257028 h 1342734"/>
              <a:gd name="connsiteX79" fmla="*/ 5103589 w 10678681"/>
              <a:gd name="connsiteY79" fmla="*/ 1263189 h 1342734"/>
              <a:gd name="connsiteX80" fmla="*/ 4894688 w 10678681"/>
              <a:gd name="connsiteY80" fmla="*/ 1247184 h 1342734"/>
              <a:gd name="connsiteX81" fmla="*/ 4788036 w 10678681"/>
              <a:gd name="connsiteY81" fmla="*/ 1238182 h 1342734"/>
              <a:gd name="connsiteX82" fmla="*/ 4747555 w 10678681"/>
              <a:gd name="connsiteY82" fmla="*/ 1252768 h 1342734"/>
              <a:gd name="connsiteX83" fmla="*/ 4679644 w 10678681"/>
              <a:gd name="connsiteY83" fmla="*/ 1276603 h 1342734"/>
              <a:gd name="connsiteX84" fmla="*/ 4617473 w 10678681"/>
              <a:gd name="connsiteY84" fmla="*/ 1296467 h 1342734"/>
              <a:gd name="connsiteX85" fmla="*/ 4564919 w 10678681"/>
              <a:gd name="connsiteY85" fmla="*/ 1325507 h 1342734"/>
              <a:gd name="connsiteX86" fmla="*/ 4566586 w 10678681"/>
              <a:gd name="connsiteY86" fmla="*/ 1316963 h 1342734"/>
              <a:gd name="connsiteX87" fmla="*/ 4556303 w 10678681"/>
              <a:gd name="connsiteY87" fmla="*/ 1300262 h 1342734"/>
              <a:gd name="connsiteX88" fmla="*/ 4502358 w 10678681"/>
              <a:gd name="connsiteY88" fmla="*/ 1302558 h 1342734"/>
              <a:gd name="connsiteX89" fmla="*/ 4498919 w 10678681"/>
              <a:gd name="connsiteY89" fmla="*/ 1312115 h 1342734"/>
              <a:gd name="connsiteX90" fmla="*/ 4492075 w 10678681"/>
              <a:gd name="connsiteY90" fmla="*/ 1313357 h 1342734"/>
              <a:gd name="connsiteX91" fmla="*/ 4487466 w 10678681"/>
              <a:gd name="connsiteY91" fmla="*/ 1304102 h 1342734"/>
              <a:gd name="connsiteX92" fmla="*/ 4398292 w 10678681"/>
              <a:gd name="connsiteY92" fmla="*/ 1278410 h 1342734"/>
              <a:gd name="connsiteX93" fmla="*/ 4306088 w 10678681"/>
              <a:gd name="connsiteY93" fmla="*/ 1282512 h 1342734"/>
              <a:gd name="connsiteX94" fmla="*/ 4188995 w 10678681"/>
              <a:gd name="connsiteY94" fmla="*/ 1296718 h 1342734"/>
              <a:gd name="connsiteX95" fmla="*/ 4136582 w 10678681"/>
              <a:gd name="connsiteY95" fmla="*/ 1287687 h 1342734"/>
              <a:gd name="connsiteX96" fmla="*/ 4064614 w 10678681"/>
              <a:gd name="connsiteY96" fmla="*/ 1296118 h 1342734"/>
              <a:gd name="connsiteX97" fmla="*/ 3900948 w 10678681"/>
              <a:gd name="connsiteY97" fmla="*/ 1322156 h 1342734"/>
              <a:gd name="connsiteX98" fmla="*/ 3787890 w 10678681"/>
              <a:gd name="connsiteY98" fmla="*/ 1322164 h 1342734"/>
              <a:gd name="connsiteX99" fmla="*/ 3745993 w 10678681"/>
              <a:gd name="connsiteY99" fmla="*/ 1342630 h 1342734"/>
              <a:gd name="connsiteX100" fmla="*/ 3675785 w 10678681"/>
              <a:gd name="connsiteY100" fmla="*/ 1326802 h 1342734"/>
              <a:gd name="connsiteX101" fmla="*/ 3623856 w 10678681"/>
              <a:gd name="connsiteY101" fmla="*/ 1290804 h 1342734"/>
              <a:gd name="connsiteX102" fmla="*/ 3564933 w 10678681"/>
              <a:gd name="connsiteY102" fmla="*/ 1287147 h 1342734"/>
              <a:gd name="connsiteX103" fmla="*/ 3550537 w 10678681"/>
              <a:gd name="connsiteY103" fmla="*/ 1317552 h 1342734"/>
              <a:gd name="connsiteX104" fmla="*/ 3487736 w 10678681"/>
              <a:gd name="connsiteY104" fmla="*/ 1303493 h 1342734"/>
              <a:gd name="connsiteX105" fmla="*/ 3392548 w 10678681"/>
              <a:gd name="connsiteY105" fmla="*/ 1278741 h 1342734"/>
              <a:gd name="connsiteX106" fmla="*/ 3337466 w 10678681"/>
              <a:gd name="connsiteY106" fmla="*/ 1272537 h 1342734"/>
              <a:gd name="connsiteX107" fmla="*/ 3175981 w 10678681"/>
              <a:gd name="connsiteY107" fmla="*/ 1208973 h 1342734"/>
              <a:gd name="connsiteX108" fmla="*/ 3036856 w 10678681"/>
              <a:gd name="connsiteY108" fmla="*/ 1214383 h 1342734"/>
              <a:gd name="connsiteX109" fmla="*/ 2824973 w 10678681"/>
              <a:gd name="connsiteY109" fmla="*/ 1134864 h 1342734"/>
              <a:gd name="connsiteX110" fmla="*/ 2804398 w 10678681"/>
              <a:gd name="connsiteY110" fmla="*/ 1125556 h 1342734"/>
              <a:gd name="connsiteX111" fmla="*/ 2736109 w 10678681"/>
              <a:gd name="connsiteY111" fmla="*/ 1137717 h 1342734"/>
              <a:gd name="connsiteX112" fmla="*/ 2659096 w 10678681"/>
              <a:gd name="connsiteY112" fmla="*/ 1150294 h 1342734"/>
              <a:gd name="connsiteX113" fmla="*/ 2567088 w 10678681"/>
              <a:gd name="connsiteY113" fmla="*/ 1181781 h 1342734"/>
              <a:gd name="connsiteX114" fmla="*/ 2454501 w 10678681"/>
              <a:gd name="connsiteY114" fmla="*/ 1155455 h 1342734"/>
              <a:gd name="connsiteX115" fmla="*/ 2385161 w 10678681"/>
              <a:gd name="connsiteY115" fmla="*/ 1161312 h 1342734"/>
              <a:gd name="connsiteX116" fmla="*/ 2273361 w 10678681"/>
              <a:gd name="connsiteY116" fmla="*/ 1134090 h 1342734"/>
              <a:gd name="connsiteX117" fmla="*/ 2132003 w 10678681"/>
              <a:gd name="connsiteY117" fmla="*/ 1139225 h 1342734"/>
              <a:gd name="connsiteX118" fmla="*/ 2041224 w 10678681"/>
              <a:gd name="connsiteY118" fmla="*/ 1147536 h 1342734"/>
              <a:gd name="connsiteX119" fmla="*/ 2010157 w 10678681"/>
              <a:gd name="connsiteY119" fmla="*/ 1152767 h 1342734"/>
              <a:gd name="connsiteX120" fmla="*/ 1859213 w 10678681"/>
              <a:gd name="connsiteY120" fmla="*/ 1199540 h 1342734"/>
              <a:gd name="connsiteX121" fmla="*/ 1735877 w 10678681"/>
              <a:gd name="connsiteY121" fmla="*/ 1246527 h 1342734"/>
              <a:gd name="connsiteX122" fmla="*/ 1705069 w 10678681"/>
              <a:gd name="connsiteY122" fmla="*/ 1251989 h 1342734"/>
              <a:gd name="connsiteX123" fmla="*/ 1279827 w 10678681"/>
              <a:gd name="connsiteY123" fmla="*/ 1245307 h 1342734"/>
              <a:gd name="connsiteX124" fmla="*/ 1021737 w 10678681"/>
              <a:gd name="connsiteY124" fmla="*/ 1238739 h 1342734"/>
              <a:gd name="connsiteX125" fmla="*/ 959820 w 10678681"/>
              <a:gd name="connsiteY125" fmla="*/ 1275863 h 1342734"/>
              <a:gd name="connsiteX126" fmla="*/ 929137 w 10678681"/>
              <a:gd name="connsiteY126" fmla="*/ 1273957 h 1342734"/>
              <a:gd name="connsiteX127" fmla="*/ 878849 w 10678681"/>
              <a:gd name="connsiteY127" fmla="*/ 1266740 h 1342734"/>
              <a:gd name="connsiteX128" fmla="*/ 800667 w 10678681"/>
              <a:gd name="connsiteY128" fmla="*/ 1282041 h 1342734"/>
              <a:gd name="connsiteX129" fmla="*/ 644906 w 10678681"/>
              <a:gd name="connsiteY129" fmla="*/ 1273685 h 1342734"/>
              <a:gd name="connsiteX130" fmla="*/ 379869 w 10678681"/>
              <a:gd name="connsiteY130" fmla="*/ 1339165 h 1342734"/>
              <a:gd name="connsiteX131" fmla="*/ 137696 w 10678681"/>
              <a:gd name="connsiteY131" fmla="*/ 1319217 h 1342734"/>
              <a:gd name="connsiteX132" fmla="*/ 54250 w 10678681"/>
              <a:gd name="connsiteY132" fmla="*/ 1315838 h 1342734"/>
              <a:gd name="connsiteX133" fmla="*/ 28042 w 10678681"/>
              <a:gd name="connsiteY133" fmla="*/ 1297822 h 1342734"/>
              <a:gd name="connsiteX134" fmla="*/ 0 w 10678681"/>
              <a:gd name="connsiteY134" fmla="*/ 1294612 h 1342734"/>
              <a:gd name="connsiteX135" fmla="*/ 0 w 10678681"/>
              <a:gd name="connsiteY135"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09062 h 1342734"/>
              <a:gd name="connsiteX14" fmla="*/ 9840045 w 10678681"/>
              <a:gd name="connsiteY14" fmla="*/ 223033 h 1342734"/>
              <a:gd name="connsiteX15" fmla="*/ 9679639 w 10678681"/>
              <a:gd name="connsiteY15" fmla="*/ 24718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276883 w 10678681"/>
              <a:gd name="connsiteY30" fmla="*/ 588214 h 1342734"/>
              <a:gd name="connsiteX31" fmla="*/ 8086698 w 10678681"/>
              <a:gd name="connsiteY31" fmla="*/ 605185 h 1342734"/>
              <a:gd name="connsiteX32" fmla="*/ 7982378 w 10678681"/>
              <a:gd name="connsiteY32" fmla="*/ 629799 h 1342734"/>
              <a:gd name="connsiteX33" fmla="*/ 7947952 w 10678681"/>
              <a:gd name="connsiteY33" fmla="*/ 648003 h 1342734"/>
              <a:gd name="connsiteX34" fmla="*/ 7890112 w 10678681"/>
              <a:gd name="connsiteY34" fmla="*/ 677915 h 1342734"/>
              <a:gd name="connsiteX35" fmla="*/ 7853284 w 10678681"/>
              <a:gd name="connsiteY35" fmla="*/ 723588 h 1342734"/>
              <a:gd name="connsiteX36" fmla="*/ 7802383 w 10678681"/>
              <a:gd name="connsiteY36" fmla="*/ 739359 h 1342734"/>
              <a:gd name="connsiteX37" fmla="*/ 7730518 w 10678681"/>
              <a:gd name="connsiteY37" fmla="*/ 739526 h 1342734"/>
              <a:gd name="connsiteX38" fmla="*/ 7720084 w 10678681"/>
              <a:gd name="connsiteY38" fmla="*/ 760750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58094 w 10678681"/>
              <a:gd name="connsiteY45" fmla="*/ 990679 h 1342734"/>
              <a:gd name="connsiteX46" fmla="*/ 7257893 w 10678681"/>
              <a:gd name="connsiteY46" fmla="*/ 991204 h 1342734"/>
              <a:gd name="connsiteX47" fmla="*/ 7247153 w 10678681"/>
              <a:gd name="connsiteY47" fmla="*/ 991550 h 1342734"/>
              <a:gd name="connsiteX48" fmla="*/ 7193612 w 10678681"/>
              <a:gd name="connsiteY48" fmla="*/ 987042 h 1342734"/>
              <a:gd name="connsiteX49" fmla="*/ 7132632 w 10678681"/>
              <a:gd name="connsiteY49" fmla="*/ 1042036 h 1342734"/>
              <a:gd name="connsiteX50" fmla="*/ 7105610 w 10678681"/>
              <a:gd name="connsiteY50" fmla="*/ 1053537 h 1342734"/>
              <a:gd name="connsiteX51" fmla="*/ 7069148 w 10678681"/>
              <a:gd name="connsiteY51" fmla="*/ 1047163 h 1342734"/>
              <a:gd name="connsiteX52" fmla="*/ 7039634 w 10678681"/>
              <a:gd name="connsiteY52" fmla="*/ 1059971 h 1342734"/>
              <a:gd name="connsiteX53" fmla="*/ 7033445 w 10678681"/>
              <a:gd name="connsiteY53" fmla="*/ 1063314 h 1342734"/>
              <a:gd name="connsiteX54" fmla="*/ 6999157 w 10678681"/>
              <a:gd name="connsiteY54" fmla="*/ 1055282 h 1342734"/>
              <a:gd name="connsiteX55" fmla="*/ 6981874 w 10678681"/>
              <a:gd name="connsiteY55" fmla="*/ 1053827 h 1342734"/>
              <a:gd name="connsiteX56" fmla="*/ 6976102 w 10678681"/>
              <a:gd name="connsiteY56" fmla="*/ 1047854 h 1342734"/>
              <a:gd name="connsiteX57" fmla="*/ 6951040 w 10678681"/>
              <a:gd name="connsiteY57" fmla="*/ 1048531 h 1342734"/>
              <a:gd name="connsiteX58" fmla="*/ 6948497 w 10678681"/>
              <a:gd name="connsiteY58" fmla="*/ 1050706 h 1342734"/>
              <a:gd name="connsiteX59" fmla="*/ 6926582 w 10678681"/>
              <a:gd name="connsiteY59" fmla="*/ 1043462 h 1342734"/>
              <a:gd name="connsiteX60" fmla="*/ 6833743 w 10678681"/>
              <a:gd name="connsiteY60" fmla="*/ 1027960 h 1342734"/>
              <a:gd name="connsiteX61" fmla="*/ 6687090 w 10678681"/>
              <a:gd name="connsiteY61" fmla="*/ 1063250 h 1342734"/>
              <a:gd name="connsiteX62" fmla="*/ 6431838 w 10678681"/>
              <a:gd name="connsiteY62" fmla="*/ 1063226 h 1342734"/>
              <a:gd name="connsiteX63" fmla="*/ 6327795 w 10678681"/>
              <a:gd name="connsiteY63" fmla="*/ 1088142 h 1342734"/>
              <a:gd name="connsiteX64" fmla="*/ 6136549 w 10678681"/>
              <a:gd name="connsiteY64" fmla="*/ 1100268 h 1342734"/>
              <a:gd name="connsiteX65" fmla="*/ 6004655 w 10678681"/>
              <a:gd name="connsiteY65" fmla="*/ 1114946 h 1342734"/>
              <a:gd name="connsiteX66" fmla="*/ 5936643 w 10678681"/>
              <a:gd name="connsiteY66" fmla="*/ 1095428 h 1342734"/>
              <a:gd name="connsiteX67" fmla="*/ 5912484 w 10678681"/>
              <a:gd name="connsiteY67" fmla="*/ 1112624 h 1342734"/>
              <a:gd name="connsiteX68" fmla="*/ 5908387 w 10678681"/>
              <a:gd name="connsiteY68" fmla="*/ 1116018 h 1342734"/>
              <a:gd name="connsiteX69" fmla="*/ 5890495 w 10678681"/>
              <a:gd name="connsiteY69" fmla="*/ 1120268 h 1342734"/>
              <a:gd name="connsiteX70" fmla="*/ 5887318 w 10678681"/>
              <a:gd name="connsiteY70" fmla="*/ 1133134 h 1342734"/>
              <a:gd name="connsiteX71" fmla="*/ 5861726 w 10678681"/>
              <a:gd name="connsiteY71" fmla="*/ 1147891 h 1342734"/>
              <a:gd name="connsiteX72" fmla="*/ 5805823 w 10678681"/>
              <a:gd name="connsiteY72" fmla="*/ 1152457 h 1342734"/>
              <a:gd name="connsiteX73" fmla="*/ 5689841 w 10678681"/>
              <a:gd name="connsiteY73" fmla="*/ 1176232 h 1342734"/>
              <a:gd name="connsiteX74" fmla="*/ 5605119 w 10678681"/>
              <a:gd name="connsiteY74" fmla="*/ 1190202 h 1342734"/>
              <a:gd name="connsiteX75" fmla="*/ 5488513 w 10678681"/>
              <a:gd name="connsiteY75" fmla="*/ 1205367 h 1342734"/>
              <a:gd name="connsiteX76" fmla="*/ 5402905 w 10678681"/>
              <a:gd name="connsiteY76" fmla="*/ 1241191 h 1342734"/>
              <a:gd name="connsiteX77" fmla="*/ 5192893 w 10678681"/>
              <a:gd name="connsiteY77" fmla="*/ 1247188 h 1342734"/>
              <a:gd name="connsiteX78" fmla="*/ 5164025 w 10678681"/>
              <a:gd name="connsiteY78" fmla="*/ 1257028 h 1342734"/>
              <a:gd name="connsiteX79" fmla="*/ 5103589 w 10678681"/>
              <a:gd name="connsiteY79" fmla="*/ 1263189 h 1342734"/>
              <a:gd name="connsiteX80" fmla="*/ 4894688 w 10678681"/>
              <a:gd name="connsiteY80" fmla="*/ 1247184 h 1342734"/>
              <a:gd name="connsiteX81" fmla="*/ 4788036 w 10678681"/>
              <a:gd name="connsiteY81" fmla="*/ 1238182 h 1342734"/>
              <a:gd name="connsiteX82" fmla="*/ 4747555 w 10678681"/>
              <a:gd name="connsiteY82" fmla="*/ 1252768 h 1342734"/>
              <a:gd name="connsiteX83" fmla="*/ 4679644 w 10678681"/>
              <a:gd name="connsiteY83" fmla="*/ 1276603 h 1342734"/>
              <a:gd name="connsiteX84" fmla="*/ 4617473 w 10678681"/>
              <a:gd name="connsiteY84" fmla="*/ 1296467 h 1342734"/>
              <a:gd name="connsiteX85" fmla="*/ 4564919 w 10678681"/>
              <a:gd name="connsiteY85" fmla="*/ 1325507 h 1342734"/>
              <a:gd name="connsiteX86" fmla="*/ 4566586 w 10678681"/>
              <a:gd name="connsiteY86" fmla="*/ 1316963 h 1342734"/>
              <a:gd name="connsiteX87" fmla="*/ 4556303 w 10678681"/>
              <a:gd name="connsiteY87" fmla="*/ 1300262 h 1342734"/>
              <a:gd name="connsiteX88" fmla="*/ 4502358 w 10678681"/>
              <a:gd name="connsiteY88" fmla="*/ 1302558 h 1342734"/>
              <a:gd name="connsiteX89" fmla="*/ 4498919 w 10678681"/>
              <a:gd name="connsiteY89" fmla="*/ 1312115 h 1342734"/>
              <a:gd name="connsiteX90" fmla="*/ 4492075 w 10678681"/>
              <a:gd name="connsiteY90" fmla="*/ 1313357 h 1342734"/>
              <a:gd name="connsiteX91" fmla="*/ 4487466 w 10678681"/>
              <a:gd name="connsiteY91" fmla="*/ 1304102 h 1342734"/>
              <a:gd name="connsiteX92" fmla="*/ 4398292 w 10678681"/>
              <a:gd name="connsiteY92" fmla="*/ 1278410 h 1342734"/>
              <a:gd name="connsiteX93" fmla="*/ 4306088 w 10678681"/>
              <a:gd name="connsiteY93" fmla="*/ 1282512 h 1342734"/>
              <a:gd name="connsiteX94" fmla="*/ 4188995 w 10678681"/>
              <a:gd name="connsiteY94" fmla="*/ 1296718 h 1342734"/>
              <a:gd name="connsiteX95" fmla="*/ 4136582 w 10678681"/>
              <a:gd name="connsiteY95" fmla="*/ 1287687 h 1342734"/>
              <a:gd name="connsiteX96" fmla="*/ 4064614 w 10678681"/>
              <a:gd name="connsiteY96" fmla="*/ 1296118 h 1342734"/>
              <a:gd name="connsiteX97" fmla="*/ 3900948 w 10678681"/>
              <a:gd name="connsiteY97" fmla="*/ 1322156 h 1342734"/>
              <a:gd name="connsiteX98" fmla="*/ 3787890 w 10678681"/>
              <a:gd name="connsiteY98" fmla="*/ 1322164 h 1342734"/>
              <a:gd name="connsiteX99" fmla="*/ 3745993 w 10678681"/>
              <a:gd name="connsiteY99" fmla="*/ 1342630 h 1342734"/>
              <a:gd name="connsiteX100" fmla="*/ 3675785 w 10678681"/>
              <a:gd name="connsiteY100" fmla="*/ 1326802 h 1342734"/>
              <a:gd name="connsiteX101" fmla="*/ 3623856 w 10678681"/>
              <a:gd name="connsiteY101" fmla="*/ 1290804 h 1342734"/>
              <a:gd name="connsiteX102" fmla="*/ 3564933 w 10678681"/>
              <a:gd name="connsiteY102" fmla="*/ 1287147 h 1342734"/>
              <a:gd name="connsiteX103" fmla="*/ 3550537 w 10678681"/>
              <a:gd name="connsiteY103" fmla="*/ 1317552 h 1342734"/>
              <a:gd name="connsiteX104" fmla="*/ 3487736 w 10678681"/>
              <a:gd name="connsiteY104" fmla="*/ 1303493 h 1342734"/>
              <a:gd name="connsiteX105" fmla="*/ 3392548 w 10678681"/>
              <a:gd name="connsiteY105" fmla="*/ 1278741 h 1342734"/>
              <a:gd name="connsiteX106" fmla="*/ 3337466 w 10678681"/>
              <a:gd name="connsiteY106" fmla="*/ 1272537 h 1342734"/>
              <a:gd name="connsiteX107" fmla="*/ 3175981 w 10678681"/>
              <a:gd name="connsiteY107" fmla="*/ 1208973 h 1342734"/>
              <a:gd name="connsiteX108" fmla="*/ 3036856 w 10678681"/>
              <a:gd name="connsiteY108" fmla="*/ 1214383 h 1342734"/>
              <a:gd name="connsiteX109" fmla="*/ 2824973 w 10678681"/>
              <a:gd name="connsiteY109" fmla="*/ 1134864 h 1342734"/>
              <a:gd name="connsiteX110" fmla="*/ 2804398 w 10678681"/>
              <a:gd name="connsiteY110" fmla="*/ 1125556 h 1342734"/>
              <a:gd name="connsiteX111" fmla="*/ 2736109 w 10678681"/>
              <a:gd name="connsiteY111" fmla="*/ 1137717 h 1342734"/>
              <a:gd name="connsiteX112" fmla="*/ 2659096 w 10678681"/>
              <a:gd name="connsiteY112" fmla="*/ 1150294 h 1342734"/>
              <a:gd name="connsiteX113" fmla="*/ 2567088 w 10678681"/>
              <a:gd name="connsiteY113" fmla="*/ 1181781 h 1342734"/>
              <a:gd name="connsiteX114" fmla="*/ 2454501 w 10678681"/>
              <a:gd name="connsiteY114" fmla="*/ 1155455 h 1342734"/>
              <a:gd name="connsiteX115" fmla="*/ 2385161 w 10678681"/>
              <a:gd name="connsiteY115" fmla="*/ 1161312 h 1342734"/>
              <a:gd name="connsiteX116" fmla="*/ 2273361 w 10678681"/>
              <a:gd name="connsiteY116" fmla="*/ 1134090 h 1342734"/>
              <a:gd name="connsiteX117" fmla="*/ 2132003 w 10678681"/>
              <a:gd name="connsiteY117" fmla="*/ 1139225 h 1342734"/>
              <a:gd name="connsiteX118" fmla="*/ 2041224 w 10678681"/>
              <a:gd name="connsiteY118" fmla="*/ 1147536 h 1342734"/>
              <a:gd name="connsiteX119" fmla="*/ 2010157 w 10678681"/>
              <a:gd name="connsiteY119" fmla="*/ 1152767 h 1342734"/>
              <a:gd name="connsiteX120" fmla="*/ 1859213 w 10678681"/>
              <a:gd name="connsiteY120" fmla="*/ 1199540 h 1342734"/>
              <a:gd name="connsiteX121" fmla="*/ 1735877 w 10678681"/>
              <a:gd name="connsiteY121" fmla="*/ 1246527 h 1342734"/>
              <a:gd name="connsiteX122" fmla="*/ 1660167 w 10678681"/>
              <a:gd name="connsiteY122" fmla="*/ 1236849 h 1342734"/>
              <a:gd name="connsiteX123" fmla="*/ 1279827 w 10678681"/>
              <a:gd name="connsiteY123" fmla="*/ 1245307 h 1342734"/>
              <a:gd name="connsiteX124" fmla="*/ 1021737 w 10678681"/>
              <a:gd name="connsiteY124" fmla="*/ 1238739 h 1342734"/>
              <a:gd name="connsiteX125" fmla="*/ 959820 w 10678681"/>
              <a:gd name="connsiteY125" fmla="*/ 1275863 h 1342734"/>
              <a:gd name="connsiteX126" fmla="*/ 929137 w 10678681"/>
              <a:gd name="connsiteY126" fmla="*/ 1273957 h 1342734"/>
              <a:gd name="connsiteX127" fmla="*/ 878849 w 10678681"/>
              <a:gd name="connsiteY127" fmla="*/ 1266740 h 1342734"/>
              <a:gd name="connsiteX128" fmla="*/ 800667 w 10678681"/>
              <a:gd name="connsiteY128" fmla="*/ 1282041 h 1342734"/>
              <a:gd name="connsiteX129" fmla="*/ 644906 w 10678681"/>
              <a:gd name="connsiteY129" fmla="*/ 1273685 h 1342734"/>
              <a:gd name="connsiteX130" fmla="*/ 379869 w 10678681"/>
              <a:gd name="connsiteY130" fmla="*/ 1339165 h 1342734"/>
              <a:gd name="connsiteX131" fmla="*/ 137696 w 10678681"/>
              <a:gd name="connsiteY131" fmla="*/ 1319217 h 1342734"/>
              <a:gd name="connsiteX132" fmla="*/ 54250 w 10678681"/>
              <a:gd name="connsiteY132" fmla="*/ 1315838 h 1342734"/>
              <a:gd name="connsiteX133" fmla="*/ 28042 w 10678681"/>
              <a:gd name="connsiteY133" fmla="*/ 1297822 h 1342734"/>
              <a:gd name="connsiteX134" fmla="*/ 0 w 10678681"/>
              <a:gd name="connsiteY134" fmla="*/ 1294612 h 1342734"/>
              <a:gd name="connsiteX135" fmla="*/ 0 w 10678681"/>
              <a:gd name="connsiteY135" fmla="*/ 0 h 13427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10678681" h="1342734">
                <a:moveTo>
                  <a:pt x="0" y="0"/>
                </a:moveTo>
                <a:lnTo>
                  <a:pt x="10678681" y="0"/>
                </a:lnTo>
                <a:lnTo>
                  <a:pt x="10666019" y="7876"/>
                </a:lnTo>
                <a:cubicBezTo>
                  <a:pt x="10653407" y="16166"/>
                  <a:pt x="10642107" y="24244"/>
                  <a:pt x="10632825" y="32153"/>
                </a:cubicBezTo>
                <a:cubicBezTo>
                  <a:pt x="10592272" y="36323"/>
                  <a:pt x="10556884" y="50892"/>
                  <a:pt x="10516219" y="45588"/>
                </a:cubicBezTo>
                <a:cubicBezTo>
                  <a:pt x="10497465" y="38035"/>
                  <a:pt x="10481313" y="25649"/>
                  <a:pt x="10456989" y="979"/>
                </a:cubicBezTo>
                <a:cubicBezTo>
                  <a:pt x="10458435" y="21260"/>
                  <a:pt x="10448472" y="9612"/>
                  <a:pt x="10438642" y="1524"/>
                </a:cubicBezTo>
                <a:cubicBezTo>
                  <a:pt x="10430119" y="11702"/>
                  <a:pt x="10417632" y="41266"/>
                  <a:pt x="10407146" y="43659"/>
                </a:cubicBezTo>
                <a:cubicBezTo>
                  <a:pt x="10379701" y="2826"/>
                  <a:pt x="10370665" y="125005"/>
                  <a:pt x="10341159" y="103824"/>
                </a:cubicBezTo>
                <a:cubicBezTo>
                  <a:pt x="10332001" y="120367"/>
                  <a:pt x="10274736" y="115685"/>
                  <a:pt x="10244930" y="94599"/>
                </a:cubicBezTo>
                <a:cubicBezTo>
                  <a:pt x="10189350" y="132718"/>
                  <a:pt x="10178914" y="158571"/>
                  <a:pt x="10115334" y="155658"/>
                </a:cubicBezTo>
                <a:cubicBezTo>
                  <a:pt x="10110816" y="185325"/>
                  <a:pt x="10047419" y="166765"/>
                  <a:pt x="10068157" y="215673"/>
                </a:cubicBezTo>
                <a:cubicBezTo>
                  <a:pt x="10047157" y="216184"/>
                  <a:pt x="10029060" y="198149"/>
                  <a:pt x="10045431" y="229568"/>
                </a:cubicBezTo>
                <a:cubicBezTo>
                  <a:pt x="10018897" y="234017"/>
                  <a:pt x="9963426" y="205273"/>
                  <a:pt x="9929077" y="209062"/>
                </a:cubicBezTo>
                <a:cubicBezTo>
                  <a:pt x="9910475" y="224494"/>
                  <a:pt x="9890198" y="272419"/>
                  <a:pt x="9840045" y="223033"/>
                </a:cubicBezTo>
                <a:cubicBezTo>
                  <a:pt x="9789999" y="276055"/>
                  <a:pt x="9744257" y="186744"/>
                  <a:pt x="9679639" y="247182"/>
                </a:cubicBezTo>
                <a:cubicBezTo>
                  <a:pt x="9634736" y="215294"/>
                  <a:pt x="9537501" y="238016"/>
                  <a:pt x="9498347" y="244723"/>
                </a:cubicBezTo>
                <a:cubicBezTo>
                  <a:pt x="9450379" y="244255"/>
                  <a:pt x="9394227" y="293607"/>
                  <a:pt x="9366026" y="299024"/>
                </a:cubicBezTo>
                <a:cubicBezTo>
                  <a:pt x="9341424" y="298595"/>
                  <a:pt x="9297504" y="338146"/>
                  <a:pt x="9316702" y="356523"/>
                </a:cubicBezTo>
                <a:cubicBezTo>
                  <a:pt x="9228105" y="319675"/>
                  <a:pt x="9206375" y="367221"/>
                  <a:pt x="9121744" y="365177"/>
                </a:cubicBezTo>
                <a:cubicBezTo>
                  <a:pt x="9093808" y="425910"/>
                  <a:pt x="9103257" y="373647"/>
                  <a:pt x="9061654" y="393730"/>
                </a:cubicBezTo>
                <a:cubicBezTo>
                  <a:pt x="9060114" y="344357"/>
                  <a:pt x="9015442" y="432718"/>
                  <a:pt x="8997577" y="380865"/>
                </a:cubicBezTo>
                <a:cubicBezTo>
                  <a:pt x="8969550" y="402056"/>
                  <a:pt x="8954076" y="446763"/>
                  <a:pt x="8907968" y="447345"/>
                </a:cubicBezTo>
                <a:cubicBezTo>
                  <a:pt x="8864369" y="428134"/>
                  <a:pt x="8818646" y="497461"/>
                  <a:pt x="8764163" y="471000"/>
                </a:cubicBezTo>
                <a:cubicBezTo>
                  <a:pt x="8744747" y="465539"/>
                  <a:pt x="8688469" y="474754"/>
                  <a:pt x="8680155" y="492404"/>
                </a:cubicBezTo>
                <a:cubicBezTo>
                  <a:pt x="8668902" y="497604"/>
                  <a:pt x="8654338" y="493892"/>
                  <a:pt x="8651436" y="511923"/>
                </a:cubicBezTo>
                <a:cubicBezTo>
                  <a:pt x="8645505" y="533975"/>
                  <a:pt x="8599739" y="507897"/>
                  <a:pt x="8609185" y="531525"/>
                </a:cubicBezTo>
                <a:cubicBezTo>
                  <a:pt x="8576806" y="513805"/>
                  <a:pt x="8560019" y="560634"/>
                  <a:pt x="8537091" y="574933"/>
                </a:cubicBezTo>
                <a:cubicBezTo>
                  <a:pt x="8510928" y="556486"/>
                  <a:pt x="8488623" y="604682"/>
                  <a:pt x="8435931" y="617926"/>
                </a:cubicBezTo>
                <a:cubicBezTo>
                  <a:pt x="8406978" y="596402"/>
                  <a:pt x="8400500" y="627188"/>
                  <a:pt x="8348623" y="600607"/>
                </a:cubicBezTo>
                <a:cubicBezTo>
                  <a:pt x="8347650" y="604255"/>
                  <a:pt x="8320537" y="587451"/>
                  <a:pt x="8276883" y="588214"/>
                </a:cubicBezTo>
                <a:cubicBezTo>
                  <a:pt x="8233229" y="588977"/>
                  <a:pt x="8147007" y="602039"/>
                  <a:pt x="8086698" y="605185"/>
                </a:cubicBezTo>
                <a:cubicBezTo>
                  <a:pt x="8018754" y="612533"/>
                  <a:pt x="8076794" y="658105"/>
                  <a:pt x="7982378" y="629799"/>
                </a:cubicBezTo>
                <a:cubicBezTo>
                  <a:pt x="7978309" y="650417"/>
                  <a:pt x="7968020" y="653434"/>
                  <a:pt x="7947952" y="648003"/>
                </a:cubicBezTo>
                <a:cubicBezTo>
                  <a:pt x="7915301" y="652980"/>
                  <a:pt x="7930086" y="699793"/>
                  <a:pt x="7890112" y="677915"/>
                </a:cubicBezTo>
                <a:cubicBezTo>
                  <a:pt x="7902561" y="702153"/>
                  <a:pt x="7831508" y="700184"/>
                  <a:pt x="7853284" y="723588"/>
                </a:cubicBezTo>
                <a:cubicBezTo>
                  <a:pt x="7838304" y="751013"/>
                  <a:pt x="7817999" y="714992"/>
                  <a:pt x="7802383" y="739359"/>
                </a:cubicBezTo>
                <a:cubicBezTo>
                  <a:pt x="7781922" y="742015"/>
                  <a:pt x="7755431" y="732207"/>
                  <a:pt x="7730518" y="739526"/>
                </a:cubicBezTo>
                <a:cubicBezTo>
                  <a:pt x="7716802" y="743091"/>
                  <a:pt x="7733019" y="753459"/>
                  <a:pt x="7720084" y="760750"/>
                </a:cubicBezTo>
                <a:cubicBezTo>
                  <a:pt x="7707149" y="768041"/>
                  <a:pt x="7671920" y="776612"/>
                  <a:pt x="7652907" y="783273"/>
                </a:cubicBezTo>
                <a:cubicBezTo>
                  <a:pt x="7630163" y="772504"/>
                  <a:pt x="7616976" y="783101"/>
                  <a:pt x="7606008" y="800717"/>
                </a:cubicBezTo>
                <a:cubicBezTo>
                  <a:pt x="7561224" y="806541"/>
                  <a:pt x="7527083" y="837162"/>
                  <a:pt x="7480223" y="856821"/>
                </a:cubicBezTo>
                <a:cubicBezTo>
                  <a:pt x="7422566" y="851729"/>
                  <a:pt x="7406130" y="898621"/>
                  <a:pt x="7356005" y="919462"/>
                </a:cubicBezTo>
                <a:cubicBezTo>
                  <a:pt x="7301710" y="896412"/>
                  <a:pt x="7327853" y="963334"/>
                  <a:pt x="7305396" y="986228"/>
                </a:cubicBezTo>
                <a:lnTo>
                  <a:pt x="7266251" y="967864"/>
                </a:lnTo>
                <a:lnTo>
                  <a:pt x="7258094" y="990679"/>
                </a:lnTo>
                <a:lnTo>
                  <a:pt x="7257893" y="991204"/>
                </a:lnTo>
                <a:lnTo>
                  <a:pt x="7247153" y="991550"/>
                </a:lnTo>
                <a:cubicBezTo>
                  <a:pt x="7228850" y="991013"/>
                  <a:pt x="7210872" y="989423"/>
                  <a:pt x="7193612" y="987042"/>
                </a:cubicBezTo>
                <a:cubicBezTo>
                  <a:pt x="7184018" y="1016185"/>
                  <a:pt x="7117645" y="991054"/>
                  <a:pt x="7132632" y="1042036"/>
                </a:cubicBezTo>
                <a:cubicBezTo>
                  <a:pt x="7109597" y="1040358"/>
                  <a:pt x="7092653" y="1020472"/>
                  <a:pt x="7105610" y="1053537"/>
                </a:cubicBezTo>
                <a:cubicBezTo>
                  <a:pt x="7098186" y="1053959"/>
                  <a:pt x="7071669" y="1042250"/>
                  <a:pt x="7069148" y="1047163"/>
                </a:cubicBezTo>
                <a:lnTo>
                  <a:pt x="7039634" y="1059971"/>
                </a:lnTo>
                <a:lnTo>
                  <a:pt x="7033445" y="1063314"/>
                </a:lnTo>
                <a:lnTo>
                  <a:pt x="6999157" y="1055282"/>
                </a:lnTo>
                <a:lnTo>
                  <a:pt x="6981874" y="1053827"/>
                </a:lnTo>
                <a:lnTo>
                  <a:pt x="6976102" y="1047854"/>
                </a:lnTo>
                <a:cubicBezTo>
                  <a:pt x="6970359" y="1044495"/>
                  <a:pt x="6962768" y="1043656"/>
                  <a:pt x="6951040" y="1048531"/>
                </a:cubicBezTo>
                <a:lnTo>
                  <a:pt x="6948497" y="1050706"/>
                </a:lnTo>
                <a:lnTo>
                  <a:pt x="6926582" y="1043462"/>
                </a:lnTo>
                <a:cubicBezTo>
                  <a:pt x="6919310" y="1039773"/>
                  <a:pt x="6839625" y="1034777"/>
                  <a:pt x="6833743" y="1027960"/>
                </a:cubicBezTo>
                <a:cubicBezTo>
                  <a:pt x="6776335" y="1015119"/>
                  <a:pt x="6761260" y="1047430"/>
                  <a:pt x="6687090" y="1063250"/>
                </a:cubicBezTo>
                <a:cubicBezTo>
                  <a:pt x="6621041" y="1075436"/>
                  <a:pt x="6482366" y="1074217"/>
                  <a:pt x="6431838" y="1063226"/>
                </a:cubicBezTo>
                <a:cubicBezTo>
                  <a:pt x="6405016" y="1060235"/>
                  <a:pt x="6309698" y="1067799"/>
                  <a:pt x="6327795" y="1088142"/>
                </a:cubicBezTo>
                <a:cubicBezTo>
                  <a:pt x="6241699" y="1050273"/>
                  <a:pt x="6228725" y="1111123"/>
                  <a:pt x="6136549" y="1100268"/>
                </a:cubicBezTo>
                <a:cubicBezTo>
                  <a:pt x="6096483" y="1157984"/>
                  <a:pt x="6053277" y="1099229"/>
                  <a:pt x="6004655" y="1114946"/>
                </a:cubicBezTo>
                <a:cubicBezTo>
                  <a:pt x="6010724" y="1065500"/>
                  <a:pt x="5948029" y="1149051"/>
                  <a:pt x="5936643" y="1095428"/>
                </a:cubicBezTo>
                <a:cubicBezTo>
                  <a:pt x="5928154" y="1099986"/>
                  <a:pt x="5920290" y="1106094"/>
                  <a:pt x="5912484" y="1112624"/>
                </a:cubicBezTo>
                <a:lnTo>
                  <a:pt x="5908387" y="1116018"/>
                </a:lnTo>
                <a:lnTo>
                  <a:pt x="5890495" y="1120268"/>
                </a:lnTo>
                <a:lnTo>
                  <a:pt x="5887318" y="1133134"/>
                </a:lnTo>
                <a:lnTo>
                  <a:pt x="5861726" y="1147891"/>
                </a:lnTo>
                <a:cubicBezTo>
                  <a:pt x="5851855" y="1151615"/>
                  <a:pt x="5818443" y="1153513"/>
                  <a:pt x="5805823" y="1152457"/>
                </a:cubicBezTo>
                <a:cubicBezTo>
                  <a:pt x="5761190" y="1128740"/>
                  <a:pt x="5745234" y="1208320"/>
                  <a:pt x="5689841" y="1176232"/>
                </a:cubicBezTo>
                <a:cubicBezTo>
                  <a:pt x="5645165" y="1182523"/>
                  <a:pt x="5638674" y="1185346"/>
                  <a:pt x="5605119" y="1190202"/>
                </a:cubicBezTo>
                <a:cubicBezTo>
                  <a:pt x="5595173" y="1211597"/>
                  <a:pt x="5481899" y="1180798"/>
                  <a:pt x="5488513" y="1205367"/>
                </a:cubicBezTo>
                <a:cubicBezTo>
                  <a:pt x="5455905" y="1184307"/>
                  <a:pt x="5430208" y="1229302"/>
                  <a:pt x="5402905" y="1241191"/>
                </a:cubicBezTo>
                <a:cubicBezTo>
                  <a:pt x="5353635" y="1248161"/>
                  <a:pt x="5228965" y="1244549"/>
                  <a:pt x="5192893" y="1247188"/>
                </a:cubicBezTo>
                <a:cubicBezTo>
                  <a:pt x="5191257" y="1250727"/>
                  <a:pt x="5178909" y="1254361"/>
                  <a:pt x="5164025" y="1257028"/>
                </a:cubicBezTo>
                <a:cubicBezTo>
                  <a:pt x="5149141" y="1259695"/>
                  <a:pt x="5121746" y="1277136"/>
                  <a:pt x="5103589" y="1263189"/>
                </a:cubicBezTo>
                <a:cubicBezTo>
                  <a:pt x="5020856" y="1221392"/>
                  <a:pt x="4961920" y="1251721"/>
                  <a:pt x="4894688" y="1247184"/>
                </a:cubicBezTo>
                <a:cubicBezTo>
                  <a:pt x="4819279" y="1247443"/>
                  <a:pt x="4886780" y="1276272"/>
                  <a:pt x="4788036" y="1238182"/>
                </a:cubicBezTo>
                <a:cubicBezTo>
                  <a:pt x="4780353" y="1258340"/>
                  <a:pt x="4768632" y="1260281"/>
                  <a:pt x="4747555" y="1252768"/>
                </a:cubicBezTo>
                <a:cubicBezTo>
                  <a:pt x="4711089" y="1254336"/>
                  <a:pt x="4719897" y="1302605"/>
                  <a:pt x="4679644" y="1276603"/>
                </a:cubicBezTo>
                <a:cubicBezTo>
                  <a:pt x="4651415" y="1288933"/>
                  <a:pt x="4636594" y="1288316"/>
                  <a:pt x="4617473" y="1296467"/>
                </a:cubicBezTo>
                <a:lnTo>
                  <a:pt x="4564919" y="1325507"/>
                </a:lnTo>
                <a:lnTo>
                  <a:pt x="4566586" y="1316963"/>
                </a:lnTo>
                <a:cubicBezTo>
                  <a:pt x="4569057" y="1308855"/>
                  <a:pt x="4571069" y="1299935"/>
                  <a:pt x="4556303" y="1300262"/>
                </a:cubicBezTo>
                <a:cubicBezTo>
                  <a:pt x="4525488" y="1305073"/>
                  <a:pt x="4517133" y="1269079"/>
                  <a:pt x="4502358" y="1302558"/>
                </a:cubicBezTo>
                <a:lnTo>
                  <a:pt x="4498919" y="1312115"/>
                </a:lnTo>
                <a:lnTo>
                  <a:pt x="4492075" y="1313357"/>
                </a:lnTo>
                <a:cubicBezTo>
                  <a:pt x="4488463" y="1312870"/>
                  <a:pt x="4486534" y="1310394"/>
                  <a:pt x="4487466" y="1304102"/>
                </a:cubicBezTo>
                <a:cubicBezTo>
                  <a:pt x="4457512" y="1328789"/>
                  <a:pt x="4426787" y="1287064"/>
                  <a:pt x="4398292" y="1278410"/>
                </a:cubicBezTo>
                <a:cubicBezTo>
                  <a:pt x="4375210" y="1302378"/>
                  <a:pt x="4366248" y="1283298"/>
                  <a:pt x="4306088" y="1282512"/>
                </a:cubicBezTo>
                <a:cubicBezTo>
                  <a:pt x="4280844" y="1310113"/>
                  <a:pt x="4237476" y="1258925"/>
                  <a:pt x="4188995" y="1296718"/>
                </a:cubicBezTo>
                <a:cubicBezTo>
                  <a:pt x="4186961" y="1293392"/>
                  <a:pt x="4157312" y="1287787"/>
                  <a:pt x="4136582" y="1287687"/>
                </a:cubicBezTo>
                <a:cubicBezTo>
                  <a:pt x="4115852" y="1287587"/>
                  <a:pt x="4081037" y="1280166"/>
                  <a:pt x="4064614" y="1296118"/>
                </a:cubicBezTo>
                <a:cubicBezTo>
                  <a:pt x="3987264" y="1347194"/>
                  <a:pt x="3967205" y="1309881"/>
                  <a:pt x="3900948" y="1322156"/>
                </a:cubicBezTo>
                <a:cubicBezTo>
                  <a:pt x="3826014" y="1330612"/>
                  <a:pt x="3831060" y="1333478"/>
                  <a:pt x="3787890" y="1322164"/>
                </a:cubicBezTo>
                <a:cubicBezTo>
                  <a:pt x="3777929" y="1303028"/>
                  <a:pt x="3766063" y="1332733"/>
                  <a:pt x="3745993" y="1342630"/>
                </a:cubicBezTo>
                <a:cubicBezTo>
                  <a:pt x="3709591" y="1345286"/>
                  <a:pt x="3712765" y="1296323"/>
                  <a:pt x="3675785" y="1326802"/>
                </a:cubicBezTo>
                <a:cubicBezTo>
                  <a:pt x="3682573" y="1300349"/>
                  <a:pt x="3606829" y="1318588"/>
                  <a:pt x="3623856" y="1290804"/>
                </a:cubicBezTo>
                <a:cubicBezTo>
                  <a:pt x="3600335" y="1267550"/>
                  <a:pt x="3588308" y="1307279"/>
                  <a:pt x="3564933" y="1287147"/>
                </a:cubicBezTo>
                <a:cubicBezTo>
                  <a:pt x="3538420" y="1283043"/>
                  <a:pt x="3579946" y="1314789"/>
                  <a:pt x="3550537" y="1317552"/>
                </a:cubicBezTo>
                <a:cubicBezTo>
                  <a:pt x="3514920" y="1316159"/>
                  <a:pt x="3514600" y="1364317"/>
                  <a:pt x="3487736" y="1303493"/>
                </a:cubicBezTo>
                <a:cubicBezTo>
                  <a:pt x="3450312" y="1319195"/>
                  <a:pt x="3443340" y="1291726"/>
                  <a:pt x="3392548" y="1278741"/>
                </a:cubicBezTo>
                <a:cubicBezTo>
                  <a:pt x="3371053" y="1294449"/>
                  <a:pt x="3354022" y="1287164"/>
                  <a:pt x="3337466" y="1272537"/>
                </a:cubicBezTo>
                <a:cubicBezTo>
                  <a:pt x="3287808" y="1277154"/>
                  <a:pt x="3231625" y="1217343"/>
                  <a:pt x="3175981" y="1208973"/>
                </a:cubicBezTo>
                <a:cubicBezTo>
                  <a:pt x="3115467" y="1227175"/>
                  <a:pt x="3096324" y="1223154"/>
                  <a:pt x="3036856" y="1214383"/>
                </a:cubicBezTo>
                <a:cubicBezTo>
                  <a:pt x="2976484" y="1195723"/>
                  <a:pt x="2863716" y="1149668"/>
                  <a:pt x="2824973" y="1134864"/>
                </a:cubicBezTo>
                <a:cubicBezTo>
                  <a:pt x="2817752" y="1140972"/>
                  <a:pt x="2802616" y="1134132"/>
                  <a:pt x="2804398" y="1125556"/>
                </a:cubicBezTo>
                <a:cubicBezTo>
                  <a:pt x="2796364" y="1128008"/>
                  <a:pt x="2737660" y="1151579"/>
                  <a:pt x="2736109" y="1137717"/>
                </a:cubicBezTo>
                <a:cubicBezTo>
                  <a:pt x="2696082" y="1134954"/>
                  <a:pt x="2695314" y="1134322"/>
                  <a:pt x="2659096" y="1150294"/>
                </a:cubicBezTo>
                <a:cubicBezTo>
                  <a:pt x="2582535" y="1124403"/>
                  <a:pt x="2622743" y="1189988"/>
                  <a:pt x="2567088" y="1181781"/>
                </a:cubicBezTo>
                <a:cubicBezTo>
                  <a:pt x="2523074" y="1153322"/>
                  <a:pt x="2505741" y="1175022"/>
                  <a:pt x="2454501" y="1155455"/>
                </a:cubicBezTo>
                <a:cubicBezTo>
                  <a:pt x="2435184" y="1199648"/>
                  <a:pt x="2405890" y="1149324"/>
                  <a:pt x="2385161" y="1161312"/>
                </a:cubicBezTo>
                <a:cubicBezTo>
                  <a:pt x="2329714" y="1166582"/>
                  <a:pt x="2322102" y="1137771"/>
                  <a:pt x="2273361" y="1134090"/>
                </a:cubicBezTo>
                <a:cubicBezTo>
                  <a:pt x="2270204" y="1112590"/>
                  <a:pt x="2164540" y="1136821"/>
                  <a:pt x="2132003" y="1139225"/>
                </a:cubicBezTo>
                <a:cubicBezTo>
                  <a:pt x="2119616" y="1127805"/>
                  <a:pt x="2068429" y="1132839"/>
                  <a:pt x="2041224" y="1147536"/>
                </a:cubicBezTo>
                <a:cubicBezTo>
                  <a:pt x="2072319" y="1178143"/>
                  <a:pt x="2006941" y="1118646"/>
                  <a:pt x="2010157" y="1152767"/>
                </a:cubicBezTo>
                <a:cubicBezTo>
                  <a:pt x="1976080" y="1167742"/>
                  <a:pt x="1904926" y="1183913"/>
                  <a:pt x="1859213" y="1199540"/>
                </a:cubicBezTo>
                <a:cubicBezTo>
                  <a:pt x="1837985" y="1173314"/>
                  <a:pt x="1772946" y="1249813"/>
                  <a:pt x="1735877" y="1246527"/>
                </a:cubicBezTo>
                <a:cubicBezTo>
                  <a:pt x="1727774" y="1263559"/>
                  <a:pt x="1674382" y="1247072"/>
                  <a:pt x="1660167" y="1236849"/>
                </a:cubicBezTo>
                <a:cubicBezTo>
                  <a:pt x="1541640" y="1221134"/>
                  <a:pt x="1352140" y="1267338"/>
                  <a:pt x="1279827" y="1245307"/>
                </a:cubicBezTo>
                <a:lnTo>
                  <a:pt x="1021737" y="1238739"/>
                </a:lnTo>
                <a:cubicBezTo>
                  <a:pt x="1011829" y="1264670"/>
                  <a:pt x="960483" y="1235921"/>
                  <a:pt x="959820" y="1275863"/>
                </a:cubicBezTo>
                <a:cubicBezTo>
                  <a:pt x="950745" y="1291685"/>
                  <a:pt x="934594" y="1289700"/>
                  <a:pt x="929137" y="1273957"/>
                </a:cubicBezTo>
                <a:cubicBezTo>
                  <a:pt x="909281" y="1275184"/>
                  <a:pt x="894620" y="1293444"/>
                  <a:pt x="878849" y="1266740"/>
                </a:cubicBezTo>
                <a:cubicBezTo>
                  <a:pt x="851668" y="1267510"/>
                  <a:pt x="816599" y="1322523"/>
                  <a:pt x="800667" y="1282041"/>
                </a:cubicBezTo>
                <a:cubicBezTo>
                  <a:pt x="741645" y="1285469"/>
                  <a:pt x="699773" y="1269716"/>
                  <a:pt x="644906" y="1273685"/>
                </a:cubicBezTo>
                <a:cubicBezTo>
                  <a:pt x="541527" y="1321342"/>
                  <a:pt x="446058" y="1236106"/>
                  <a:pt x="379869" y="1339165"/>
                </a:cubicBezTo>
                <a:cubicBezTo>
                  <a:pt x="292000" y="1296022"/>
                  <a:pt x="211611" y="1323804"/>
                  <a:pt x="137696" y="1319217"/>
                </a:cubicBezTo>
                <a:cubicBezTo>
                  <a:pt x="102121" y="1327987"/>
                  <a:pt x="88791" y="1285209"/>
                  <a:pt x="54250" y="1315838"/>
                </a:cubicBezTo>
                <a:cubicBezTo>
                  <a:pt x="49461" y="1305340"/>
                  <a:pt x="39595" y="1300426"/>
                  <a:pt x="28042" y="1297822"/>
                </a:cubicBezTo>
                <a:lnTo>
                  <a:pt x="0" y="1294612"/>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31" name="Freeform: Shape 30">
            <a:extLst>
              <a:ext uri="{FF2B5EF4-FFF2-40B4-BE49-F238E27FC236}">
                <a16:creationId xmlns:a16="http://schemas.microsoft.com/office/drawing/2014/main" id="{EF693875-948C-4D9B-AE6F-8F6894277D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7088" y="6114199"/>
            <a:ext cx="6884912" cy="743802"/>
          </a:xfrm>
          <a:custGeom>
            <a:avLst/>
            <a:gdLst>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376455 w 6884912"/>
              <a:gd name="connsiteY7" fmla="*/ 1137381 h 1161397"/>
              <a:gd name="connsiteX8" fmla="*/ 478946 w 6884912"/>
              <a:gd name="connsiteY8" fmla="*/ 1106011 h 1161397"/>
              <a:gd name="connsiteX9" fmla="*/ 512111 w 6884912"/>
              <a:gd name="connsiteY9" fmla="*/ 1085599 h 1161397"/>
              <a:gd name="connsiteX10" fmla="*/ 567875 w 6884912"/>
              <a:gd name="connsiteY10" fmla="*/ 1051976 h 1161397"/>
              <a:gd name="connsiteX11" fmla="*/ 601644 w 6884912"/>
              <a:gd name="connsiteY11" fmla="*/ 1003997 h 1161397"/>
              <a:gd name="connsiteX12" fmla="*/ 651408 w 6884912"/>
              <a:gd name="connsiteY12" fmla="*/ 984938 h 1161397"/>
              <a:gd name="connsiteX13" fmla="*/ 673197 w 6884912"/>
              <a:gd name="connsiteY13" fmla="*/ 1010060 h 1161397"/>
              <a:gd name="connsiteX14" fmla="*/ 723108 w 6884912"/>
              <a:gd name="connsiteY14" fmla="*/ 980081 h 1161397"/>
              <a:gd name="connsiteX15" fmla="*/ 797699 w 6884912"/>
              <a:gd name="connsiteY15" fmla="*/ 931362 h 1161397"/>
              <a:gd name="connsiteX16" fmla="*/ 843359 w 6884912"/>
              <a:gd name="connsiteY16" fmla="*/ 910894 h 1161397"/>
              <a:gd name="connsiteX17" fmla="*/ 965215 w 6884912"/>
              <a:gd name="connsiteY17" fmla="*/ 846701 h 1161397"/>
              <a:gd name="connsiteX18" fmla="*/ 1085080 w 6884912"/>
              <a:gd name="connsiteY18" fmla="*/ 776086 h 1161397"/>
              <a:gd name="connsiteX19" fmla="*/ 1131224 w 6884912"/>
              <a:gd name="connsiteY19" fmla="*/ 706160 h 1161397"/>
              <a:gd name="connsiteX20" fmla="*/ 1138051 w 6884912"/>
              <a:gd name="connsiteY20" fmla="*/ 702034 h 1161397"/>
              <a:gd name="connsiteX21" fmla="*/ 1158800 w 6884912"/>
              <a:gd name="connsiteY21" fmla="*/ 700004 h 1161397"/>
              <a:gd name="connsiteX22" fmla="*/ 1166947 w 6884912"/>
              <a:gd name="connsiteY22" fmla="*/ 700762 h 1161397"/>
              <a:gd name="connsiteX23" fmla="*/ 1178135 w 6884912"/>
              <a:gd name="connsiteY23" fmla="*/ 698631 h 1161397"/>
              <a:gd name="connsiteX24" fmla="*/ 1178301 w 6884912"/>
              <a:gd name="connsiteY24" fmla="*/ 698094 h 1161397"/>
              <a:gd name="connsiteX25" fmla="*/ 1188995 w 6884912"/>
              <a:gd name="connsiteY25" fmla="*/ 697048 h 1161397"/>
              <a:gd name="connsiteX26" fmla="*/ 1242716 w 6884912"/>
              <a:gd name="connsiteY26" fmla="*/ 698052 h 1161397"/>
              <a:gd name="connsiteX27" fmla="*/ 1299977 w 6884912"/>
              <a:gd name="connsiteY27" fmla="*/ 639196 h 1161397"/>
              <a:gd name="connsiteX28" fmla="*/ 1326190 w 6884912"/>
              <a:gd name="connsiteY28" fmla="*/ 625955 h 1161397"/>
              <a:gd name="connsiteX29" fmla="*/ 1339600 w 6884912"/>
              <a:gd name="connsiteY29" fmla="*/ 616295 h 1161397"/>
              <a:gd name="connsiteX30" fmla="*/ 1340054 w 6884912"/>
              <a:gd name="connsiteY30" fmla="*/ 614022 h 1161397"/>
              <a:gd name="connsiteX31" fmla="*/ 1391606 w 6884912"/>
              <a:gd name="connsiteY31" fmla="*/ 615229 h 1161397"/>
              <a:gd name="connsiteX32" fmla="*/ 1397565 w 6884912"/>
              <a:gd name="connsiteY32" fmla="*/ 611490 h 1161397"/>
              <a:gd name="connsiteX33" fmla="*/ 1432302 w 6884912"/>
              <a:gd name="connsiteY33" fmla="*/ 617267 h 1161397"/>
              <a:gd name="connsiteX34" fmla="*/ 1449644 w 6884912"/>
              <a:gd name="connsiteY34" fmla="*/ 617591 h 1161397"/>
              <a:gd name="connsiteX35" fmla="*/ 1455793 w 6884912"/>
              <a:gd name="connsiteY35" fmla="*/ 623174 h 1161397"/>
              <a:gd name="connsiteX36" fmla="*/ 1480758 w 6884912"/>
              <a:gd name="connsiteY36" fmla="*/ 620863 h 1161397"/>
              <a:gd name="connsiteX37" fmla="*/ 1483154 w 6884912"/>
              <a:gd name="connsiteY37" fmla="*/ 618527 h 1161397"/>
              <a:gd name="connsiteX38" fmla="*/ 1505495 w 6884912"/>
              <a:gd name="connsiteY38" fmla="*/ 624325 h 1161397"/>
              <a:gd name="connsiteX39" fmla="*/ 1526340 w 6884912"/>
              <a:gd name="connsiteY39" fmla="*/ 638496 h 1161397"/>
              <a:gd name="connsiteX40" fmla="*/ 1731986 w 6884912"/>
              <a:gd name="connsiteY40" fmla="*/ 589682 h 1161397"/>
              <a:gd name="connsiteX41" fmla="*/ 1927935 w 6884912"/>
              <a:gd name="connsiteY41" fmla="*/ 628540 h 1161397"/>
              <a:gd name="connsiteX42" fmla="*/ 2039075 w 6884912"/>
              <a:gd name="connsiteY42" fmla="*/ 599964 h 1161397"/>
              <a:gd name="connsiteX43" fmla="*/ 2066980 w 6884912"/>
              <a:gd name="connsiteY43" fmla="*/ 550413 h 1161397"/>
              <a:gd name="connsiteX44" fmla="*/ 2352236 w 6884912"/>
              <a:gd name="connsiteY44" fmla="*/ 519602 h 1161397"/>
              <a:gd name="connsiteX45" fmla="*/ 2420791 w 6884912"/>
              <a:gd name="connsiteY45" fmla="*/ 492826 h 1161397"/>
              <a:gd name="connsiteX46" fmla="*/ 2489932 w 6884912"/>
              <a:gd name="connsiteY46" fmla="*/ 507864 h 1161397"/>
              <a:gd name="connsiteX47" fmla="*/ 2512917 w 6884912"/>
              <a:gd name="connsiteY47" fmla="*/ 489127 h 1161397"/>
              <a:gd name="connsiteX48" fmla="*/ 2516783 w 6884912"/>
              <a:gd name="connsiteY48" fmla="*/ 485473 h 1161397"/>
              <a:gd name="connsiteX49" fmla="*/ 2534360 w 6884912"/>
              <a:gd name="connsiteY49" fmla="*/ 480064 h 1161397"/>
              <a:gd name="connsiteX50" fmla="*/ 2536691 w 6884912"/>
              <a:gd name="connsiteY50" fmla="*/ 467018 h 1161397"/>
              <a:gd name="connsiteX51" fmla="*/ 2561265 w 6884912"/>
              <a:gd name="connsiteY51" fmla="*/ 450623 h 1161397"/>
              <a:gd name="connsiteX52" fmla="*/ 2594349 w 6884912"/>
              <a:gd name="connsiteY52" fmla="*/ 443884 h 1161397"/>
              <a:gd name="connsiteX53" fmla="*/ 2754324 w 6884912"/>
              <a:gd name="connsiteY53" fmla="*/ 424766 h 1161397"/>
              <a:gd name="connsiteX54" fmla="*/ 2848470 w 6884912"/>
              <a:gd name="connsiteY54" fmla="*/ 405966 h 1161397"/>
              <a:gd name="connsiteX55" fmla="*/ 2881772 w 6884912"/>
              <a:gd name="connsiteY55" fmla="*/ 387260 h 1161397"/>
              <a:gd name="connsiteX56" fmla="*/ 2929932 w 6884912"/>
              <a:gd name="connsiteY56" fmla="*/ 368912 h 1161397"/>
              <a:gd name="connsiteX57" fmla="*/ 3013020 w 6884912"/>
              <a:gd name="connsiteY57" fmla="*/ 327578 h 1161397"/>
              <a:gd name="connsiteX58" fmla="*/ 3127968 w 6884912"/>
              <a:gd name="connsiteY58" fmla="*/ 287613 h 1161397"/>
              <a:gd name="connsiteX59" fmla="*/ 3222191 w 6884912"/>
              <a:gd name="connsiteY59" fmla="*/ 307887 h 1161397"/>
              <a:gd name="connsiteX60" fmla="*/ 3227953 w 6884912"/>
              <a:gd name="connsiteY60" fmla="*/ 297650 h 1161397"/>
              <a:gd name="connsiteX61" fmla="*/ 3287859 w 6884912"/>
              <a:gd name="connsiteY61" fmla="*/ 287558 h 1161397"/>
              <a:gd name="connsiteX62" fmla="*/ 3510042 w 6884912"/>
              <a:gd name="connsiteY62" fmla="*/ 311820 h 1161397"/>
              <a:gd name="connsiteX63" fmla="*/ 3626773 w 6884912"/>
              <a:gd name="connsiteY63" fmla="*/ 290452 h 1161397"/>
              <a:gd name="connsiteX64" fmla="*/ 3666217 w 6884912"/>
              <a:gd name="connsiteY64" fmla="*/ 273255 h 1161397"/>
              <a:gd name="connsiteX65" fmla="*/ 3732427 w 6884912"/>
              <a:gd name="connsiteY65" fmla="*/ 245039 h 1161397"/>
              <a:gd name="connsiteX66" fmla="*/ 3777022 w 6884912"/>
              <a:gd name="connsiteY66" fmla="*/ 200276 h 1161397"/>
              <a:gd name="connsiteX67" fmla="*/ 3791246 w 6884912"/>
              <a:gd name="connsiteY67" fmla="*/ 189996 h 1161397"/>
              <a:gd name="connsiteX68" fmla="*/ 3819864 w 6884912"/>
              <a:gd name="connsiteY68" fmla="*/ 194605 h 1161397"/>
              <a:gd name="connsiteX69" fmla="*/ 3830398 w 6884912"/>
              <a:gd name="connsiteY69" fmla="*/ 188383 h 1161397"/>
              <a:gd name="connsiteX70" fmla="*/ 3834360 w 6884912"/>
              <a:gd name="connsiteY70" fmla="*/ 188992 h 1161397"/>
              <a:gd name="connsiteX71" fmla="*/ 3843715 w 6884912"/>
              <a:gd name="connsiteY71" fmla="*/ 188752 h 1161397"/>
              <a:gd name="connsiteX72" fmla="*/ 3842609 w 6884912"/>
              <a:gd name="connsiteY72" fmla="*/ 197386 h 1161397"/>
              <a:gd name="connsiteX73" fmla="*/ 3853961 w 6884912"/>
              <a:gd name="connsiteY73" fmla="*/ 213380 h 1161397"/>
              <a:gd name="connsiteX74" fmla="*/ 3907640 w 6884912"/>
              <a:gd name="connsiteY74" fmla="*/ 207568 h 1161397"/>
              <a:gd name="connsiteX75" fmla="*/ 3910449 w 6884912"/>
              <a:gd name="connsiteY75" fmla="*/ 197808 h 1161397"/>
              <a:gd name="connsiteX76" fmla="*/ 3917197 w 6884912"/>
              <a:gd name="connsiteY76" fmla="*/ 196121 h 1161397"/>
              <a:gd name="connsiteX77" fmla="*/ 3922400 w 6884912"/>
              <a:gd name="connsiteY77" fmla="*/ 205056 h 1161397"/>
              <a:gd name="connsiteX78" fmla="*/ 4013061 w 6884912"/>
              <a:gd name="connsiteY78" fmla="*/ 224874 h 1161397"/>
              <a:gd name="connsiteX79" fmla="*/ 4134285 w 6884912"/>
              <a:gd name="connsiteY79" fmla="*/ 235592 h 1161397"/>
              <a:gd name="connsiteX80" fmla="*/ 4220717 w 6884912"/>
              <a:gd name="connsiteY80" fmla="*/ 192946 h 1161397"/>
              <a:gd name="connsiteX81" fmla="*/ 4228802 w 6884912"/>
              <a:gd name="connsiteY81" fmla="*/ 201468 h 1161397"/>
              <a:gd name="connsiteX82" fmla="*/ 4289361 w 6884912"/>
              <a:gd name="connsiteY82" fmla="*/ 196642 h 1161397"/>
              <a:gd name="connsiteX83" fmla="*/ 4498913 w 6884912"/>
              <a:gd name="connsiteY83" fmla="*/ 118915 h 1161397"/>
              <a:gd name="connsiteX84" fmla="*/ 4617330 w 6884912"/>
              <a:gd name="connsiteY84" fmla="*/ 111163 h 1161397"/>
              <a:gd name="connsiteX85" fmla="*/ 4659778 w 6884912"/>
              <a:gd name="connsiteY85" fmla="*/ 118219 h 1161397"/>
              <a:gd name="connsiteX86" fmla="*/ 4730870 w 6884912"/>
              <a:gd name="connsiteY86" fmla="*/ 129432 h 1161397"/>
              <a:gd name="connsiteX87" fmla="*/ 4785037 w 6884912"/>
              <a:gd name="connsiteY87" fmla="*/ 161964 h 1161397"/>
              <a:gd name="connsiteX88" fmla="*/ 4844073 w 6884912"/>
              <a:gd name="connsiteY88" fmla="*/ 161768 h 1161397"/>
              <a:gd name="connsiteX89" fmla="*/ 4856454 w 6884912"/>
              <a:gd name="connsiteY89" fmla="*/ 130488 h 1161397"/>
              <a:gd name="connsiteX90" fmla="*/ 4920038 w 6884912"/>
              <a:gd name="connsiteY90" fmla="*/ 140418 h 1161397"/>
              <a:gd name="connsiteX91" fmla="*/ 5016639 w 6884912"/>
              <a:gd name="connsiteY91" fmla="*/ 158905 h 1161397"/>
              <a:gd name="connsiteX92" fmla="*/ 5072009 w 6884912"/>
              <a:gd name="connsiteY92" fmla="*/ 161502 h 1161397"/>
              <a:gd name="connsiteX93" fmla="*/ 5223626 w 6884912"/>
              <a:gd name="connsiteY93" fmla="*/ 177356 h 1161397"/>
              <a:gd name="connsiteX94" fmla="*/ 5375773 w 6884912"/>
              <a:gd name="connsiteY94" fmla="*/ 199913 h 1161397"/>
              <a:gd name="connsiteX95" fmla="*/ 5467502 w 6884912"/>
              <a:gd name="connsiteY95" fmla="*/ 250963 h 1161397"/>
              <a:gd name="connsiteX96" fmla="*/ 5592395 w 6884912"/>
              <a:gd name="connsiteY96" fmla="*/ 265434 h 1161397"/>
              <a:gd name="connsiteX97" fmla="*/ 5613532 w 6884912"/>
              <a:gd name="connsiteY97" fmla="*/ 273379 h 1161397"/>
              <a:gd name="connsiteX98" fmla="*/ 5642173 w 6884912"/>
              <a:gd name="connsiteY98" fmla="*/ 266904 h 1161397"/>
              <a:gd name="connsiteX99" fmla="*/ 5756910 w 6884912"/>
              <a:gd name="connsiteY99" fmla="*/ 239211 h 1161397"/>
              <a:gd name="connsiteX100" fmla="*/ 5846667 w 6884912"/>
              <a:gd name="connsiteY100" fmla="*/ 201786 h 1161397"/>
              <a:gd name="connsiteX101" fmla="*/ 5960732 w 6884912"/>
              <a:gd name="connsiteY101" fmla="*/ 220708 h 1161397"/>
              <a:gd name="connsiteX102" fmla="*/ 6029542 w 6884912"/>
              <a:gd name="connsiteY102" fmla="*/ 210339 h 1161397"/>
              <a:gd name="connsiteX103" fmla="*/ 6141123 w 6884912"/>
              <a:gd name="connsiteY103" fmla="*/ 159923 h 1161397"/>
              <a:gd name="connsiteX104" fmla="*/ 6290640 w 6884912"/>
              <a:gd name="connsiteY104" fmla="*/ 167441 h 1161397"/>
              <a:gd name="connsiteX105" fmla="*/ 6322806 w 6884912"/>
              <a:gd name="connsiteY105" fmla="*/ 213293 h 1161397"/>
              <a:gd name="connsiteX106" fmla="*/ 6364914 w 6884912"/>
              <a:gd name="connsiteY106" fmla="*/ 240140 h 1161397"/>
              <a:gd name="connsiteX107" fmla="*/ 6380420 w 6884912"/>
              <a:gd name="connsiteY107" fmla="*/ 173195 h 1161397"/>
              <a:gd name="connsiteX108" fmla="*/ 6507891 w 6884912"/>
              <a:gd name="connsiteY108" fmla="*/ 118474 h 1161397"/>
              <a:gd name="connsiteX109" fmla="*/ 6571807 w 6884912"/>
              <a:gd name="connsiteY109" fmla="*/ 98636 h 1161397"/>
              <a:gd name="connsiteX110" fmla="*/ 6671880 w 6884912"/>
              <a:gd name="connsiteY110" fmla="*/ 82931 h 1161397"/>
              <a:gd name="connsiteX111" fmla="*/ 6702266 w 6884912"/>
              <a:gd name="connsiteY111" fmla="*/ 75470 h 1161397"/>
              <a:gd name="connsiteX112" fmla="*/ 6845802 w 6884912"/>
              <a:gd name="connsiteY112" fmla="*/ 24496 h 1161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Lst>
            <a:rect l="l" t="t" r="r" b="b"/>
            <a:pathLst>
              <a:path w="6884912" h="1161397">
                <a:moveTo>
                  <a:pt x="6884912" y="0"/>
                </a:moveTo>
                <a:lnTo>
                  <a:pt x="6884912" y="1161397"/>
                </a:lnTo>
                <a:lnTo>
                  <a:pt x="0" y="1161397"/>
                </a:lnTo>
                <a:lnTo>
                  <a:pt x="27135" y="1147460"/>
                </a:lnTo>
                <a:cubicBezTo>
                  <a:pt x="57431" y="1167048"/>
                  <a:pt x="61886" y="1135904"/>
                  <a:pt x="115388" y="1159043"/>
                </a:cubicBezTo>
                <a:cubicBezTo>
                  <a:pt x="116121" y="1155340"/>
                  <a:pt x="117370" y="1151777"/>
                  <a:pt x="119094" y="1148463"/>
                </a:cubicBezTo>
                <a:cubicBezTo>
                  <a:pt x="129121" y="1129214"/>
                  <a:pt x="152727" y="1122391"/>
                  <a:pt x="171824" y="1133224"/>
                </a:cubicBezTo>
                <a:cubicBezTo>
                  <a:pt x="254344" y="1161369"/>
                  <a:pt x="315458" y="1143220"/>
                  <a:pt x="376455" y="1137381"/>
                </a:cubicBezTo>
                <a:cubicBezTo>
                  <a:pt x="443775" y="1125614"/>
                  <a:pt x="382885" y="1083927"/>
                  <a:pt x="478946" y="1106011"/>
                </a:cubicBezTo>
                <a:cubicBezTo>
                  <a:pt x="481662" y="1085172"/>
                  <a:pt x="491731" y="1081489"/>
                  <a:pt x="512111" y="1085599"/>
                </a:cubicBezTo>
                <a:cubicBezTo>
                  <a:pt x="544368" y="1078502"/>
                  <a:pt x="526559" y="1032754"/>
                  <a:pt x="567875" y="1051976"/>
                </a:cubicBezTo>
                <a:cubicBezTo>
                  <a:pt x="553871" y="1028602"/>
                  <a:pt x="624901" y="1025930"/>
                  <a:pt x="601644" y="1003997"/>
                </a:cubicBezTo>
                <a:cubicBezTo>
                  <a:pt x="614803" y="975652"/>
                  <a:pt x="637415" y="1010272"/>
                  <a:pt x="651408" y="984938"/>
                </a:cubicBezTo>
                <a:cubicBezTo>
                  <a:pt x="673042" y="974024"/>
                  <a:pt x="646948" y="1015207"/>
                  <a:pt x="673197" y="1010060"/>
                </a:cubicBezTo>
                <a:cubicBezTo>
                  <a:pt x="703527" y="999318"/>
                  <a:pt x="718626" y="1045053"/>
                  <a:pt x="723108" y="980081"/>
                </a:cubicBezTo>
                <a:cubicBezTo>
                  <a:pt x="760262" y="985126"/>
                  <a:pt x="757827" y="957145"/>
                  <a:pt x="797699" y="931362"/>
                </a:cubicBezTo>
                <a:cubicBezTo>
                  <a:pt x="821097" y="940623"/>
                  <a:pt x="833565" y="929189"/>
                  <a:pt x="843359" y="910894"/>
                </a:cubicBezTo>
                <a:cubicBezTo>
                  <a:pt x="887668" y="902160"/>
                  <a:pt x="919738" y="869376"/>
                  <a:pt x="965215" y="846701"/>
                </a:cubicBezTo>
                <a:cubicBezTo>
                  <a:pt x="1023081" y="848019"/>
                  <a:pt x="1036422" y="800154"/>
                  <a:pt x="1085080" y="776086"/>
                </a:cubicBezTo>
                <a:cubicBezTo>
                  <a:pt x="1140763" y="795544"/>
                  <a:pt x="1110309" y="730471"/>
                  <a:pt x="1131224" y="706160"/>
                </a:cubicBezTo>
                <a:lnTo>
                  <a:pt x="1138051" y="702034"/>
                </a:lnTo>
                <a:lnTo>
                  <a:pt x="1158800" y="700004"/>
                </a:lnTo>
                <a:lnTo>
                  <a:pt x="1166947" y="700762"/>
                </a:lnTo>
                <a:cubicBezTo>
                  <a:pt x="1172432" y="700717"/>
                  <a:pt x="1175913" y="699961"/>
                  <a:pt x="1178135" y="698631"/>
                </a:cubicBezTo>
                <a:lnTo>
                  <a:pt x="1178301" y="698094"/>
                </a:lnTo>
                <a:lnTo>
                  <a:pt x="1188995" y="697048"/>
                </a:lnTo>
                <a:cubicBezTo>
                  <a:pt x="1207294" y="696390"/>
                  <a:pt x="1225337" y="696802"/>
                  <a:pt x="1242716" y="698052"/>
                </a:cubicBezTo>
                <a:cubicBezTo>
                  <a:pt x="1250387" y="668345"/>
                  <a:pt x="1318259" y="689091"/>
                  <a:pt x="1299977" y="639196"/>
                </a:cubicBezTo>
                <a:cubicBezTo>
                  <a:pt x="1323072" y="639367"/>
                  <a:pt x="1341279" y="658105"/>
                  <a:pt x="1326190" y="625955"/>
                </a:cubicBezTo>
                <a:cubicBezTo>
                  <a:pt x="1333572" y="625050"/>
                  <a:pt x="1337406" y="621362"/>
                  <a:pt x="1339600" y="616295"/>
                </a:cubicBezTo>
                <a:lnTo>
                  <a:pt x="1340054" y="614022"/>
                </a:lnTo>
                <a:lnTo>
                  <a:pt x="1391606" y="615229"/>
                </a:lnTo>
                <a:lnTo>
                  <a:pt x="1397565" y="611490"/>
                </a:lnTo>
                <a:lnTo>
                  <a:pt x="1432302" y="617267"/>
                </a:lnTo>
                <a:lnTo>
                  <a:pt x="1449644" y="617591"/>
                </a:lnTo>
                <a:lnTo>
                  <a:pt x="1455793" y="623174"/>
                </a:lnTo>
                <a:cubicBezTo>
                  <a:pt x="1461744" y="626151"/>
                  <a:pt x="1469373" y="626493"/>
                  <a:pt x="1480758" y="620863"/>
                </a:cubicBezTo>
                <a:lnTo>
                  <a:pt x="1483154" y="618527"/>
                </a:lnTo>
                <a:lnTo>
                  <a:pt x="1505495" y="624325"/>
                </a:lnTo>
                <a:cubicBezTo>
                  <a:pt x="1512992" y="627532"/>
                  <a:pt x="1520025" y="632078"/>
                  <a:pt x="1526340" y="638496"/>
                </a:cubicBezTo>
                <a:cubicBezTo>
                  <a:pt x="1586113" y="586768"/>
                  <a:pt x="1659006" y="610309"/>
                  <a:pt x="1731986" y="589682"/>
                </a:cubicBezTo>
                <a:cubicBezTo>
                  <a:pt x="1750397" y="523106"/>
                  <a:pt x="1896056" y="573257"/>
                  <a:pt x="1927935" y="628540"/>
                </a:cubicBezTo>
                <a:cubicBezTo>
                  <a:pt x="1912854" y="559823"/>
                  <a:pt x="2112261" y="676347"/>
                  <a:pt x="2039075" y="599964"/>
                </a:cubicBezTo>
                <a:cubicBezTo>
                  <a:pt x="2066036" y="601198"/>
                  <a:pt x="2086366" y="569532"/>
                  <a:pt x="2066980" y="550413"/>
                </a:cubicBezTo>
                <a:cubicBezTo>
                  <a:pt x="2155364" y="582582"/>
                  <a:pt x="2259548" y="514786"/>
                  <a:pt x="2352236" y="519602"/>
                </a:cubicBezTo>
                <a:cubicBezTo>
                  <a:pt x="2388450" y="459394"/>
                  <a:pt x="2373298" y="511682"/>
                  <a:pt x="2420791" y="492826"/>
                </a:cubicBezTo>
                <a:cubicBezTo>
                  <a:pt x="2417962" y="542563"/>
                  <a:pt x="2475071" y="455098"/>
                  <a:pt x="2489932" y="507864"/>
                </a:cubicBezTo>
                <a:cubicBezTo>
                  <a:pt x="2498105" y="502761"/>
                  <a:pt x="2505553" y="496153"/>
                  <a:pt x="2512917" y="489127"/>
                </a:cubicBezTo>
                <a:lnTo>
                  <a:pt x="2516783" y="485473"/>
                </a:lnTo>
                <a:lnTo>
                  <a:pt x="2534360" y="480064"/>
                </a:lnTo>
                <a:lnTo>
                  <a:pt x="2536691" y="467018"/>
                </a:lnTo>
                <a:lnTo>
                  <a:pt x="2561265" y="450623"/>
                </a:lnTo>
                <a:cubicBezTo>
                  <a:pt x="2570872" y="446262"/>
                  <a:pt x="2581686" y="443655"/>
                  <a:pt x="2594349" y="443884"/>
                </a:cubicBezTo>
                <a:cubicBezTo>
                  <a:pt x="2640435" y="464638"/>
                  <a:pt x="2696955" y="396361"/>
                  <a:pt x="2754324" y="424766"/>
                </a:cubicBezTo>
                <a:cubicBezTo>
                  <a:pt x="2775130" y="430896"/>
                  <a:pt x="2837731" y="423458"/>
                  <a:pt x="2848470" y="405966"/>
                </a:cubicBezTo>
                <a:cubicBezTo>
                  <a:pt x="2861295" y="401100"/>
                  <a:pt x="2876936" y="405309"/>
                  <a:pt x="2881772" y="387260"/>
                </a:cubicBezTo>
                <a:cubicBezTo>
                  <a:pt x="2890299" y="365261"/>
                  <a:pt x="2938134" y="392997"/>
                  <a:pt x="2929932" y="368912"/>
                </a:cubicBezTo>
                <a:cubicBezTo>
                  <a:pt x="2963844" y="387799"/>
                  <a:pt x="2986550" y="341223"/>
                  <a:pt x="3013020" y="327578"/>
                </a:cubicBezTo>
                <a:cubicBezTo>
                  <a:pt x="3040041" y="346996"/>
                  <a:pt x="3068934" y="299222"/>
                  <a:pt x="3127968" y="287613"/>
                </a:cubicBezTo>
                <a:cubicBezTo>
                  <a:pt x="3157770" y="310215"/>
                  <a:pt x="3167695" y="279445"/>
                  <a:pt x="3222191" y="307887"/>
                </a:cubicBezTo>
                <a:cubicBezTo>
                  <a:pt x="3223593" y="304249"/>
                  <a:pt x="3225533" y="300801"/>
                  <a:pt x="3227953" y="297650"/>
                </a:cubicBezTo>
                <a:cubicBezTo>
                  <a:pt x="3242008" y="279345"/>
                  <a:pt x="3268831" y="274825"/>
                  <a:pt x="3287859" y="287558"/>
                </a:cubicBezTo>
                <a:cubicBezTo>
                  <a:pt x="3373144" y="323866"/>
                  <a:pt x="3442657" y="311681"/>
                  <a:pt x="3510042" y="311820"/>
                </a:cubicBezTo>
                <a:cubicBezTo>
                  <a:pt x="3585274" y="306641"/>
                  <a:pt x="3525753" y="258887"/>
                  <a:pt x="3626773" y="290452"/>
                </a:cubicBezTo>
                <a:cubicBezTo>
                  <a:pt x="3633124" y="269835"/>
                  <a:pt x="3644693" y="267134"/>
                  <a:pt x="3666217" y="273255"/>
                </a:cubicBezTo>
                <a:cubicBezTo>
                  <a:pt x="3702502" y="269310"/>
                  <a:pt x="3690563" y="221720"/>
                  <a:pt x="3732427" y="245039"/>
                </a:cubicBezTo>
                <a:cubicBezTo>
                  <a:pt x="3720985" y="220241"/>
                  <a:pt x="3798776" y="224539"/>
                  <a:pt x="3777022" y="200276"/>
                </a:cubicBezTo>
                <a:cubicBezTo>
                  <a:pt x="3781759" y="193499"/>
                  <a:pt x="3786499" y="190723"/>
                  <a:pt x="3791246" y="189996"/>
                </a:cubicBezTo>
                <a:cubicBezTo>
                  <a:pt x="3800740" y="188542"/>
                  <a:pt x="3810265" y="195284"/>
                  <a:pt x="3819864" y="194605"/>
                </a:cubicBezTo>
                <a:lnTo>
                  <a:pt x="3830398" y="188383"/>
                </a:lnTo>
                <a:lnTo>
                  <a:pt x="3834360" y="188992"/>
                </a:lnTo>
                <a:lnTo>
                  <a:pt x="3843715" y="188752"/>
                </a:lnTo>
                <a:lnTo>
                  <a:pt x="3842609" y="197386"/>
                </a:lnTo>
                <a:cubicBezTo>
                  <a:pt x="3840673" y="205638"/>
                  <a:pt x="3839248" y="214671"/>
                  <a:pt x="3853961" y="213380"/>
                </a:cubicBezTo>
                <a:cubicBezTo>
                  <a:pt x="3884396" y="206569"/>
                  <a:pt x="3895082" y="241941"/>
                  <a:pt x="3907640" y="207568"/>
                </a:cubicBezTo>
                <a:lnTo>
                  <a:pt x="3910449" y="197808"/>
                </a:lnTo>
                <a:lnTo>
                  <a:pt x="3917197" y="196121"/>
                </a:lnTo>
                <a:cubicBezTo>
                  <a:pt x="3920833" y="196372"/>
                  <a:pt x="3922919" y="198717"/>
                  <a:pt x="3922400" y="205056"/>
                </a:cubicBezTo>
                <a:cubicBezTo>
                  <a:pt x="3950680" y="178467"/>
                  <a:pt x="3984062" y="218098"/>
                  <a:pt x="4013061" y="224874"/>
                </a:cubicBezTo>
                <a:cubicBezTo>
                  <a:pt x="4034530" y="199451"/>
                  <a:pt x="4074202" y="238734"/>
                  <a:pt x="4134285" y="235592"/>
                </a:cubicBezTo>
                <a:cubicBezTo>
                  <a:pt x="4157674" y="206403"/>
                  <a:pt x="4174806" y="233822"/>
                  <a:pt x="4220717" y="192946"/>
                </a:cubicBezTo>
                <a:cubicBezTo>
                  <a:pt x="4222964" y="196132"/>
                  <a:pt x="4225687" y="199002"/>
                  <a:pt x="4228802" y="201468"/>
                </a:cubicBezTo>
                <a:cubicBezTo>
                  <a:pt x="4246898" y="215792"/>
                  <a:pt x="4274013" y="213632"/>
                  <a:pt x="4289361" y="196642"/>
                </a:cubicBezTo>
                <a:cubicBezTo>
                  <a:pt x="4363212" y="140627"/>
                  <a:pt x="4433598" y="135488"/>
                  <a:pt x="4498913" y="118915"/>
                </a:cubicBezTo>
                <a:cubicBezTo>
                  <a:pt x="4573135" y="105586"/>
                  <a:pt x="4527062" y="166416"/>
                  <a:pt x="4617330" y="111163"/>
                </a:cubicBezTo>
                <a:cubicBezTo>
                  <a:pt x="4628518" y="129608"/>
                  <a:pt x="4640397" y="129405"/>
                  <a:pt x="4659778" y="118219"/>
                </a:cubicBezTo>
                <a:cubicBezTo>
                  <a:pt x="4695929" y="113193"/>
                  <a:pt x="4695958" y="162259"/>
                  <a:pt x="4730870" y="129432"/>
                </a:cubicBezTo>
                <a:cubicBezTo>
                  <a:pt x="4725822" y="156271"/>
                  <a:pt x="4800214" y="133127"/>
                  <a:pt x="4785037" y="161964"/>
                </a:cubicBezTo>
                <a:cubicBezTo>
                  <a:pt x="4810025" y="183633"/>
                  <a:pt x="4819434" y="143205"/>
                  <a:pt x="4844073" y="161768"/>
                </a:cubicBezTo>
                <a:cubicBezTo>
                  <a:pt x="4870797" y="164132"/>
                  <a:pt x="4827288" y="135164"/>
                  <a:pt x="4856454" y="130488"/>
                </a:cubicBezTo>
                <a:cubicBezTo>
                  <a:pt x="4892086" y="129553"/>
                  <a:pt x="4889263" y="81477"/>
                  <a:pt x="4920038" y="140418"/>
                </a:cubicBezTo>
                <a:cubicBezTo>
                  <a:pt x="4956358" y="122308"/>
                  <a:pt x="4965108" y="149263"/>
                  <a:pt x="5016639" y="158905"/>
                </a:cubicBezTo>
                <a:cubicBezTo>
                  <a:pt x="5037063" y="141828"/>
                  <a:pt x="5054534" y="147986"/>
                  <a:pt x="5072009" y="161502"/>
                </a:cubicBezTo>
                <a:cubicBezTo>
                  <a:pt x="5121260" y="153653"/>
                  <a:pt x="5167555" y="172635"/>
                  <a:pt x="5223626" y="177356"/>
                </a:cubicBezTo>
                <a:cubicBezTo>
                  <a:pt x="5282824" y="155243"/>
                  <a:pt x="5315859" y="195041"/>
                  <a:pt x="5375773" y="199913"/>
                </a:cubicBezTo>
                <a:cubicBezTo>
                  <a:pt x="5432511" y="156218"/>
                  <a:pt x="5417550" y="256036"/>
                  <a:pt x="5467502" y="250963"/>
                </a:cubicBezTo>
                <a:cubicBezTo>
                  <a:pt x="5547124" y="209975"/>
                  <a:pt x="5467171" y="283839"/>
                  <a:pt x="5592395" y="265434"/>
                </a:cubicBezTo>
                <a:cubicBezTo>
                  <a:pt x="5599201" y="258867"/>
                  <a:pt x="5614752" y="264706"/>
                  <a:pt x="5613532" y="273379"/>
                </a:cubicBezTo>
                <a:cubicBezTo>
                  <a:pt x="5621390" y="270408"/>
                  <a:pt x="5639720" y="253173"/>
                  <a:pt x="5642173" y="266904"/>
                </a:cubicBezTo>
                <a:cubicBezTo>
                  <a:pt x="5682296" y="267049"/>
                  <a:pt x="5721812" y="257513"/>
                  <a:pt x="5756910" y="239211"/>
                </a:cubicBezTo>
                <a:cubicBezTo>
                  <a:pt x="5834998" y="260050"/>
                  <a:pt x="5790596" y="197229"/>
                  <a:pt x="5846667" y="201786"/>
                </a:cubicBezTo>
                <a:cubicBezTo>
                  <a:pt x="5892444" y="227312"/>
                  <a:pt x="5908324" y="204527"/>
                  <a:pt x="5960732" y="220708"/>
                </a:cubicBezTo>
                <a:cubicBezTo>
                  <a:pt x="5977124" y="175349"/>
                  <a:pt x="6009640" y="223654"/>
                  <a:pt x="6029542" y="210339"/>
                </a:cubicBezTo>
                <a:cubicBezTo>
                  <a:pt x="6063108" y="261420"/>
                  <a:pt x="6107411" y="160034"/>
                  <a:pt x="6141123" y="159923"/>
                </a:cubicBezTo>
                <a:cubicBezTo>
                  <a:pt x="6198068" y="167749"/>
                  <a:pt x="6260628" y="219715"/>
                  <a:pt x="6290640" y="167441"/>
                </a:cubicBezTo>
                <a:cubicBezTo>
                  <a:pt x="6295193" y="188689"/>
                  <a:pt x="6290494" y="217816"/>
                  <a:pt x="6322806" y="213293"/>
                </a:cubicBezTo>
                <a:cubicBezTo>
                  <a:pt x="6335911" y="223881"/>
                  <a:pt x="6338726" y="256581"/>
                  <a:pt x="6364914" y="240140"/>
                </a:cubicBezTo>
                <a:cubicBezTo>
                  <a:pt x="6331888" y="211628"/>
                  <a:pt x="6385856" y="207033"/>
                  <a:pt x="6380420" y="173195"/>
                </a:cubicBezTo>
                <a:cubicBezTo>
                  <a:pt x="6420580" y="151473"/>
                  <a:pt x="6513519" y="179296"/>
                  <a:pt x="6507891" y="118474"/>
                </a:cubicBezTo>
                <a:cubicBezTo>
                  <a:pt x="6519398" y="82452"/>
                  <a:pt x="6571830" y="137398"/>
                  <a:pt x="6571807" y="98636"/>
                </a:cubicBezTo>
                <a:cubicBezTo>
                  <a:pt x="6594702" y="123421"/>
                  <a:pt x="6634676" y="82071"/>
                  <a:pt x="6671880" y="82931"/>
                </a:cubicBezTo>
                <a:cubicBezTo>
                  <a:pt x="6678855" y="65407"/>
                  <a:pt x="6687415" y="66196"/>
                  <a:pt x="6702266" y="75470"/>
                </a:cubicBezTo>
                <a:cubicBezTo>
                  <a:pt x="6747004" y="78450"/>
                  <a:pt x="6798307" y="53072"/>
                  <a:pt x="6845802" y="24496"/>
                </a:cubicBezTo>
                <a:close/>
              </a:path>
            </a:pathLst>
          </a:cu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Shape 32">
            <a:extLst>
              <a:ext uri="{FF2B5EF4-FFF2-40B4-BE49-F238E27FC236}">
                <a16:creationId xmlns:a16="http://schemas.microsoft.com/office/drawing/2014/main" id="{D8CF630E-BC57-4786-8B1F-C22C04E869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7088" y="6114200"/>
            <a:ext cx="6884912" cy="743802"/>
          </a:xfrm>
          <a:custGeom>
            <a:avLst/>
            <a:gdLst>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376455 w 6884912"/>
              <a:gd name="connsiteY7" fmla="*/ 1137381 h 1161397"/>
              <a:gd name="connsiteX8" fmla="*/ 478946 w 6884912"/>
              <a:gd name="connsiteY8" fmla="*/ 1106011 h 1161397"/>
              <a:gd name="connsiteX9" fmla="*/ 512111 w 6884912"/>
              <a:gd name="connsiteY9" fmla="*/ 1085599 h 1161397"/>
              <a:gd name="connsiteX10" fmla="*/ 567875 w 6884912"/>
              <a:gd name="connsiteY10" fmla="*/ 1051976 h 1161397"/>
              <a:gd name="connsiteX11" fmla="*/ 601644 w 6884912"/>
              <a:gd name="connsiteY11" fmla="*/ 1003997 h 1161397"/>
              <a:gd name="connsiteX12" fmla="*/ 651408 w 6884912"/>
              <a:gd name="connsiteY12" fmla="*/ 984938 h 1161397"/>
              <a:gd name="connsiteX13" fmla="*/ 673197 w 6884912"/>
              <a:gd name="connsiteY13" fmla="*/ 1010060 h 1161397"/>
              <a:gd name="connsiteX14" fmla="*/ 723108 w 6884912"/>
              <a:gd name="connsiteY14" fmla="*/ 980081 h 1161397"/>
              <a:gd name="connsiteX15" fmla="*/ 797699 w 6884912"/>
              <a:gd name="connsiteY15" fmla="*/ 931362 h 1161397"/>
              <a:gd name="connsiteX16" fmla="*/ 843359 w 6884912"/>
              <a:gd name="connsiteY16" fmla="*/ 910894 h 1161397"/>
              <a:gd name="connsiteX17" fmla="*/ 965215 w 6884912"/>
              <a:gd name="connsiteY17" fmla="*/ 846701 h 1161397"/>
              <a:gd name="connsiteX18" fmla="*/ 1085080 w 6884912"/>
              <a:gd name="connsiteY18" fmla="*/ 776086 h 1161397"/>
              <a:gd name="connsiteX19" fmla="*/ 1131224 w 6884912"/>
              <a:gd name="connsiteY19" fmla="*/ 706160 h 1161397"/>
              <a:gd name="connsiteX20" fmla="*/ 1138051 w 6884912"/>
              <a:gd name="connsiteY20" fmla="*/ 702034 h 1161397"/>
              <a:gd name="connsiteX21" fmla="*/ 1158800 w 6884912"/>
              <a:gd name="connsiteY21" fmla="*/ 700004 h 1161397"/>
              <a:gd name="connsiteX22" fmla="*/ 1166947 w 6884912"/>
              <a:gd name="connsiteY22" fmla="*/ 700762 h 1161397"/>
              <a:gd name="connsiteX23" fmla="*/ 1178135 w 6884912"/>
              <a:gd name="connsiteY23" fmla="*/ 698631 h 1161397"/>
              <a:gd name="connsiteX24" fmla="*/ 1178301 w 6884912"/>
              <a:gd name="connsiteY24" fmla="*/ 698094 h 1161397"/>
              <a:gd name="connsiteX25" fmla="*/ 1188995 w 6884912"/>
              <a:gd name="connsiteY25" fmla="*/ 697048 h 1161397"/>
              <a:gd name="connsiteX26" fmla="*/ 1242716 w 6884912"/>
              <a:gd name="connsiteY26" fmla="*/ 698052 h 1161397"/>
              <a:gd name="connsiteX27" fmla="*/ 1299977 w 6884912"/>
              <a:gd name="connsiteY27" fmla="*/ 639196 h 1161397"/>
              <a:gd name="connsiteX28" fmla="*/ 1326190 w 6884912"/>
              <a:gd name="connsiteY28" fmla="*/ 625955 h 1161397"/>
              <a:gd name="connsiteX29" fmla="*/ 1339600 w 6884912"/>
              <a:gd name="connsiteY29" fmla="*/ 616295 h 1161397"/>
              <a:gd name="connsiteX30" fmla="*/ 1340054 w 6884912"/>
              <a:gd name="connsiteY30" fmla="*/ 614022 h 1161397"/>
              <a:gd name="connsiteX31" fmla="*/ 1391606 w 6884912"/>
              <a:gd name="connsiteY31" fmla="*/ 615229 h 1161397"/>
              <a:gd name="connsiteX32" fmla="*/ 1397565 w 6884912"/>
              <a:gd name="connsiteY32" fmla="*/ 611490 h 1161397"/>
              <a:gd name="connsiteX33" fmla="*/ 1432302 w 6884912"/>
              <a:gd name="connsiteY33" fmla="*/ 617267 h 1161397"/>
              <a:gd name="connsiteX34" fmla="*/ 1449644 w 6884912"/>
              <a:gd name="connsiteY34" fmla="*/ 617591 h 1161397"/>
              <a:gd name="connsiteX35" fmla="*/ 1455793 w 6884912"/>
              <a:gd name="connsiteY35" fmla="*/ 623174 h 1161397"/>
              <a:gd name="connsiteX36" fmla="*/ 1480758 w 6884912"/>
              <a:gd name="connsiteY36" fmla="*/ 620863 h 1161397"/>
              <a:gd name="connsiteX37" fmla="*/ 1483154 w 6884912"/>
              <a:gd name="connsiteY37" fmla="*/ 618527 h 1161397"/>
              <a:gd name="connsiteX38" fmla="*/ 1505495 w 6884912"/>
              <a:gd name="connsiteY38" fmla="*/ 624325 h 1161397"/>
              <a:gd name="connsiteX39" fmla="*/ 1526340 w 6884912"/>
              <a:gd name="connsiteY39" fmla="*/ 638496 h 1161397"/>
              <a:gd name="connsiteX40" fmla="*/ 1731986 w 6884912"/>
              <a:gd name="connsiteY40" fmla="*/ 589682 h 1161397"/>
              <a:gd name="connsiteX41" fmla="*/ 1927935 w 6884912"/>
              <a:gd name="connsiteY41" fmla="*/ 628540 h 1161397"/>
              <a:gd name="connsiteX42" fmla="*/ 2039075 w 6884912"/>
              <a:gd name="connsiteY42" fmla="*/ 599964 h 1161397"/>
              <a:gd name="connsiteX43" fmla="*/ 2066980 w 6884912"/>
              <a:gd name="connsiteY43" fmla="*/ 550413 h 1161397"/>
              <a:gd name="connsiteX44" fmla="*/ 2352236 w 6884912"/>
              <a:gd name="connsiteY44" fmla="*/ 519602 h 1161397"/>
              <a:gd name="connsiteX45" fmla="*/ 2420791 w 6884912"/>
              <a:gd name="connsiteY45" fmla="*/ 492826 h 1161397"/>
              <a:gd name="connsiteX46" fmla="*/ 2489932 w 6884912"/>
              <a:gd name="connsiteY46" fmla="*/ 507864 h 1161397"/>
              <a:gd name="connsiteX47" fmla="*/ 2512917 w 6884912"/>
              <a:gd name="connsiteY47" fmla="*/ 489127 h 1161397"/>
              <a:gd name="connsiteX48" fmla="*/ 2516783 w 6884912"/>
              <a:gd name="connsiteY48" fmla="*/ 485473 h 1161397"/>
              <a:gd name="connsiteX49" fmla="*/ 2534360 w 6884912"/>
              <a:gd name="connsiteY49" fmla="*/ 480064 h 1161397"/>
              <a:gd name="connsiteX50" fmla="*/ 2536691 w 6884912"/>
              <a:gd name="connsiteY50" fmla="*/ 467018 h 1161397"/>
              <a:gd name="connsiteX51" fmla="*/ 2561265 w 6884912"/>
              <a:gd name="connsiteY51" fmla="*/ 450623 h 1161397"/>
              <a:gd name="connsiteX52" fmla="*/ 2594349 w 6884912"/>
              <a:gd name="connsiteY52" fmla="*/ 443884 h 1161397"/>
              <a:gd name="connsiteX53" fmla="*/ 2754324 w 6884912"/>
              <a:gd name="connsiteY53" fmla="*/ 424766 h 1161397"/>
              <a:gd name="connsiteX54" fmla="*/ 2848470 w 6884912"/>
              <a:gd name="connsiteY54" fmla="*/ 405966 h 1161397"/>
              <a:gd name="connsiteX55" fmla="*/ 2881772 w 6884912"/>
              <a:gd name="connsiteY55" fmla="*/ 387260 h 1161397"/>
              <a:gd name="connsiteX56" fmla="*/ 2929932 w 6884912"/>
              <a:gd name="connsiteY56" fmla="*/ 368912 h 1161397"/>
              <a:gd name="connsiteX57" fmla="*/ 3013020 w 6884912"/>
              <a:gd name="connsiteY57" fmla="*/ 327578 h 1161397"/>
              <a:gd name="connsiteX58" fmla="*/ 3127968 w 6884912"/>
              <a:gd name="connsiteY58" fmla="*/ 287613 h 1161397"/>
              <a:gd name="connsiteX59" fmla="*/ 3222191 w 6884912"/>
              <a:gd name="connsiteY59" fmla="*/ 307887 h 1161397"/>
              <a:gd name="connsiteX60" fmla="*/ 3227953 w 6884912"/>
              <a:gd name="connsiteY60" fmla="*/ 297650 h 1161397"/>
              <a:gd name="connsiteX61" fmla="*/ 3287859 w 6884912"/>
              <a:gd name="connsiteY61" fmla="*/ 287558 h 1161397"/>
              <a:gd name="connsiteX62" fmla="*/ 3510042 w 6884912"/>
              <a:gd name="connsiteY62" fmla="*/ 311820 h 1161397"/>
              <a:gd name="connsiteX63" fmla="*/ 3626773 w 6884912"/>
              <a:gd name="connsiteY63" fmla="*/ 290452 h 1161397"/>
              <a:gd name="connsiteX64" fmla="*/ 3666217 w 6884912"/>
              <a:gd name="connsiteY64" fmla="*/ 273255 h 1161397"/>
              <a:gd name="connsiteX65" fmla="*/ 3732427 w 6884912"/>
              <a:gd name="connsiteY65" fmla="*/ 245039 h 1161397"/>
              <a:gd name="connsiteX66" fmla="*/ 3777022 w 6884912"/>
              <a:gd name="connsiteY66" fmla="*/ 200276 h 1161397"/>
              <a:gd name="connsiteX67" fmla="*/ 3791246 w 6884912"/>
              <a:gd name="connsiteY67" fmla="*/ 189996 h 1161397"/>
              <a:gd name="connsiteX68" fmla="*/ 3819864 w 6884912"/>
              <a:gd name="connsiteY68" fmla="*/ 194605 h 1161397"/>
              <a:gd name="connsiteX69" fmla="*/ 3830398 w 6884912"/>
              <a:gd name="connsiteY69" fmla="*/ 188383 h 1161397"/>
              <a:gd name="connsiteX70" fmla="*/ 3834360 w 6884912"/>
              <a:gd name="connsiteY70" fmla="*/ 188992 h 1161397"/>
              <a:gd name="connsiteX71" fmla="*/ 3843715 w 6884912"/>
              <a:gd name="connsiteY71" fmla="*/ 188752 h 1161397"/>
              <a:gd name="connsiteX72" fmla="*/ 3842609 w 6884912"/>
              <a:gd name="connsiteY72" fmla="*/ 197386 h 1161397"/>
              <a:gd name="connsiteX73" fmla="*/ 3853961 w 6884912"/>
              <a:gd name="connsiteY73" fmla="*/ 213380 h 1161397"/>
              <a:gd name="connsiteX74" fmla="*/ 3907640 w 6884912"/>
              <a:gd name="connsiteY74" fmla="*/ 207568 h 1161397"/>
              <a:gd name="connsiteX75" fmla="*/ 3910449 w 6884912"/>
              <a:gd name="connsiteY75" fmla="*/ 197808 h 1161397"/>
              <a:gd name="connsiteX76" fmla="*/ 3917197 w 6884912"/>
              <a:gd name="connsiteY76" fmla="*/ 196121 h 1161397"/>
              <a:gd name="connsiteX77" fmla="*/ 3922400 w 6884912"/>
              <a:gd name="connsiteY77" fmla="*/ 205056 h 1161397"/>
              <a:gd name="connsiteX78" fmla="*/ 4013061 w 6884912"/>
              <a:gd name="connsiteY78" fmla="*/ 224874 h 1161397"/>
              <a:gd name="connsiteX79" fmla="*/ 4134285 w 6884912"/>
              <a:gd name="connsiteY79" fmla="*/ 235592 h 1161397"/>
              <a:gd name="connsiteX80" fmla="*/ 4220717 w 6884912"/>
              <a:gd name="connsiteY80" fmla="*/ 192946 h 1161397"/>
              <a:gd name="connsiteX81" fmla="*/ 4228802 w 6884912"/>
              <a:gd name="connsiteY81" fmla="*/ 201468 h 1161397"/>
              <a:gd name="connsiteX82" fmla="*/ 4289361 w 6884912"/>
              <a:gd name="connsiteY82" fmla="*/ 196642 h 1161397"/>
              <a:gd name="connsiteX83" fmla="*/ 4498913 w 6884912"/>
              <a:gd name="connsiteY83" fmla="*/ 118915 h 1161397"/>
              <a:gd name="connsiteX84" fmla="*/ 4617330 w 6884912"/>
              <a:gd name="connsiteY84" fmla="*/ 111163 h 1161397"/>
              <a:gd name="connsiteX85" fmla="*/ 4659778 w 6884912"/>
              <a:gd name="connsiteY85" fmla="*/ 118219 h 1161397"/>
              <a:gd name="connsiteX86" fmla="*/ 4730870 w 6884912"/>
              <a:gd name="connsiteY86" fmla="*/ 129432 h 1161397"/>
              <a:gd name="connsiteX87" fmla="*/ 4785037 w 6884912"/>
              <a:gd name="connsiteY87" fmla="*/ 161964 h 1161397"/>
              <a:gd name="connsiteX88" fmla="*/ 4844073 w 6884912"/>
              <a:gd name="connsiteY88" fmla="*/ 161768 h 1161397"/>
              <a:gd name="connsiteX89" fmla="*/ 4856454 w 6884912"/>
              <a:gd name="connsiteY89" fmla="*/ 130488 h 1161397"/>
              <a:gd name="connsiteX90" fmla="*/ 4920038 w 6884912"/>
              <a:gd name="connsiteY90" fmla="*/ 140418 h 1161397"/>
              <a:gd name="connsiteX91" fmla="*/ 5016639 w 6884912"/>
              <a:gd name="connsiteY91" fmla="*/ 158905 h 1161397"/>
              <a:gd name="connsiteX92" fmla="*/ 5072009 w 6884912"/>
              <a:gd name="connsiteY92" fmla="*/ 161502 h 1161397"/>
              <a:gd name="connsiteX93" fmla="*/ 5223626 w 6884912"/>
              <a:gd name="connsiteY93" fmla="*/ 177356 h 1161397"/>
              <a:gd name="connsiteX94" fmla="*/ 5375773 w 6884912"/>
              <a:gd name="connsiteY94" fmla="*/ 199913 h 1161397"/>
              <a:gd name="connsiteX95" fmla="*/ 5467502 w 6884912"/>
              <a:gd name="connsiteY95" fmla="*/ 250963 h 1161397"/>
              <a:gd name="connsiteX96" fmla="*/ 5592395 w 6884912"/>
              <a:gd name="connsiteY96" fmla="*/ 265434 h 1161397"/>
              <a:gd name="connsiteX97" fmla="*/ 5613532 w 6884912"/>
              <a:gd name="connsiteY97" fmla="*/ 273379 h 1161397"/>
              <a:gd name="connsiteX98" fmla="*/ 5642173 w 6884912"/>
              <a:gd name="connsiteY98" fmla="*/ 266904 h 1161397"/>
              <a:gd name="connsiteX99" fmla="*/ 5756910 w 6884912"/>
              <a:gd name="connsiteY99" fmla="*/ 239211 h 1161397"/>
              <a:gd name="connsiteX100" fmla="*/ 5846667 w 6884912"/>
              <a:gd name="connsiteY100" fmla="*/ 201786 h 1161397"/>
              <a:gd name="connsiteX101" fmla="*/ 5960732 w 6884912"/>
              <a:gd name="connsiteY101" fmla="*/ 220708 h 1161397"/>
              <a:gd name="connsiteX102" fmla="*/ 6029542 w 6884912"/>
              <a:gd name="connsiteY102" fmla="*/ 210339 h 1161397"/>
              <a:gd name="connsiteX103" fmla="*/ 6141123 w 6884912"/>
              <a:gd name="connsiteY103" fmla="*/ 159923 h 1161397"/>
              <a:gd name="connsiteX104" fmla="*/ 6290640 w 6884912"/>
              <a:gd name="connsiteY104" fmla="*/ 167441 h 1161397"/>
              <a:gd name="connsiteX105" fmla="*/ 6322806 w 6884912"/>
              <a:gd name="connsiteY105" fmla="*/ 213293 h 1161397"/>
              <a:gd name="connsiteX106" fmla="*/ 6364914 w 6884912"/>
              <a:gd name="connsiteY106" fmla="*/ 240140 h 1161397"/>
              <a:gd name="connsiteX107" fmla="*/ 6380420 w 6884912"/>
              <a:gd name="connsiteY107" fmla="*/ 173195 h 1161397"/>
              <a:gd name="connsiteX108" fmla="*/ 6507891 w 6884912"/>
              <a:gd name="connsiteY108" fmla="*/ 118474 h 1161397"/>
              <a:gd name="connsiteX109" fmla="*/ 6571807 w 6884912"/>
              <a:gd name="connsiteY109" fmla="*/ 98636 h 1161397"/>
              <a:gd name="connsiteX110" fmla="*/ 6671880 w 6884912"/>
              <a:gd name="connsiteY110" fmla="*/ 82931 h 1161397"/>
              <a:gd name="connsiteX111" fmla="*/ 6702266 w 6884912"/>
              <a:gd name="connsiteY111" fmla="*/ 75470 h 1161397"/>
              <a:gd name="connsiteX112" fmla="*/ 6845802 w 6884912"/>
              <a:gd name="connsiteY112" fmla="*/ 24496 h 1161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Lst>
            <a:rect l="l" t="t" r="r" b="b"/>
            <a:pathLst>
              <a:path w="6884912" h="1161397">
                <a:moveTo>
                  <a:pt x="6884912" y="0"/>
                </a:moveTo>
                <a:lnTo>
                  <a:pt x="6884912" y="1161397"/>
                </a:lnTo>
                <a:lnTo>
                  <a:pt x="0" y="1161397"/>
                </a:lnTo>
                <a:lnTo>
                  <a:pt x="27135" y="1147460"/>
                </a:lnTo>
                <a:cubicBezTo>
                  <a:pt x="57431" y="1167048"/>
                  <a:pt x="61886" y="1135904"/>
                  <a:pt x="115388" y="1159043"/>
                </a:cubicBezTo>
                <a:cubicBezTo>
                  <a:pt x="116121" y="1155340"/>
                  <a:pt x="117370" y="1151777"/>
                  <a:pt x="119094" y="1148463"/>
                </a:cubicBezTo>
                <a:cubicBezTo>
                  <a:pt x="129121" y="1129214"/>
                  <a:pt x="152727" y="1122391"/>
                  <a:pt x="171824" y="1133224"/>
                </a:cubicBezTo>
                <a:cubicBezTo>
                  <a:pt x="254344" y="1161369"/>
                  <a:pt x="315458" y="1143220"/>
                  <a:pt x="376455" y="1137381"/>
                </a:cubicBezTo>
                <a:cubicBezTo>
                  <a:pt x="443775" y="1125614"/>
                  <a:pt x="382885" y="1083927"/>
                  <a:pt x="478946" y="1106011"/>
                </a:cubicBezTo>
                <a:cubicBezTo>
                  <a:pt x="481662" y="1085172"/>
                  <a:pt x="491731" y="1081489"/>
                  <a:pt x="512111" y="1085599"/>
                </a:cubicBezTo>
                <a:cubicBezTo>
                  <a:pt x="544368" y="1078502"/>
                  <a:pt x="526559" y="1032754"/>
                  <a:pt x="567875" y="1051976"/>
                </a:cubicBezTo>
                <a:cubicBezTo>
                  <a:pt x="553871" y="1028602"/>
                  <a:pt x="624901" y="1025930"/>
                  <a:pt x="601644" y="1003997"/>
                </a:cubicBezTo>
                <a:cubicBezTo>
                  <a:pt x="614803" y="975652"/>
                  <a:pt x="637415" y="1010272"/>
                  <a:pt x="651408" y="984938"/>
                </a:cubicBezTo>
                <a:cubicBezTo>
                  <a:pt x="673042" y="974024"/>
                  <a:pt x="646948" y="1015207"/>
                  <a:pt x="673197" y="1010060"/>
                </a:cubicBezTo>
                <a:cubicBezTo>
                  <a:pt x="703527" y="999318"/>
                  <a:pt x="718626" y="1045053"/>
                  <a:pt x="723108" y="980081"/>
                </a:cubicBezTo>
                <a:cubicBezTo>
                  <a:pt x="760262" y="985126"/>
                  <a:pt x="757827" y="957145"/>
                  <a:pt x="797699" y="931362"/>
                </a:cubicBezTo>
                <a:cubicBezTo>
                  <a:pt x="821097" y="940623"/>
                  <a:pt x="833565" y="929189"/>
                  <a:pt x="843359" y="910894"/>
                </a:cubicBezTo>
                <a:cubicBezTo>
                  <a:pt x="887668" y="902160"/>
                  <a:pt x="919738" y="869376"/>
                  <a:pt x="965215" y="846701"/>
                </a:cubicBezTo>
                <a:cubicBezTo>
                  <a:pt x="1023081" y="848019"/>
                  <a:pt x="1036422" y="800154"/>
                  <a:pt x="1085080" y="776086"/>
                </a:cubicBezTo>
                <a:cubicBezTo>
                  <a:pt x="1140763" y="795544"/>
                  <a:pt x="1110309" y="730471"/>
                  <a:pt x="1131224" y="706160"/>
                </a:cubicBezTo>
                <a:lnTo>
                  <a:pt x="1138051" y="702034"/>
                </a:lnTo>
                <a:lnTo>
                  <a:pt x="1158800" y="700004"/>
                </a:lnTo>
                <a:lnTo>
                  <a:pt x="1166947" y="700762"/>
                </a:lnTo>
                <a:cubicBezTo>
                  <a:pt x="1172432" y="700717"/>
                  <a:pt x="1175913" y="699961"/>
                  <a:pt x="1178135" y="698631"/>
                </a:cubicBezTo>
                <a:lnTo>
                  <a:pt x="1178301" y="698094"/>
                </a:lnTo>
                <a:lnTo>
                  <a:pt x="1188995" y="697048"/>
                </a:lnTo>
                <a:cubicBezTo>
                  <a:pt x="1207294" y="696390"/>
                  <a:pt x="1225337" y="696802"/>
                  <a:pt x="1242716" y="698052"/>
                </a:cubicBezTo>
                <a:cubicBezTo>
                  <a:pt x="1250387" y="668345"/>
                  <a:pt x="1318259" y="689091"/>
                  <a:pt x="1299977" y="639196"/>
                </a:cubicBezTo>
                <a:cubicBezTo>
                  <a:pt x="1323072" y="639367"/>
                  <a:pt x="1341279" y="658105"/>
                  <a:pt x="1326190" y="625955"/>
                </a:cubicBezTo>
                <a:cubicBezTo>
                  <a:pt x="1333572" y="625050"/>
                  <a:pt x="1337406" y="621362"/>
                  <a:pt x="1339600" y="616295"/>
                </a:cubicBezTo>
                <a:lnTo>
                  <a:pt x="1340054" y="614022"/>
                </a:lnTo>
                <a:lnTo>
                  <a:pt x="1391606" y="615229"/>
                </a:lnTo>
                <a:lnTo>
                  <a:pt x="1397565" y="611490"/>
                </a:lnTo>
                <a:lnTo>
                  <a:pt x="1432302" y="617267"/>
                </a:lnTo>
                <a:lnTo>
                  <a:pt x="1449644" y="617591"/>
                </a:lnTo>
                <a:lnTo>
                  <a:pt x="1455793" y="623174"/>
                </a:lnTo>
                <a:cubicBezTo>
                  <a:pt x="1461744" y="626151"/>
                  <a:pt x="1469373" y="626493"/>
                  <a:pt x="1480758" y="620863"/>
                </a:cubicBezTo>
                <a:lnTo>
                  <a:pt x="1483154" y="618527"/>
                </a:lnTo>
                <a:lnTo>
                  <a:pt x="1505495" y="624325"/>
                </a:lnTo>
                <a:cubicBezTo>
                  <a:pt x="1512992" y="627532"/>
                  <a:pt x="1520025" y="632078"/>
                  <a:pt x="1526340" y="638496"/>
                </a:cubicBezTo>
                <a:cubicBezTo>
                  <a:pt x="1586113" y="586768"/>
                  <a:pt x="1659006" y="610309"/>
                  <a:pt x="1731986" y="589682"/>
                </a:cubicBezTo>
                <a:cubicBezTo>
                  <a:pt x="1750397" y="523106"/>
                  <a:pt x="1896056" y="573257"/>
                  <a:pt x="1927935" y="628540"/>
                </a:cubicBezTo>
                <a:cubicBezTo>
                  <a:pt x="1912854" y="559823"/>
                  <a:pt x="2112261" y="676347"/>
                  <a:pt x="2039075" y="599964"/>
                </a:cubicBezTo>
                <a:cubicBezTo>
                  <a:pt x="2066036" y="601198"/>
                  <a:pt x="2086366" y="569532"/>
                  <a:pt x="2066980" y="550413"/>
                </a:cubicBezTo>
                <a:cubicBezTo>
                  <a:pt x="2155364" y="582582"/>
                  <a:pt x="2259548" y="514786"/>
                  <a:pt x="2352236" y="519602"/>
                </a:cubicBezTo>
                <a:cubicBezTo>
                  <a:pt x="2388450" y="459394"/>
                  <a:pt x="2373298" y="511682"/>
                  <a:pt x="2420791" y="492826"/>
                </a:cubicBezTo>
                <a:cubicBezTo>
                  <a:pt x="2417962" y="542563"/>
                  <a:pt x="2475071" y="455098"/>
                  <a:pt x="2489932" y="507864"/>
                </a:cubicBezTo>
                <a:cubicBezTo>
                  <a:pt x="2498105" y="502761"/>
                  <a:pt x="2505553" y="496153"/>
                  <a:pt x="2512917" y="489127"/>
                </a:cubicBezTo>
                <a:lnTo>
                  <a:pt x="2516783" y="485473"/>
                </a:lnTo>
                <a:lnTo>
                  <a:pt x="2534360" y="480064"/>
                </a:lnTo>
                <a:lnTo>
                  <a:pt x="2536691" y="467018"/>
                </a:lnTo>
                <a:lnTo>
                  <a:pt x="2561265" y="450623"/>
                </a:lnTo>
                <a:cubicBezTo>
                  <a:pt x="2570872" y="446262"/>
                  <a:pt x="2581686" y="443655"/>
                  <a:pt x="2594349" y="443884"/>
                </a:cubicBezTo>
                <a:cubicBezTo>
                  <a:pt x="2640435" y="464638"/>
                  <a:pt x="2696955" y="396361"/>
                  <a:pt x="2754324" y="424766"/>
                </a:cubicBezTo>
                <a:cubicBezTo>
                  <a:pt x="2775130" y="430896"/>
                  <a:pt x="2837731" y="423458"/>
                  <a:pt x="2848470" y="405966"/>
                </a:cubicBezTo>
                <a:cubicBezTo>
                  <a:pt x="2861295" y="401100"/>
                  <a:pt x="2876936" y="405309"/>
                  <a:pt x="2881772" y="387260"/>
                </a:cubicBezTo>
                <a:cubicBezTo>
                  <a:pt x="2890299" y="365261"/>
                  <a:pt x="2938134" y="392997"/>
                  <a:pt x="2929932" y="368912"/>
                </a:cubicBezTo>
                <a:cubicBezTo>
                  <a:pt x="2963844" y="387799"/>
                  <a:pt x="2986550" y="341223"/>
                  <a:pt x="3013020" y="327578"/>
                </a:cubicBezTo>
                <a:cubicBezTo>
                  <a:pt x="3040041" y="346996"/>
                  <a:pt x="3068934" y="299222"/>
                  <a:pt x="3127968" y="287613"/>
                </a:cubicBezTo>
                <a:cubicBezTo>
                  <a:pt x="3157770" y="310215"/>
                  <a:pt x="3167695" y="279445"/>
                  <a:pt x="3222191" y="307887"/>
                </a:cubicBezTo>
                <a:cubicBezTo>
                  <a:pt x="3223593" y="304249"/>
                  <a:pt x="3225533" y="300801"/>
                  <a:pt x="3227953" y="297650"/>
                </a:cubicBezTo>
                <a:cubicBezTo>
                  <a:pt x="3242008" y="279345"/>
                  <a:pt x="3268831" y="274825"/>
                  <a:pt x="3287859" y="287558"/>
                </a:cubicBezTo>
                <a:cubicBezTo>
                  <a:pt x="3373144" y="323866"/>
                  <a:pt x="3442657" y="311681"/>
                  <a:pt x="3510042" y="311820"/>
                </a:cubicBezTo>
                <a:cubicBezTo>
                  <a:pt x="3585274" y="306641"/>
                  <a:pt x="3525753" y="258887"/>
                  <a:pt x="3626773" y="290452"/>
                </a:cubicBezTo>
                <a:cubicBezTo>
                  <a:pt x="3633124" y="269835"/>
                  <a:pt x="3644693" y="267134"/>
                  <a:pt x="3666217" y="273255"/>
                </a:cubicBezTo>
                <a:cubicBezTo>
                  <a:pt x="3702502" y="269310"/>
                  <a:pt x="3690563" y="221720"/>
                  <a:pt x="3732427" y="245039"/>
                </a:cubicBezTo>
                <a:cubicBezTo>
                  <a:pt x="3720985" y="220241"/>
                  <a:pt x="3798776" y="224539"/>
                  <a:pt x="3777022" y="200276"/>
                </a:cubicBezTo>
                <a:cubicBezTo>
                  <a:pt x="3781759" y="193499"/>
                  <a:pt x="3786499" y="190723"/>
                  <a:pt x="3791246" y="189996"/>
                </a:cubicBezTo>
                <a:cubicBezTo>
                  <a:pt x="3800740" y="188542"/>
                  <a:pt x="3810265" y="195284"/>
                  <a:pt x="3819864" y="194605"/>
                </a:cubicBezTo>
                <a:lnTo>
                  <a:pt x="3830398" y="188383"/>
                </a:lnTo>
                <a:lnTo>
                  <a:pt x="3834360" y="188992"/>
                </a:lnTo>
                <a:lnTo>
                  <a:pt x="3843715" y="188752"/>
                </a:lnTo>
                <a:lnTo>
                  <a:pt x="3842609" y="197386"/>
                </a:lnTo>
                <a:cubicBezTo>
                  <a:pt x="3840673" y="205638"/>
                  <a:pt x="3839248" y="214671"/>
                  <a:pt x="3853961" y="213380"/>
                </a:cubicBezTo>
                <a:cubicBezTo>
                  <a:pt x="3884396" y="206569"/>
                  <a:pt x="3895082" y="241941"/>
                  <a:pt x="3907640" y="207568"/>
                </a:cubicBezTo>
                <a:lnTo>
                  <a:pt x="3910449" y="197808"/>
                </a:lnTo>
                <a:lnTo>
                  <a:pt x="3917197" y="196121"/>
                </a:lnTo>
                <a:cubicBezTo>
                  <a:pt x="3920833" y="196372"/>
                  <a:pt x="3922919" y="198717"/>
                  <a:pt x="3922400" y="205056"/>
                </a:cubicBezTo>
                <a:cubicBezTo>
                  <a:pt x="3950680" y="178467"/>
                  <a:pt x="3984062" y="218098"/>
                  <a:pt x="4013061" y="224874"/>
                </a:cubicBezTo>
                <a:cubicBezTo>
                  <a:pt x="4034530" y="199451"/>
                  <a:pt x="4074202" y="238734"/>
                  <a:pt x="4134285" y="235592"/>
                </a:cubicBezTo>
                <a:cubicBezTo>
                  <a:pt x="4157674" y="206403"/>
                  <a:pt x="4174806" y="233822"/>
                  <a:pt x="4220717" y="192946"/>
                </a:cubicBezTo>
                <a:cubicBezTo>
                  <a:pt x="4222964" y="196132"/>
                  <a:pt x="4225687" y="199002"/>
                  <a:pt x="4228802" y="201468"/>
                </a:cubicBezTo>
                <a:cubicBezTo>
                  <a:pt x="4246898" y="215792"/>
                  <a:pt x="4274013" y="213632"/>
                  <a:pt x="4289361" y="196642"/>
                </a:cubicBezTo>
                <a:cubicBezTo>
                  <a:pt x="4363212" y="140627"/>
                  <a:pt x="4433598" y="135488"/>
                  <a:pt x="4498913" y="118915"/>
                </a:cubicBezTo>
                <a:cubicBezTo>
                  <a:pt x="4573135" y="105586"/>
                  <a:pt x="4527062" y="166416"/>
                  <a:pt x="4617330" y="111163"/>
                </a:cubicBezTo>
                <a:cubicBezTo>
                  <a:pt x="4628518" y="129608"/>
                  <a:pt x="4640397" y="129405"/>
                  <a:pt x="4659778" y="118219"/>
                </a:cubicBezTo>
                <a:cubicBezTo>
                  <a:pt x="4695929" y="113193"/>
                  <a:pt x="4695958" y="162259"/>
                  <a:pt x="4730870" y="129432"/>
                </a:cubicBezTo>
                <a:cubicBezTo>
                  <a:pt x="4725822" y="156271"/>
                  <a:pt x="4800214" y="133127"/>
                  <a:pt x="4785037" y="161964"/>
                </a:cubicBezTo>
                <a:cubicBezTo>
                  <a:pt x="4810025" y="183633"/>
                  <a:pt x="4819434" y="143205"/>
                  <a:pt x="4844073" y="161768"/>
                </a:cubicBezTo>
                <a:cubicBezTo>
                  <a:pt x="4870797" y="164132"/>
                  <a:pt x="4827288" y="135164"/>
                  <a:pt x="4856454" y="130488"/>
                </a:cubicBezTo>
                <a:cubicBezTo>
                  <a:pt x="4892086" y="129553"/>
                  <a:pt x="4889263" y="81477"/>
                  <a:pt x="4920038" y="140418"/>
                </a:cubicBezTo>
                <a:cubicBezTo>
                  <a:pt x="4956358" y="122308"/>
                  <a:pt x="4965108" y="149263"/>
                  <a:pt x="5016639" y="158905"/>
                </a:cubicBezTo>
                <a:cubicBezTo>
                  <a:pt x="5037063" y="141828"/>
                  <a:pt x="5054534" y="147986"/>
                  <a:pt x="5072009" y="161502"/>
                </a:cubicBezTo>
                <a:cubicBezTo>
                  <a:pt x="5121260" y="153653"/>
                  <a:pt x="5167555" y="172635"/>
                  <a:pt x="5223626" y="177356"/>
                </a:cubicBezTo>
                <a:cubicBezTo>
                  <a:pt x="5282824" y="155243"/>
                  <a:pt x="5315859" y="195041"/>
                  <a:pt x="5375773" y="199913"/>
                </a:cubicBezTo>
                <a:cubicBezTo>
                  <a:pt x="5432511" y="156218"/>
                  <a:pt x="5417550" y="256036"/>
                  <a:pt x="5467502" y="250963"/>
                </a:cubicBezTo>
                <a:cubicBezTo>
                  <a:pt x="5547124" y="209975"/>
                  <a:pt x="5467171" y="283839"/>
                  <a:pt x="5592395" y="265434"/>
                </a:cubicBezTo>
                <a:cubicBezTo>
                  <a:pt x="5599201" y="258867"/>
                  <a:pt x="5614752" y="264706"/>
                  <a:pt x="5613532" y="273379"/>
                </a:cubicBezTo>
                <a:cubicBezTo>
                  <a:pt x="5621390" y="270408"/>
                  <a:pt x="5639720" y="253173"/>
                  <a:pt x="5642173" y="266904"/>
                </a:cubicBezTo>
                <a:cubicBezTo>
                  <a:pt x="5682296" y="267049"/>
                  <a:pt x="5721812" y="257513"/>
                  <a:pt x="5756910" y="239211"/>
                </a:cubicBezTo>
                <a:cubicBezTo>
                  <a:pt x="5834998" y="260050"/>
                  <a:pt x="5790596" y="197229"/>
                  <a:pt x="5846667" y="201786"/>
                </a:cubicBezTo>
                <a:cubicBezTo>
                  <a:pt x="5892444" y="227312"/>
                  <a:pt x="5908324" y="204527"/>
                  <a:pt x="5960732" y="220708"/>
                </a:cubicBezTo>
                <a:cubicBezTo>
                  <a:pt x="5977124" y="175349"/>
                  <a:pt x="6009640" y="223654"/>
                  <a:pt x="6029542" y="210339"/>
                </a:cubicBezTo>
                <a:cubicBezTo>
                  <a:pt x="6063108" y="261420"/>
                  <a:pt x="6107411" y="160034"/>
                  <a:pt x="6141123" y="159923"/>
                </a:cubicBezTo>
                <a:cubicBezTo>
                  <a:pt x="6198068" y="167749"/>
                  <a:pt x="6260628" y="219715"/>
                  <a:pt x="6290640" y="167441"/>
                </a:cubicBezTo>
                <a:cubicBezTo>
                  <a:pt x="6295193" y="188689"/>
                  <a:pt x="6290494" y="217816"/>
                  <a:pt x="6322806" y="213293"/>
                </a:cubicBezTo>
                <a:cubicBezTo>
                  <a:pt x="6335911" y="223881"/>
                  <a:pt x="6338726" y="256581"/>
                  <a:pt x="6364914" y="240140"/>
                </a:cubicBezTo>
                <a:cubicBezTo>
                  <a:pt x="6331888" y="211628"/>
                  <a:pt x="6385856" y="207033"/>
                  <a:pt x="6380420" y="173195"/>
                </a:cubicBezTo>
                <a:cubicBezTo>
                  <a:pt x="6420580" y="151473"/>
                  <a:pt x="6513519" y="179296"/>
                  <a:pt x="6507891" y="118474"/>
                </a:cubicBezTo>
                <a:cubicBezTo>
                  <a:pt x="6519398" y="82452"/>
                  <a:pt x="6571830" y="137398"/>
                  <a:pt x="6571807" y="98636"/>
                </a:cubicBezTo>
                <a:cubicBezTo>
                  <a:pt x="6594702" y="123421"/>
                  <a:pt x="6634676" y="82071"/>
                  <a:pt x="6671880" y="82931"/>
                </a:cubicBezTo>
                <a:cubicBezTo>
                  <a:pt x="6678855" y="65407"/>
                  <a:pt x="6687415" y="66196"/>
                  <a:pt x="6702266" y="75470"/>
                </a:cubicBezTo>
                <a:cubicBezTo>
                  <a:pt x="6747004" y="78450"/>
                  <a:pt x="6798307" y="53072"/>
                  <a:pt x="6845802" y="24496"/>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05200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6E349-86D8-3BB0-6170-A2FA28955AFC}"/>
              </a:ext>
            </a:extLst>
          </p:cNvPr>
          <p:cNvSpPr>
            <a:spLocks noGrp="1"/>
          </p:cNvSpPr>
          <p:nvPr>
            <p:ph type="title"/>
          </p:nvPr>
        </p:nvSpPr>
        <p:spPr>
          <a:xfrm>
            <a:off x="1050879" y="609601"/>
            <a:ext cx="9810604" cy="655781"/>
          </a:xfrm>
        </p:spPr>
        <p:txBody>
          <a:bodyPr>
            <a:normAutofit fontScale="90000"/>
          </a:bodyPr>
          <a:lstStyle/>
          <a:p>
            <a:r>
              <a:rPr lang="en-US" sz="2200" b="0" i="0" dirty="0">
                <a:solidFill>
                  <a:srgbClr val="222222"/>
                </a:solidFill>
                <a:effectLst/>
              </a:rPr>
              <a:t>Splitting Data into Train and Test Sets</a:t>
            </a:r>
            <a:br>
              <a:rPr lang="en-US" b="0" i="0" dirty="0">
                <a:solidFill>
                  <a:srgbClr val="222222"/>
                </a:solidFill>
                <a:effectLst/>
                <a:latin typeface="Lato" panose="020F0502020204030203" pitchFamily="34" charset="0"/>
              </a:rPr>
            </a:br>
            <a:endParaRPr lang="en-AU" dirty="0"/>
          </a:p>
        </p:txBody>
      </p:sp>
      <p:pic>
        <p:nvPicPr>
          <p:cNvPr id="9" name="Picture 8">
            <a:extLst>
              <a:ext uri="{FF2B5EF4-FFF2-40B4-BE49-F238E27FC236}">
                <a16:creationId xmlns:a16="http://schemas.microsoft.com/office/drawing/2014/main" id="{616A13B0-C2C0-86F7-18B7-32AB4B5FF517}"/>
              </a:ext>
            </a:extLst>
          </p:cNvPr>
          <p:cNvPicPr>
            <a:picLocks noChangeAspect="1"/>
          </p:cNvPicPr>
          <p:nvPr/>
        </p:nvPicPr>
        <p:blipFill>
          <a:blip r:embed="rId2"/>
          <a:stretch>
            <a:fillRect/>
          </a:stretch>
        </p:blipFill>
        <p:spPr>
          <a:xfrm>
            <a:off x="683491" y="1095738"/>
            <a:ext cx="10732654" cy="5221935"/>
          </a:xfrm>
          <a:prstGeom prst="rect">
            <a:avLst/>
          </a:prstGeom>
        </p:spPr>
      </p:pic>
    </p:spTree>
    <p:extLst>
      <p:ext uri="{BB962C8B-B14F-4D97-AF65-F5344CB8AC3E}">
        <p14:creationId xmlns:p14="http://schemas.microsoft.com/office/powerpoint/2010/main" val="36944056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637B2035-1FCB-439A-B421-095E136C7E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81CE2CF7-D5AA-4464-AC91-9ED1EA5D63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03C9F12-B777-B0CE-1E1E-563E91B743C7}"/>
              </a:ext>
            </a:extLst>
          </p:cNvPr>
          <p:cNvSpPr>
            <a:spLocks noGrp="1"/>
          </p:cNvSpPr>
          <p:nvPr>
            <p:ph type="title"/>
          </p:nvPr>
        </p:nvSpPr>
        <p:spPr>
          <a:xfrm>
            <a:off x="5177859" y="609601"/>
            <a:ext cx="5683623" cy="1216024"/>
          </a:xfrm>
        </p:spPr>
        <p:txBody>
          <a:bodyPr>
            <a:normAutofit/>
          </a:bodyPr>
          <a:lstStyle/>
          <a:p>
            <a:pPr>
              <a:lnSpc>
                <a:spcPct val="100000"/>
              </a:lnSpc>
            </a:pPr>
            <a:r>
              <a:rPr lang="en-US" sz="2400" baseline="0"/>
              <a:t>Data Science Model Implementation</a:t>
            </a:r>
            <a:br>
              <a:rPr lang="en-US" sz="2400"/>
            </a:br>
            <a:endParaRPr lang="en-AU" sz="2400"/>
          </a:p>
        </p:txBody>
      </p:sp>
      <p:pic>
        <p:nvPicPr>
          <p:cNvPr id="19" name="Picture 18" descr="White puzzle with one red piece">
            <a:extLst>
              <a:ext uri="{FF2B5EF4-FFF2-40B4-BE49-F238E27FC236}">
                <a16:creationId xmlns:a16="http://schemas.microsoft.com/office/drawing/2014/main" id="{2EF564F8-5CD3-46A7-D6B5-04B04C6F4634}"/>
              </a:ext>
            </a:extLst>
          </p:cNvPr>
          <p:cNvPicPr>
            <a:picLocks noChangeAspect="1"/>
          </p:cNvPicPr>
          <p:nvPr/>
        </p:nvPicPr>
        <p:blipFill rotWithShape="1">
          <a:blip r:embed="rId2"/>
          <a:srcRect l="31996" r="30392"/>
          <a:stretch/>
        </p:blipFill>
        <p:spPr>
          <a:xfrm>
            <a:off x="20" y="2"/>
            <a:ext cx="4585628" cy="6857998"/>
          </a:xfrm>
          <a:custGeom>
            <a:avLst/>
            <a:gdLst/>
            <a:ahLst/>
            <a:cxnLst/>
            <a:rect l="l" t="t" r="r" b="b"/>
            <a:pathLst>
              <a:path w="4585648" h="6857998">
                <a:moveTo>
                  <a:pt x="0" y="0"/>
                </a:moveTo>
                <a:lnTo>
                  <a:pt x="3944047" y="0"/>
                </a:lnTo>
                <a:lnTo>
                  <a:pt x="3944688" y="10340"/>
                </a:lnTo>
                <a:cubicBezTo>
                  <a:pt x="3965528" y="36732"/>
                  <a:pt x="3945672" y="53579"/>
                  <a:pt x="3950304" y="81398"/>
                </a:cubicBezTo>
                <a:cubicBezTo>
                  <a:pt x="3979668" y="102733"/>
                  <a:pt x="3935739" y="103225"/>
                  <a:pt x="3930579" y="118301"/>
                </a:cubicBezTo>
                <a:lnTo>
                  <a:pt x="3930846" y="122373"/>
                </a:lnTo>
                <a:lnTo>
                  <a:pt x="3937038" y="132397"/>
                </a:lnTo>
                <a:lnTo>
                  <a:pt x="3940265" y="135982"/>
                </a:lnTo>
                <a:cubicBezTo>
                  <a:pt x="3942154" y="138523"/>
                  <a:pt x="3942977" y="140298"/>
                  <a:pt x="3943073" y="141620"/>
                </a:cubicBezTo>
                <a:cubicBezTo>
                  <a:pt x="3942998" y="141685"/>
                  <a:pt x="3942926" y="141751"/>
                  <a:pt x="3942854" y="141816"/>
                </a:cubicBezTo>
                <a:lnTo>
                  <a:pt x="3946045" y="146983"/>
                </a:lnTo>
                <a:cubicBezTo>
                  <a:pt x="3952085" y="155570"/>
                  <a:pt x="3958585" y="163800"/>
                  <a:pt x="3965281" y="171535"/>
                </a:cubicBezTo>
                <a:cubicBezTo>
                  <a:pt x="3952744" y="181711"/>
                  <a:pt x="3987015" y="208379"/>
                  <a:pt x="3955100" y="211093"/>
                </a:cubicBezTo>
                <a:cubicBezTo>
                  <a:pt x="3963231" y="221704"/>
                  <a:pt x="3979172" y="225918"/>
                  <a:pt x="3957453" y="226143"/>
                </a:cubicBezTo>
                <a:cubicBezTo>
                  <a:pt x="3959561" y="229747"/>
                  <a:pt x="3959011" y="232340"/>
                  <a:pt x="3957179" y="234484"/>
                </a:cubicBezTo>
                <a:lnTo>
                  <a:pt x="3956175" y="235199"/>
                </a:lnTo>
                <a:lnTo>
                  <a:pt x="3974755" y="258709"/>
                </a:lnTo>
                <a:cubicBezTo>
                  <a:pt x="3974810" y="259903"/>
                  <a:pt x="3974864" y="261097"/>
                  <a:pt x="3974919" y="262291"/>
                </a:cubicBezTo>
                <a:lnTo>
                  <a:pt x="3989981" y="277023"/>
                </a:lnTo>
                <a:lnTo>
                  <a:pt x="3996191" y="284947"/>
                </a:lnTo>
                <a:lnTo>
                  <a:pt x="4001190" y="286536"/>
                </a:lnTo>
                <a:cubicBezTo>
                  <a:pt x="4004786" y="288616"/>
                  <a:pt x="4007623" y="292056"/>
                  <a:pt x="4008705" y="298565"/>
                </a:cubicBezTo>
                <a:cubicBezTo>
                  <a:pt x="4008585" y="299108"/>
                  <a:pt x="4008465" y="299650"/>
                  <a:pt x="4008344" y="300194"/>
                </a:cubicBezTo>
                <a:lnTo>
                  <a:pt x="4019098" y="309203"/>
                </a:lnTo>
                <a:cubicBezTo>
                  <a:pt x="4023353" y="311943"/>
                  <a:pt x="4028131" y="314172"/>
                  <a:pt x="4033618" y="315650"/>
                </a:cubicBezTo>
                <a:cubicBezTo>
                  <a:pt x="4027964" y="354775"/>
                  <a:pt x="4065415" y="383133"/>
                  <a:pt x="4080284" y="421400"/>
                </a:cubicBezTo>
                <a:cubicBezTo>
                  <a:pt x="4052614" y="444764"/>
                  <a:pt x="4129047" y="500739"/>
                  <a:pt x="4168461" y="503092"/>
                </a:cubicBezTo>
                <a:cubicBezTo>
                  <a:pt x="4128023" y="511488"/>
                  <a:pt x="4257167" y="577423"/>
                  <a:pt x="4192557" y="560735"/>
                </a:cubicBezTo>
                <a:cubicBezTo>
                  <a:pt x="4202585" y="572893"/>
                  <a:pt x="4193454" y="589341"/>
                  <a:pt x="4176910" y="584674"/>
                </a:cubicBezTo>
                <a:cubicBezTo>
                  <a:pt x="4224177" y="618252"/>
                  <a:pt x="4225772" y="681450"/>
                  <a:pt x="4260533" y="723119"/>
                </a:cubicBezTo>
                <a:cubicBezTo>
                  <a:pt x="4242328" y="753272"/>
                  <a:pt x="4263820" y="734604"/>
                  <a:pt x="4270711" y="760720"/>
                </a:cubicBezTo>
                <a:cubicBezTo>
                  <a:pt x="4295191" y="748303"/>
                  <a:pt x="4270314" y="794183"/>
                  <a:pt x="4302509" y="789247"/>
                </a:cubicBezTo>
                <a:cubicBezTo>
                  <a:pt x="4302741" y="794159"/>
                  <a:pt x="4301954" y="799070"/>
                  <a:pt x="4300921" y="804034"/>
                </a:cubicBezTo>
                <a:cubicBezTo>
                  <a:pt x="4300749" y="804900"/>
                  <a:pt x="4300572" y="805767"/>
                  <a:pt x="4300400" y="806635"/>
                </a:cubicBezTo>
                <a:lnTo>
                  <a:pt x="4303753" y="815950"/>
                </a:lnTo>
                <a:lnTo>
                  <a:pt x="4297888" y="819940"/>
                </a:lnTo>
                <a:cubicBezTo>
                  <a:pt x="4297944" y="824938"/>
                  <a:pt x="4297999" y="829937"/>
                  <a:pt x="4298055" y="834935"/>
                </a:cubicBezTo>
                <a:cubicBezTo>
                  <a:pt x="4299172" y="840340"/>
                  <a:pt x="4301603" y="845911"/>
                  <a:pt x="4306135" y="851700"/>
                </a:cubicBezTo>
                <a:cubicBezTo>
                  <a:pt x="4332817" y="868320"/>
                  <a:pt x="4317557" y="909641"/>
                  <a:pt x="4352091" y="929754"/>
                </a:cubicBezTo>
                <a:cubicBezTo>
                  <a:pt x="4362479" y="937980"/>
                  <a:pt x="4380484" y="968513"/>
                  <a:pt x="4375270" y="977376"/>
                </a:cubicBezTo>
                <a:cubicBezTo>
                  <a:pt x="4377250" y="984377"/>
                  <a:pt x="4384849" y="990651"/>
                  <a:pt x="4377297" y="996912"/>
                </a:cubicBezTo>
                <a:cubicBezTo>
                  <a:pt x="4369005" y="1005760"/>
                  <a:pt x="4399874" y="1021625"/>
                  <a:pt x="4384684" y="1023223"/>
                </a:cubicBezTo>
                <a:cubicBezTo>
                  <a:pt x="4406172" y="1034643"/>
                  <a:pt x="4390237" y="1055523"/>
                  <a:pt x="4392472" y="1070780"/>
                </a:cubicBezTo>
                <a:cubicBezTo>
                  <a:pt x="4411832" y="1078905"/>
                  <a:pt x="4397439" y="1102903"/>
                  <a:pt x="4412067" y="1132722"/>
                </a:cubicBezTo>
                <a:cubicBezTo>
                  <a:pt x="4434025" y="1141419"/>
                  <a:pt x="4421728" y="1152870"/>
                  <a:pt x="4455281" y="1171648"/>
                </a:cubicBezTo>
                <a:cubicBezTo>
                  <a:pt x="4453907" y="1173110"/>
                  <a:pt x="4452815" y="1174775"/>
                  <a:pt x="4452047" y="1176593"/>
                </a:cubicBezTo>
                <a:cubicBezTo>
                  <a:pt x="4447572" y="1187166"/>
                  <a:pt x="4454607" y="1200545"/>
                  <a:pt x="4467755" y="1206479"/>
                </a:cubicBezTo>
                <a:lnTo>
                  <a:pt x="4498518" y="1230184"/>
                </a:lnTo>
                <a:lnTo>
                  <a:pt x="4503988" y="1239714"/>
                </a:lnTo>
                <a:cubicBezTo>
                  <a:pt x="4506730" y="1246063"/>
                  <a:pt x="4507415" y="1251722"/>
                  <a:pt x="4506821" y="1256926"/>
                </a:cubicBezTo>
                <a:lnTo>
                  <a:pt x="4502210" y="1270678"/>
                </a:lnTo>
                <a:lnTo>
                  <a:pt x="4494994" y="1272955"/>
                </a:lnTo>
                <a:lnTo>
                  <a:pt x="4495424" y="1282254"/>
                </a:lnTo>
                <a:lnTo>
                  <a:pt x="4494064" y="1284511"/>
                </a:lnTo>
                <a:cubicBezTo>
                  <a:pt x="4491436" y="1288808"/>
                  <a:pt x="4489075" y="1293117"/>
                  <a:pt x="4487745" y="1297660"/>
                </a:cubicBezTo>
                <a:cubicBezTo>
                  <a:pt x="4521914" y="1300656"/>
                  <a:pt x="4482088" y="1336801"/>
                  <a:pt x="4510831" y="1331158"/>
                </a:cubicBezTo>
                <a:cubicBezTo>
                  <a:pt x="4509485" y="1356644"/>
                  <a:pt x="4537196" y="1344587"/>
                  <a:pt x="4509149" y="1367911"/>
                </a:cubicBezTo>
                <a:cubicBezTo>
                  <a:pt x="4525575" y="1402569"/>
                  <a:pt x="4519252" y="1443943"/>
                  <a:pt x="4530734" y="1480066"/>
                </a:cubicBezTo>
                <a:lnTo>
                  <a:pt x="4531332" y="1481140"/>
                </a:lnTo>
                <a:lnTo>
                  <a:pt x="4523757" y="1500827"/>
                </a:lnTo>
                <a:lnTo>
                  <a:pt x="4517749" y="1528834"/>
                </a:lnTo>
                <a:lnTo>
                  <a:pt x="4510978" y="1526104"/>
                </a:lnTo>
                <a:cubicBezTo>
                  <a:pt x="4505305" y="1525236"/>
                  <a:pt x="4507721" y="1530251"/>
                  <a:pt x="4513177" y="1537822"/>
                </a:cubicBezTo>
                <a:lnTo>
                  <a:pt x="4515243" y="1540521"/>
                </a:lnTo>
                <a:lnTo>
                  <a:pt x="4514146" y="1545627"/>
                </a:lnTo>
                <a:cubicBezTo>
                  <a:pt x="4512031" y="1559801"/>
                  <a:pt x="4511188" y="1572109"/>
                  <a:pt x="4512185" y="1579228"/>
                </a:cubicBezTo>
                <a:cubicBezTo>
                  <a:pt x="4545845" y="1639398"/>
                  <a:pt x="4550705" y="1726741"/>
                  <a:pt x="4554335" y="1818364"/>
                </a:cubicBezTo>
                <a:cubicBezTo>
                  <a:pt x="4560401" y="1899079"/>
                  <a:pt x="4548295" y="2018831"/>
                  <a:pt x="4548582" y="2063518"/>
                </a:cubicBezTo>
                <a:lnTo>
                  <a:pt x="4556056" y="2086487"/>
                </a:lnTo>
                <a:lnTo>
                  <a:pt x="4554275" y="2089340"/>
                </a:lnTo>
                <a:cubicBezTo>
                  <a:pt x="4550593" y="2102174"/>
                  <a:pt x="4551716" y="2110234"/>
                  <a:pt x="4554956" y="2116163"/>
                </a:cubicBezTo>
                <a:lnTo>
                  <a:pt x="4560492" y="2121961"/>
                </a:lnTo>
                <a:lnTo>
                  <a:pt x="4571444" y="2176482"/>
                </a:lnTo>
                <a:lnTo>
                  <a:pt x="4575448" y="2237907"/>
                </a:lnTo>
                <a:lnTo>
                  <a:pt x="4573513" y="2238688"/>
                </a:lnTo>
                <a:cubicBezTo>
                  <a:pt x="4569330" y="2241686"/>
                  <a:pt x="4566526" y="2246244"/>
                  <a:pt x="4566533" y="2254203"/>
                </a:cubicBezTo>
                <a:cubicBezTo>
                  <a:pt x="4536852" y="2242405"/>
                  <a:pt x="4555170" y="2259280"/>
                  <a:pt x="4557814" y="2283790"/>
                </a:cubicBezTo>
                <a:cubicBezTo>
                  <a:pt x="4512304" y="2270934"/>
                  <a:pt x="4537738" y="2340304"/>
                  <a:pt x="4512647" y="2352361"/>
                </a:cubicBezTo>
                <a:cubicBezTo>
                  <a:pt x="4515616" y="2370657"/>
                  <a:pt x="4517925" y="2389769"/>
                  <a:pt x="4519328" y="2409295"/>
                </a:cubicBezTo>
                <a:lnTo>
                  <a:pt x="4519571" y="2420793"/>
                </a:lnTo>
                <a:lnTo>
                  <a:pt x="4519120" y="2421041"/>
                </a:lnTo>
                <a:cubicBezTo>
                  <a:pt x="4518201" y="2423576"/>
                  <a:pt x="4517918" y="2427373"/>
                  <a:pt x="4518471" y="2433205"/>
                </a:cubicBezTo>
                <a:lnTo>
                  <a:pt x="4461595" y="2530080"/>
                </a:lnTo>
                <a:cubicBezTo>
                  <a:pt x="4445853" y="2584934"/>
                  <a:pt x="4405533" y="2605402"/>
                  <a:pt x="4412936" y="2666699"/>
                </a:cubicBezTo>
                <a:cubicBezTo>
                  <a:pt x="4398065" y="2717991"/>
                  <a:pt x="4372927" y="2756371"/>
                  <a:pt x="4370093" y="2804588"/>
                </a:cubicBezTo>
                <a:cubicBezTo>
                  <a:pt x="4347398" y="2879436"/>
                  <a:pt x="4272392" y="2939011"/>
                  <a:pt x="4262477" y="3058637"/>
                </a:cubicBezTo>
                <a:cubicBezTo>
                  <a:pt x="4283714" y="3099999"/>
                  <a:pt x="4256160" y="3144249"/>
                  <a:pt x="4253454" y="3179447"/>
                </a:cubicBezTo>
                <a:cubicBezTo>
                  <a:pt x="4259242" y="3200557"/>
                  <a:pt x="4257117" y="3211737"/>
                  <a:pt x="4239228" y="3217364"/>
                </a:cubicBezTo>
                <a:cubicBezTo>
                  <a:pt x="4268875" y="3316502"/>
                  <a:pt x="4225924" y="3257304"/>
                  <a:pt x="4222932" y="3330364"/>
                </a:cubicBezTo>
                <a:cubicBezTo>
                  <a:pt x="4224428" y="3395928"/>
                  <a:pt x="4215196" y="3463236"/>
                  <a:pt x="4248669" y="3547193"/>
                </a:cubicBezTo>
                <a:cubicBezTo>
                  <a:pt x="4260183" y="3566053"/>
                  <a:pt x="4256781" y="3592027"/>
                  <a:pt x="4241070" y="3605210"/>
                </a:cubicBezTo>
                <a:cubicBezTo>
                  <a:pt x="4238364" y="3607478"/>
                  <a:pt x="4235392" y="3609274"/>
                  <a:pt x="4232239" y="3610540"/>
                </a:cubicBezTo>
                <a:cubicBezTo>
                  <a:pt x="4258208" y="3664330"/>
                  <a:pt x="4231517" y="3673159"/>
                  <a:pt x="4251881" y="3702764"/>
                </a:cubicBezTo>
                <a:cubicBezTo>
                  <a:pt x="4242939" y="3759891"/>
                  <a:pt x="4201773" y="3786712"/>
                  <a:pt x="4219293" y="3813528"/>
                </a:cubicBezTo>
                <a:cubicBezTo>
                  <a:pt x="4207910" y="3838914"/>
                  <a:pt x="4167663" y="3859754"/>
                  <a:pt x="4184863" y="3893255"/>
                </a:cubicBezTo>
                <a:cubicBezTo>
                  <a:pt x="4163644" y="3884625"/>
                  <a:pt x="4188862" y="3931915"/>
                  <a:pt x="4169808" y="3939619"/>
                </a:cubicBezTo>
                <a:cubicBezTo>
                  <a:pt x="4154129" y="3943837"/>
                  <a:pt x="4158129" y="3959170"/>
                  <a:pt x="4154137" y="3971517"/>
                </a:cubicBezTo>
                <a:cubicBezTo>
                  <a:pt x="4139069" y="3981495"/>
                  <a:pt x="4133844" y="4042203"/>
                  <a:pt x="4139625" y="4062614"/>
                </a:cubicBezTo>
                <a:cubicBezTo>
                  <a:pt x="4165622" y="4119195"/>
                  <a:pt x="4107101" y="4172348"/>
                  <a:pt x="4126180" y="4217749"/>
                </a:cubicBezTo>
                <a:cubicBezTo>
                  <a:pt x="4128014" y="4267056"/>
                  <a:pt x="4089563" y="4286360"/>
                  <a:pt x="4072389" y="4317623"/>
                </a:cubicBezTo>
                <a:cubicBezTo>
                  <a:pt x="4062182" y="4356545"/>
                  <a:pt x="4071264" y="4384138"/>
                  <a:pt x="4064937" y="4451279"/>
                </a:cubicBezTo>
                <a:cubicBezTo>
                  <a:pt x="4050628" y="4512697"/>
                  <a:pt x="4048851" y="4652154"/>
                  <a:pt x="4034424" y="4720470"/>
                </a:cubicBezTo>
                <a:cubicBezTo>
                  <a:pt x="3973937" y="4868361"/>
                  <a:pt x="4025760" y="4964348"/>
                  <a:pt x="4016334" y="5052878"/>
                </a:cubicBezTo>
                <a:cubicBezTo>
                  <a:pt x="3999794" y="5123327"/>
                  <a:pt x="4021855" y="5194887"/>
                  <a:pt x="3977865" y="5251650"/>
                </a:cubicBezTo>
                <a:cubicBezTo>
                  <a:pt x="3973961" y="5317292"/>
                  <a:pt x="3987477" y="5410025"/>
                  <a:pt x="3997669" y="5413392"/>
                </a:cubicBezTo>
                <a:cubicBezTo>
                  <a:pt x="3969262" y="5397845"/>
                  <a:pt x="3981248" y="5449403"/>
                  <a:pt x="3981869" y="5471875"/>
                </a:cubicBezTo>
                <a:cubicBezTo>
                  <a:pt x="3957580" y="5534944"/>
                  <a:pt x="3976666" y="5598829"/>
                  <a:pt x="3901990" y="5708604"/>
                </a:cubicBezTo>
                <a:cubicBezTo>
                  <a:pt x="3897618" y="5810136"/>
                  <a:pt x="3870199" y="5788842"/>
                  <a:pt x="3860571" y="5821275"/>
                </a:cubicBezTo>
                <a:cubicBezTo>
                  <a:pt x="3868171" y="5831278"/>
                  <a:pt x="3866949" y="5900968"/>
                  <a:pt x="3849074" y="5900679"/>
                </a:cubicBezTo>
                <a:cubicBezTo>
                  <a:pt x="3871964" y="5925143"/>
                  <a:pt x="3834226" y="5972433"/>
                  <a:pt x="3841809" y="5992005"/>
                </a:cubicBezTo>
                <a:cubicBezTo>
                  <a:pt x="3848533" y="6035132"/>
                  <a:pt x="3834497" y="6078819"/>
                  <a:pt x="3832901" y="6122412"/>
                </a:cubicBezTo>
                <a:cubicBezTo>
                  <a:pt x="3799640" y="6263751"/>
                  <a:pt x="3784898" y="6198720"/>
                  <a:pt x="3804166" y="6389843"/>
                </a:cubicBezTo>
                <a:cubicBezTo>
                  <a:pt x="3799226" y="6482285"/>
                  <a:pt x="3740829" y="6538361"/>
                  <a:pt x="3736537" y="6595214"/>
                </a:cubicBezTo>
                <a:cubicBezTo>
                  <a:pt x="3692112" y="6745846"/>
                  <a:pt x="3660956" y="6804405"/>
                  <a:pt x="3649707" y="6848925"/>
                </a:cubicBezTo>
                <a:lnTo>
                  <a:pt x="3649314" y="6857996"/>
                </a:lnTo>
                <a:lnTo>
                  <a:pt x="4585648" y="6857996"/>
                </a:lnTo>
                <a:lnTo>
                  <a:pt x="4585648" y="6857998"/>
                </a:lnTo>
                <a:lnTo>
                  <a:pt x="0" y="6857998"/>
                </a:lnTo>
                <a:close/>
              </a:path>
            </a:pathLst>
          </a:custGeom>
        </p:spPr>
      </p:pic>
      <p:sp>
        <p:nvSpPr>
          <p:cNvPr id="3" name="Content Placeholder 2">
            <a:extLst>
              <a:ext uri="{FF2B5EF4-FFF2-40B4-BE49-F238E27FC236}">
                <a16:creationId xmlns:a16="http://schemas.microsoft.com/office/drawing/2014/main" id="{1D682021-F6DD-5367-606B-3F3690515794}"/>
              </a:ext>
            </a:extLst>
          </p:cNvPr>
          <p:cNvSpPr>
            <a:spLocks noGrp="1"/>
          </p:cNvSpPr>
          <p:nvPr>
            <p:ph idx="1"/>
          </p:nvPr>
        </p:nvSpPr>
        <p:spPr>
          <a:xfrm>
            <a:off x="5177859" y="2147356"/>
            <a:ext cx="5683624" cy="4107021"/>
          </a:xfrm>
        </p:spPr>
        <p:txBody>
          <a:bodyPr>
            <a:normAutofit/>
          </a:bodyPr>
          <a:lstStyle/>
          <a:p>
            <a:pPr>
              <a:lnSpc>
                <a:spcPct val="90000"/>
              </a:lnSpc>
            </a:pPr>
            <a:r>
              <a:rPr lang="en-US" dirty="0"/>
              <a:t>The transformer employed in this context is the OneHotEncoder, designed to convert categorical features into one-hot numeric arrays. The 'sparse' argument is configured as False, indicating that the output will be in the form of a dense array. Setting the 'drop' argument to 'first' ensures that the first category of each column is omitted to prevent collinearity.</a:t>
            </a:r>
          </a:p>
          <a:p>
            <a:pPr marL="0" indent="0">
              <a:lnSpc>
                <a:spcPct val="90000"/>
              </a:lnSpc>
              <a:buNone/>
            </a:pPr>
            <a:endParaRPr lang="en-US" dirty="0"/>
          </a:p>
          <a:p>
            <a:pPr>
              <a:lnSpc>
                <a:spcPct val="90000"/>
              </a:lnSpc>
            </a:pPr>
            <a:r>
              <a:rPr lang="en-US" dirty="0"/>
              <a:t>The categorical features slated for encoding by the OneHotEncoder are specified by the column names listed in [‘batting_team,’ ‘bowling_team,’ ‘city’].</a:t>
            </a:r>
            <a:endParaRPr lang="en-AU" dirty="0"/>
          </a:p>
        </p:txBody>
      </p:sp>
    </p:spTree>
    <p:extLst>
      <p:ext uri="{BB962C8B-B14F-4D97-AF65-F5344CB8AC3E}">
        <p14:creationId xmlns:p14="http://schemas.microsoft.com/office/powerpoint/2010/main" val="29152565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04C21BAE-6866-4C7A-A7EC-C1B2E572D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8" name="Picture 37" descr="Abstract particle graph background">
            <a:extLst>
              <a:ext uri="{FF2B5EF4-FFF2-40B4-BE49-F238E27FC236}">
                <a16:creationId xmlns:a16="http://schemas.microsoft.com/office/drawing/2014/main" id="{1504190D-6119-C643-3560-88A908B99BD6}"/>
              </a:ext>
            </a:extLst>
          </p:cNvPr>
          <p:cNvPicPr>
            <a:picLocks noChangeAspect="1"/>
          </p:cNvPicPr>
          <p:nvPr/>
        </p:nvPicPr>
        <p:blipFill rotWithShape="1">
          <a:blip r:embed="rId2"/>
          <a:srcRect t="15730"/>
          <a:stretch/>
        </p:blipFill>
        <p:spPr>
          <a:xfrm>
            <a:off x="1" y="1"/>
            <a:ext cx="12192000" cy="6857999"/>
          </a:xfrm>
          <a:prstGeom prst="rect">
            <a:avLst/>
          </a:prstGeom>
        </p:spPr>
      </p:pic>
      <p:sp useBgFill="1">
        <p:nvSpPr>
          <p:cNvPr id="45" name="Freeform: Shape 44">
            <a:extLst>
              <a:ext uri="{FF2B5EF4-FFF2-40B4-BE49-F238E27FC236}">
                <a16:creationId xmlns:a16="http://schemas.microsoft.com/office/drawing/2014/main" id="{7E7D0C94-08B4-48AE-8813-CC4D60294F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3899" y="609600"/>
            <a:ext cx="5372101" cy="5513767"/>
          </a:xfrm>
          <a:custGeom>
            <a:avLst/>
            <a:gdLst>
              <a:gd name="connsiteX0" fmla="*/ 0 w 5372101"/>
              <a:gd name="connsiteY0" fmla="*/ 0 h 5513767"/>
              <a:gd name="connsiteX1" fmla="*/ 5372101 w 5372101"/>
              <a:gd name="connsiteY1" fmla="*/ 0 h 5513767"/>
              <a:gd name="connsiteX2" fmla="*/ 5372101 w 5372101"/>
              <a:gd name="connsiteY2" fmla="*/ 5513767 h 5513767"/>
              <a:gd name="connsiteX3" fmla="*/ 5363126 w 5372101"/>
              <a:gd name="connsiteY3" fmla="*/ 5512835 h 5513767"/>
              <a:gd name="connsiteX4" fmla="*/ 5316714 w 5372101"/>
              <a:gd name="connsiteY4" fmla="*/ 5491247 h 5513767"/>
              <a:gd name="connsiteX5" fmla="*/ 5198331 w 5372101"/>
              <a:gd name="connsiteY5" fmla="*/ 5470092 h 5513767"/>
              <a:gd name="connsiteX6" fmla="*/ 5150428 w 5372101"/>
              <a:gd name="connsiteY6" fmla="*/ 5472506 h 5513767"/>
              <a:gd name="connsiteX7" fmla="*/ 5085506 w 5372101"/>
              <a:gd name="connsiteY7" fmla="*/ 5468851 h 5513767"/>
              <a:gd name="connsiteX8" fmla="*/ 4968663 w 5372101"/>
              <a:gd name="connsiteY8" fmla="*/ 5470487 h 5513767"/>
              <a:gd name="connsiteX9" fmla="*/ 4815623 w 5372101"/>
              <a:gd name="connsiteY9" fmla="*/ 5458622 h 5513767"/>
              <a:gd name="connsiteX10" fmla="*/ 4716679 w 5372101"/>
              <a:gd name="connsiteY10" fmla="*/ 5405365 h 5513767"/>
              <a:gd name="connsiteX11" fmla="*/ 4704891 w 5372101"/>
              <a:gd name="connsiteY11" fmla="*/ 5411529 h 5513767"/>
              <a:gd name="connsiteX12" fmla="*/ 4630496 w 5372101"/>
              <a:gd name="connsiteY12" fmla="*/ 5396532 h 5513767"/>
              <a:gd name="connsiteX13" fmla="*/ 4506964 w 5372101"/>
              <a:gd name="connsiteY13" fmla="*/ 5396685 h 5513767"/>
              <a:gd name="connsiteX14" fmla="*/ 4427135 w 5372101"/>
              <a:gd name="connsiteY14" fmla="*/ 5358585 h 5513767"/>
              <a:gd name="connsiteX15" fmla="*/ 4028338 w 5372101"/>
              <a:gd name="connsiteY15" fmla="*/ 5313494 h 5513767"/>
              <a:gd name="connsiteX16" fmla="*/ 4015367 w 5372101"/>
              <a:gd name="connsiteY16" fmla="*/ 5320766 h 5513767"/>
              <a:gd name="connsiteX17" fmla="*/ 4002837 w 5372101"/>
              <a:gd name="connsiteY17" fmla="*/ 5322294 h 5513767"/>
              <a:gd name="connsiteX18" fmla="*/ 3997650 w 5372101"/>
              <a:gd name="connsiteY18" fmla="*/ 5329513 h 5513767"/>
              <a:gd name="connsiteX19" fmla="*/ 3991991 w 5372101"/>
              <a:gd name="connsiteY19" fmla="*/ 5331908 h 5513767"/>
              <a:gd name="connsiteX20" fmla="*/ 3925210 w 5372101"/>
              <a:gd name="connsiteY20" fmla="*/ 5319395 h 5513767"/>
              <a:gd name="connsiteX21" fmla="*/ 3837014 w 5372101"/>
              <a:gd name="connsiteY21" fmla="*/ 5289023 h 5513767"/>
              <a:gd name="connsiteX22" fmla="*/ 3798765 w 5372101"/>
              <a:gd name="connsiteY22" fmla="*/ 5299431 h 5513767"/>
              <a:gd name="connsiteX23" fmla="*/ 3792144 w 5372101"/>
              <a:gd name="connsiteY23" fmla="*/ 5301616 h 5513767"/>
              <a:gd name="connsiteX24" fmla="*/ 3766249 w 5372101"/>
              <a:gd name="connsiteY24" fmla="*/ 5301869 h 5513767"/>
              <a:gd name="connsiteX25" fmla="*/ 3718651 w 5372101"/>
              <a:gd name="connsiteY25" fmla="*/ 5320541 h 5513767"/>
              <a:gd name="connsiteX26" fmla="*/ 3671207 w 5372101"/>
              <a:gd name="connsiteY26" fmla="*/ 5318046 h 5513767"/>
              <a:gd name="connsiteX27" fmla="*/ 3446863 w 5372101"/>
              <a:gd name="connsiteY27" fmla="*/ 5294348 h 5513767"/>
              <a:gd name="connsiteX28" fmla="*/ 3312000 w 5372101"/>
              <a:gd name="connsiteY28" fmla="*/ 5286923 h 5513767"/>
              <a:gd name="connsiteX29" fmla="*/ 3259756 w 5372101"/>
              <a:gd name="connsiteY29" fmla="*/ 5294712 h 5513767"/>
              <a:gd name="connsiteX30" fmla="*/ 3187481 w 5372101"/>
              <a:gd name="connsiteY30" fmla="*/ 5298457 h 5513767"/>
              <a:gd name="connsiteX31" fmla="*/ 3124115 w 5372101"/>
              <a:gd name="connsiteY31" fmla="*/ 5294626 h 5513767"/>
              <a:gd name="connsiteX32" fmla="*/ 3099907 w 5372101"/>
              <a:gd name="connsiteY32" fmla="*/ 5302443 h 5513767"/>
              <a:gd name="connsiteX33" fmla="*/ 3017494 w 5372101"/>
              <a:gd name="connsiteY33" fmla="*/ 5301439 h 5513767"/>
              <a:gd name="connsiteX34" fmla="*/ 3010848 w 5372101"/>
              <a:gd name="connsiteY34" fmla="*/ 5307225 h 5513767"/>
              <a:gd name="connsiteX35" fmla="*/ 2994286 w 5372101"/>
              <a:gd name="connsiteY35" fmla="*/ 5309060 h 5513767"/>
              <a:gd name="connsiteX36" fmla="*/ 2988160 w 5372101"/>
              <a:gd name="connsiteY36" fmla="*/ 5310041 h 5513767"/>
              <a:gd name="connsiteX37" fmla="*/ 2984260 w 5372101"/>
              <a:gd name="connsiteY37" fmla="*/ 5307528 h 5513767"/>
              <a:gd name="connsiteX38" fmla="*/ 2979127 w 5372101"/>
              <a:gd name="connsiteY38" fmla="*/ 5308389 h 5513767"/>
              <a:gd name="connsiteX39" fmla="*/ 2978660 w 5372101"/>
              <a:gd name="connsiteY39" fmla="*/ 5311563 h 5513767"/>
              <a:gd name="connsiteX40" fmla="*/ 2946326 w 5372101"/>
              <a:gd name="connsiteY40" fmla="*/ 5316745 h 5513767"/>
              <a:gd name="connsiteX41" fmla="*/ 2713134 w 5372101"/>
              <a:gd name="connsiteY41" fmla="*/ 5331381 h 5513767"/>
              <a:gd name="connsiteX42" fmla="*/ 2352072 w 5372101"/>
              <a:gd name="connsiteY42" fmla="*/ 5342761 h 5513767"/>
              <a:gd name="connsiteX43" fmla="*/ 2260922 w 5372101"/>
              <a:gd name="connsiteY43" fmla="*/ 5328122 h 5513767"/>
              <a:gd name="connsiteX44" fmla="*/ 2178497 w 5372101"/>
              <a:gd name="connsiteY44" fmla="*/ 5351065 h 5513767"/>
              <a:gd name="connsiteX45" fmla="*/ 2034408 w 5372101"/>
              <a:gd name="connsiteY45" fmla="*/ 5307958 h 5513767"/>
              <a:gd name="connsiteX46" fmla="*/ 1831505 w 5372101"/>
              <a:gd name="connsiteY46" fmla="*/ 5312691 h 5513767"/>
              <a:gd name="connsiteX47" fmla="*/ 1710387 w 5372101"/>
              <a:gd name="connsiteY47" fmla="*/ 5308705 h 5513767"/>
              <a:gd name="connsiteX48" fmla="*/ 1664816 w 5372101"/>
              <a:gd name="connsiteY48" fmla="*/ 5296479 h 5513767"/>
              <a:gd name="connsiteX49" fmla="*/ 1600883 w 5372101"/>
              <a:gd name="connsiteY49" fmla="*/ 5286607 h 5513767"/>
              <a:gd name="connsiteX50" fmla="*/ 1488397 w 5372101"/>
              <a:gd name="connsiteY50" fmla="*/ 5260898 h 5513767"/>
              <a:gd name="connsiteX51" fmla="*/ 1336670 w 5372101"/>
              <a:gd name="connsiteY51" fmla="*/ 5240770 h 5513767"/>
              <a:gd name="connsiteX52" fmla="*/ 1224297 w 5372101"/>
              <a:gd name="connsiteY52" fmla="*/ 5271845 h 5513767"/>
              <a:gd name="connsiteX53" fmla="*/ 1214830 w 5372101"/>
              <a:gd name="connsiteY53" fmla="*/ 5263450 h 5513767"/>
              <a:gd name="connsiteX54" fmla="*/ 1138181 w 5372101"/>
              <a:gd name="connsiteY54" fmla="*/ 5262590 h 5513767"/>
              <a:gd name="connsiteX55" fmla="*/ 943575 w 5372101"/>
              <a:gd name="connsiteY55" fmla="*/ 5290808 h 5513767"/>
              <a:gd name="connsiteX56" fmla="*/ 529813 w 5372101"/>
              <a:gd name="connsiteY56" fmla="*/ 5218555 h 5513767"/>
              <a:gd name="connsiteX57" fmla="*/ 519546 w 5372101"/>
              <a:gd name="connsiteY57" fmla="*/ 5208845 h 5513767"/>
              <a:gd name="connsiteX58" fmla="*/ 507906 w 5372101"/>
              <a:gd name="connsiteY58" fmla="*/ 5204779 h 5513767"/>
              <a:gd name="connsiteX59" fmla="*/ 505153 w 5372101"/>
              <a:gd name="connsiteY59" fmla="*/ 5196726 h 5513767"/>
              <a:gd name="connsiteX60" fmla="*/ 500429 w 5372101"/>
              <a:gd name="connsiteY60" fmla="*/ 5193241 h 5513767"/>
              <a:gd name="connsiteX61" fmla="*/ 431923 w 5372101"/>
              <a:gd name="connsiteY61" fmla="*/ 5191553 h 5513767"/>
              <a:gd name="connsiteX62" fmla="*/ 337115 w 5372101"/>
              <a:gd name="connsiteY62" fmla="*/ 5202714 h 5513767"/>
              <a:gd name="connsiteX63" fmla="*/ 303383 w 5372101"/>
              <a:gd name="connsiteY63" fmla="*/ 5184750 h 5513767"/>
              <a:gd name="connsiteX64" fmla="*/ 297664 w 5372101"/>
              <a:gd name="connsiteY64" fmla="*/ 5181269 h 5513767"/>
              <a:gd name="connsiteX65" fmla="*/ 272701 w 5372101"/>
              <a:gd name="connsiteY65" fmla="*/ 5175678 h 5513767"/>
              <a:gd name="connsiteX66" fmla="*/ 268242 w 5372101"/>
              <a:gd name="connsiteY66" fmla="*/ 5163678 h 5513767"/>
              <a:gd name="connsiteX67" fmla="*/ 232517 w 5372101"/>
              <a:gd name="connsiteY67" fmla="*/ 5147792 h 5513767"/>
              <a:gd name="connsiteX68" fmla="*/ 185851 w 5372101"/>
              <a:gd name="connsiteY68" fmla="*/ 5140408 h 5513767"/>
              <a:gd name="connsiteX69" fmla="*/ 20337 w 5372101"/>
              <a:gd name="connsiteY69" fmla="*/ 5113040 h 5513767"/>
              <a:gd name="connsiteX70" fmla="*/ 0 w 5372101"/>
              <a:gd name="connsiteY70" fmla="*/ 5112243 h 55137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5372101" h="5513767">
                <a:moveTo>
                  <a:pt x="0" y="0"/>
                </a:moveTo>
                <a:lnTo>
                  <a:pt x="5372101" y="0"/>
                </a:lnTo>
                <a:lnTo>
                  <a:pt x="5372101" y="5513767"/>
                </a:lnTo>
                <a:lnTo>
                  <a:pt x="5363126" y="5512835"/>
                </a:lnTo>
                <a:cubicBezTo>
                  <a:pt x="5345779" y="5509071"/>
                  <a:pt x="5329767" y="5502649"/>
                  <a:pt x="5316714" y="5491247"/>
                </a:cubicBezTo>
                <a:cubicBezTo>
                  <a:pt x="5295689" y="5478131"/>
                  <a:pt x="5219502" y="5459909"/>
                  <a:pt x="5198331" y="5470092"/>
                </a:cubicBezTo>
                <a:cubicBezTo>
                  <a:pt x="5181052" y="5469102"/>
                  <a:pt x="5165047" y="5459569"/>
                  <a:pt x="5150428" y="5472506"/>
                </a:cubicBezTo>
                <a:cubicBezTo>
                  <a:pt x="5129562" y="5487248"/>
                  <a:pt x="5088050" y="5445894"/>
                  <a:pt x="5085506" y="5468851"/>
                </a:cubicBezTo>
                <a:cubicBezTo>
                  <a:pt x="5055692" y="5440170"/>
                  <a:pt x="5006122" y="5469577"/>
                  <a:pt x="4968663" y="5470487"/>
                </a:cubicBezTo>
                <a:cubicBezTo>
                  <a:pt x="4947085" y="5444049"/>
                  <a:pt x="4889767" y="5472037"/>
                  <a:pt x="4815623" y="5458622"/>
                </a:cubicBezTo>
                <a:cubicBezTo>
                  <a:pt x="4792418" y="5428488"/>
                  <a:pt x="4765548" y="5449887"/>
                  <a:pt x="4716679" y="5405365"/>
                </a:cubicBezTo>
                <a:cubicBezTo>
                  <a:pt x="4713235" y="5407807"/>
                  <a:pt x="4709266" y="5409883"/>
                  <a:pt x="4704891" y="5411529"/>
                </a:cubicBezTo>
                <a:cubicBezTo>
                  <a:pt x="4679473" y="5421092"/>
                  <a:pt x="4646164" y="5414379"/>
                  <a:pt x="4630496" y="5396532"/>
                </a:cubicBezTo>
                <a:cubicBezTo>
                  <a:pt x="4590205" y="5365061"/>
                  <a:pt x="4548419" y="5412094"/>
                  <a:pt x="4506964" y="5396685"/>
                </a:cubicBezTo>
                <a:lnTo>
                  <a:pt x="4427135" y="5358585"/>
                </a:lnTo>
                <a:cubicBezTo>
                  <a:pt x="4319267" y="5308575"/>
                  <a:pt x="4152341" y="5340956"/>
                  <a:pt x="4028338" y="5313494"/>
                </a:cubicBezTo>
                <a:lnTo>
                  <a:pt x="4015367" y="5320766"/>
                </a:lnTo>
                <a:lnTo>
                  <a:pt x="4002837" y="5322294"/>
                </a:lnTo>
                <a:lnTo>
                  <a:pt x="3997650" y="5329513"/>
                </a:lnTo>
                <a:lnTo>
                  <a:pt x="3991991" y="5331908"/>
                </a:lnTo>
                <a:cubicBezTo>
                  <a:pt x="3969659" y="5338581"/>
                  <a:pt x="3978880" y="5316131"/>
                  <a:pt x="3925210" y="5319395"/>
                </a:cubicBezTo>
                <a:cubicBezTo>
                  <a:pt x="3947765" y="5277139"/>
                  <a:pt x="3837331" y="5338342"/>
                  <a:pt x="3837014" y="5289023"/>
                </a:cubicBezTo>
                <a:cubicBezTo>
                  <a:pt x="3824001" y="5291376"/>
                  <a:pt x="3811407" y="5295212"/>
                  <a:pt x="3798765" y="5299431"/>
                </a:cubicBezTo>
                <a:lnTo>
                  <a:pt x="3792144" y="5301616"/>
                </a:lnTo>
                <a:lnTo>
                  <a:pt x="3766249" y="5301869"/>
                </a:lnTo>
                <a:lnTo>
                  <a:pt x="3718651" y="5320541"/>
                </a:lnTo>
                <a:cubicBezTo>
                  <a:pt x="3703968" y="5321892"/>
                  <a:pt x="3688308" y="5321427"/>
                  <a:pt x="3671207" y="5318046"/>
                </a:cubicBezTo>
                <a:cubicBezTo>
                  <a:pt x="3616458" y="5288532"/>
                  <a:pt x="3514048" y="5333307"/>
                  <a:pt x="3446863" y="5294348"/>
                </a:cubicBezTo>
                <a:cubicBezTo>
                  <a:pt x="3420930" y="5283822"/>
                  <a:pt x="3333157" y="5274511"/>
                  <a:pt x="3312000" y="5286923"/>
                </a:cubicBezTo>
                <a:cubicBezTo>
                  <a:pt x="3292759" y="5287903"/>
                  <a:pt x="3273112" y="5280334"/>
                  <a:pt x="3259756" y="5294712"/>
                </a:cubicBezTo>
                <a:cubicBezTo>
                  <a:pt x="3239905" y="5311572"/>
                  <a:pt x="3185410" y="5275588"/>
                  <a:pt x="3187481" y="5298457"/>
                </a:cubicBezTo>
                <a:cubicBezTo>
                  <a:pt x="3168018" y="5286036"/>
                  <a:pt x="3146200" y="5288458"/>
                  <a:pt x="3124115" y="5294626"/>
                </a:cubicBezTo>
                <a:lnTo>
                  <a:pt x="3099907" y="5302443"/>
                </a:lnTo>
                <a:lnTo>
                  <a:pt x="3017494" y="5301439"/>
                </a:lnTo>
                <a:lnTo>
                  <a:pt x="3010848" y="5307225"/>
                </a:lnTo>
                <a:lnTo>
                  <a:pt x="2994286" y="5309060"/>
                </a:lnTo>
                <a:lnTo>
                  <a:pt x="2988160" y="5310041"/>
                </a:lnTo>
                <a:lnTo>
                  <a:pt x="2984260" y="5307528"/>
                </a:lnTo>
                <a:cubicBezTo>
                  <a:pt x="2981957" y="5306419"/>
                  <a:pt x="2980273" y="5306402"/>
                  <a:pt x="2979127" y="5308389"/>
                </a:cubicBezTo>
                <a:cubicBezTo>
                  <a:pt x="2978971" y="5309447"/>
                  <a:pt x="2978816" y="5310505"/>
                  <a:pt x="2978660" y="5311563"/>
                </a:cubicBezTo>
                <a:lnTo>
                  <a:pt x="2946326" y="5316745"/>
                </a:lnTo>
                <a:lnTo>
                  <a:pt x="2713134" y="5331381"/>
                </a:lnTo>
                <a:cubicBezTo>
                  <a:pt x="2610698" y="5372328"/>
                  <a:pt x="2466037" y="5325762"/>
                  <a:pt x="2352072" y="5342761"/>
                </a:cubicBezTo>
                <a:cubicBezTo>
                  <a:pt x="2293501" y="5293708"/>
                  <a:pt x="2324138" y="5338538"/>
                  <a:pt x="2260922" y="5328122"/>
                </a:cubicBezTo>
                <a:cubicBezTo>
                  <a:pt x="2275681" y="5372347"/>
                  <a:pt x="2185007" y="5301703"/>
                  <a:pt x="2178497" y="5351065"/>
                </a:cubicBezTo>
                <a:cubicBezTo>
                  <a:pt x="2133294" y="5337229"/>
                  <a:pt x="2097074" y="5300208"/>
                  <a:pt x="2034408" y="5307958"/>
                </a:cubicBezTo>
                <a:cubicBezTo>
                  <a:pt x="1981894" y="5332879"/>
                  <a:pt x="1896288" y="5279365"/>
                  <a:pt x="1831505" y="5312691"/>
                </a:cubicBezTo>
                <a:cubicBezTo>
                  <a:pt x="1807063" y="5321035"/>
                  <a:pt x="1727674" y="5322925"/>
                  <a:pt x="1710387" y="5308705"/>
                </a:cubicBezTo>
                <a:cubicBezTo>
                  <a:pt x="1693367" y="5306094"/>
                  <a:pt x="1674901" y="5312009"/>
                  <a:pt x="1664816" y="5296479"/>
                </a:cubicBezTo>
                <a:cubicBezTo>
                  <a:pt x="1649255" y="5277912"/>
                  <a:pt x="1596152" y="5309335"/>
                  <a:pt x="1600883" y="5286607"/>
                </a:cubicBezTo>
                <a:cubicBezTo>
                  <a:pt x="1563066" y="5308189"/>
                  <a:pt x="1524339" y="5269513"/>
                  <a:pt x="1488397" y="5260898"/>
                </a:cubicBezTo>
                <a:cubicBezTo>
                  <a:pt x="1459246" y="5282011"/>
                  <a:pt x="1412580" y="5243108"/>
                  <a:pt x="1336670" y="5240770"/>
                </a:cubicBezTo>
                <a:cubicBezTo>
                  <a:pt x="1304792" y="5265122"/>
                  <a:pt x="1285508" y="5238878"/>
                  <a:pt x="1224297" y="5271845"/>
                </a:cubicBezTo>
                <a:cubicBezTo>
                  <a:pt x="1221731" y="5268771"/>
                  <a:pt x="1218543" y="5265944"/>
                  <a:pt x="1214830" y="5263450"/>
                </a:cubicBezTo>
                <a:cubicBezTo>
                  <a:pt x="1193241" y="5248952"/>
                  <a:pt x="1158925" y="5248567"/>
                  <a:pt x="1138181" y="5262590"/>
                </a:cubicBezTo>
                <a:lnTo>
                  <a:pt x="943575" y="5290808"/>
                </a:lnTo>
                <a:cubicBezTo>
                  <a:pt x="823587" y="5316899"/>
                  <a:pt x="658340" y="5217603"/>
                  <a:pt x="529813" y="5218555"/>
                </a:cubicBezTo>
                <a:lnTo>
                  <a:pt x="519546" y="5208845"/>
                </a:lnTo>
                <a:lnTo>
                  <a:pt x="507906" y="5204779"/>
                </a:lnTo>
                <a:lnTo>
                  <a:pt x="505153" y="5196726"/>
                </a:lnTo>
                <a:lnTo>
                  <a:pt x="500429" y="5193241"/>
                </a:lnTo>
                <a:cubicBezTo>
                  <a:pt x="480923" y="5182176"/>
                  <a:pt x="482807" y="5205793"/>
                  <a:pt x="431923" y="5191553"/>
                </a:cubicBezTo>
                <a:cubicBezTo>
                  <a:pt x="440499" y="5237077"/>
                  <a:pt x="352872" y="5155083"/>
                  <a:pt x="337115" y="5202714"/>
                </a:cubicBezTo>
                <a:cubicBezTo>
                  <a:pt x="325265" y="5197752"/>
                  <a:pt x="314288" y="5191441"/>
                  <a:pt x="303383" y="5184750"/>
                </a:cubicBezTo>
                <a:lnTo>
                  <a:pt x="297664" y="5181269"/>
                </a:lnTo>
                <a:lnTo>
                  <a:pt x="272701" y="5175678"/>
                </a:lnTo>
                <a:lnTo>
                  <a:pt x="268242" y="5163678"/>
                </a:lnTo>
                <a:lnTo>
                  <a:pt x="232517" y="5147792"/>
                </a:lnTo>
                <a:cubicBezTo>
                  <a:pt x="218741" y="5143453"/>
                  <a:pt x="203450" y="5140668"/>
                  <a:pt x="185851" y="5140408"/>
                </a:cubicBezTo>
                <a:cubicBezTo>
                  <a:pt x="139207" y="5153337"/>
                  <a:pt x="79723" y="5120316"/>
                  <a:pt x="20337" y="5113040"/>
                </a:cubicBezTo>
                <a:lnTo>
                  <a:pt x="0" y="5112243"/>
                </a:lnTo>
                <a:close/>
              </a:path>
            </a:pathLst>
          </a:custGeom>
          <a:ln>
            <a:noFill/>
          </a:ln>
          <a:effectLst>
            <a:outerShdw blurRad="25400" dist="12700" dir="3000000" algn="t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2765008-35DF-B47C-64C6-C0378EB08B70}"/>
              </a:ext>
            </a:extLst>
          </p:cNvPr>
          <p:cNvSpPr>
            <a:spLocks noGrp="1"/>
          </p:cNvSpPr>
          <p:nvPr>
            <p:ph type="title"/>
          </p:nvPr>
        </p:nvSpPr>
        <p:spPr>
          <a:xfrm>
            <a:off x="1037809" y="1071350"/>
            <a:ext cx="4775162" cy="1475906"/>
          </a:xfrm>
        </p:spPr>
        <p:txBody>
          <a:bodyPr>
            <a:normAutofit/>
          </a:bodyPr>
          <a:lstStyle/>
          <a:p>
            <a:pPr algn="ctr"/>
            <a:r>
              <a:rPr lang="en-US" baseline="0"/>
              <a:t>Data Science Model steps</a:t>
            </a:r>
            <a:endParaRPr lang="en-AU"/>
          </a:p>
        </p:txBody>
      </p:sp>
      <p:sp>
        <p:nvSpPr>
          <p:cNvPr id="47" name="Rectangle 6">
            <a:extLst>
              <a:ext uri="{FF2B5EF4-FFF2-40B4-BE49-F238E27FC236}">
                <a16:creationId xmlns:a16="http://schemas.microsoft.com/office/drawing/2014/main" id="{F0C518C2-0AA4-470C-87B9-9CBF428FBA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64666" y="399531"/>
            <a:ext cx="1707751" cy="428984"/>
          </a:xfrm>
          <a:custGeom>
            <a:avLst/>
            <a:gdLst>
              <a:gd name="connsiteX0" fmla="*/ 0 w 2142503"/>
              <a:gd name="connsiteY0" fmla="*/ 0 h 571500"/>
              <a:gd name="connsiteX1" fmla="*/ 2142503 w 2142503"/>
              <a:gd name="connsiteY1" fmla="*/ 0 h 571500"/>
              <a:gd name="connsiteX2" fmla="*/ 2142503 w 2142503"/>
              <a:gd name="connsiteY2" fmla="*/ 571500 h 571500"/>
              <a:gd name="connsiteX3" fmla="*/ 0 w 2142503"/>
              <a:gd name="connsiteY3" fmla="*/ 571500 h 571500"/>
              <a:gd name="connsiteX4" fmla="*/ 0 w 2142503"/>
              <a:gd name="connsiteY4" fmla="*/ 0 h 571500"/>
              <a:gd name="connsiteX0" fmla="*/ 0 w 2142503"/>
              <a:gd name="connsiteY0" fmla="*/ 0 h 582145"/>
              <a:gd name="connsiteX1" fmla="*/ 2142503 w 2142503"/>
              <a:gd name="connsiteY1" fmla="*/ 0 h 582145"/>
              <a:gd name="connsiteX2" fmla="*/ 2142503 w 2142503"/>
              <a:gd name="connsiteY2" fmla="*/ 571500 h 582145"/>
              <a:gd name="connsiteX3" fmla="*/ 2050917 w 2142503"/>
              <a:gd name="connsiteY3" fmla="*/ 582088 h 582145"/>
              <a:gd name="connsiteX4" fmla="*/ 0 w 2142503"/>
              <a:gd name="connsiteY4" fmla="*/ 571500 h 582145"/>
              <a:gd name="connsiteX5" fmla="*/ 0 w 2142503"/>
              <a:gd name="connsiteY5" fmla="*/ 0 h 582145"/>
              <a:gd name="connsiteX0" fmla="*/ 0 w 2159832"/>
              <a:gd name="connsiteY0" fmla="*/ 0 h 582145"/>
              <a:gd name="connsiteX1" fmla="*/ 2142503 w 2159832"/>
              <a:gd name="connsiteY1" fmla="*/ 0 h 582145"/>
              <a:gd name="connsiteX2" fmla="*/ 2159829 w 2159832"/>
              <a:gd name="connsiteY2" fmla="*/ 96526 h 582145"/>
              <a:gd name="connsiteX3" fmla="*/ 2142503 w 2159832"/>
              <a:gd name="connsiteY3" fmla="*/ 571500 h 582145"/>
              <a:gd name="connsiteX4" fmla="*/ 2050917 w 2159832"/>
              <a:gd name="connsiteY4" fmla="*/ 582088 h 582145"/>
              <a:gd name="connsiteX5" fmla="*/ 0 w 2159832"/>
              <a:gd name="connsiteY5" fmla="*/ 571500 h 582145"/>
              <a:gd name="connsiteX6" fmla="*/ 0 w 2159832"/>
              <a:gd name="connsiteY6" fmla="*/ 0 h 582145"/>
              <a:gd name="connsiteX0" fmla="*/ 0 w 2159832"/>
              <a:gd name="connsiteY0" fmla="*/ 12386 h 594531"/>
              <a:gd name="connsiteX1" fmla="*/ 67826 w 2159832"/>
              <a:gd name="connsiteY1" fmla="*/ 0 h 594531"/>
              <a:gd name="connsiteX2" fmla="*/ 2142503 w 2159832"/>
              <a:gd name="connsiteY2" fmla="*/ 12386 h 594531"/>
              <a:gd name="connsiteX3" fmla="*/ 2159829 w 2159832"/>
              <a:gd name="connsiteY3" fmla="*/ 108912 h 594531"/>
              <a:gd name="connsiteX4" fmla="*/ 2142503 w 2159832"/>
              <a:gd name="connsiteY4" fmla="*/ 583886 h 594531"/>
              <a:gd name="connsiteX5" fmla="*/ 2050917 w 2159832"/>
              <a:gd name="connsiteY5" fmla="*/ 594474 h 594531"/>
              <a:gd name="connsiteX6" fmla="*/ 0 w 2159832"/>
              <a:gd name="connsiteY6" fmla="*/ 583886 h 594531"/>
              <a:gd name="connsiteX7" fmla="*/ 0 w 2159832"/>
              <a:gd name="connsiteY7" fmla="*/ 12386 h 594531"/>
              <a:gd name="connsiteX0" fmla="*/ 0 w 2168908"/>
              <a:gd name="connsiteY0" fmla="*/ 26000 h 594531"/>
              <a:gd name="connsiteX1" fmla="*/ 76902 w 2168908"/>
              <a:gd name="connsiteY1" fmla="*/ 0 h 594531"/>
              <a:gd name="connsiteX2" fmla="*/ 2151579 w 2168908"/>
              <a:gd name="connsiteY2" fmla="*/ 12386 h 594531"/>
              <a:gd name="connsiteX3" fmla="*/ 2168905 w 2168908"/>
              <a:gd name="connsiteY3" fmla="*/ 108912 h 594531"/>
              <a:gd name="connsiteX4" fmla="*/ 2151579 w 2168908"/>
              <a:gd name="connsiteY4" fmla="*/ 583886 h 594531"/>
              <a:gd name="connsiteX5" fmla="*/ 2059993 w 2168908"/>
              <a:gd name="connsiteY5" fmla="*/ 594474 h 594531"/>
              <a:gd name="connsiteX6" fmla="*/ 9076 w 2168908"/>
              <a:gd name="connsiteY6" fmla="*/ 583886 h 594531"/>
              <a:gd name="connsiteX7" fmla="*/ 0 w 2168908"/>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147197 w 2316105"/>
              <a:gd name="connsiteY0" fmla="*/ 26000 h 594531"/>
              <a:gd name="connsiteX1" fmla="*/ 224099 w 2316105"/>
              <a:gd name="connsiteY1" fmla="*/ 0 h 594531"/>
              <a:gd name="connsiteX2" fmla="*/ 2298776 w 2316105"/>
              <a:gd name="connsiteY2" fmla="*/ 12386 h 594531"/>
              <a:gd name="connsiteX3" fmla="*/ 2316102 w 2316105"/>
              <a:gd name="connsiteY3" fmla="*/ 108912 h 594531"/>
              <a:gd name="connsiteX4" fmla="*/ 2298776 w 2316105"/>
              <a:gd name="connsiteY4" fmla="*/ 583886 h 594531"/>
              <a:gd name="connsiteX5" fmla="*/ 2207190 w 2316105"/>
              <a:gd name="connsiteY5" fmla="*/ 594474 h 594531"/>
              <a:gd name="connsiteX6" fmla="*/ 156273 w 2316105"/>
              <a:gd name="connsiteY6" fmla="*/ 583886 h 594531"/>
              <a:gd name="connsiteX7" fmla="*/ 142416 w 2316105"/>
              <a:gd name="connsiteY7" fmla="*/ 235975 h 594531"/>
              <a:gd name="connsiteX8" fmla="*/ 147197 w 2316105"/>
              <a:gd name="connsiteY8" fmla="*/ 26000 h 594531"/>
              <a:gd name="connsiteX0" fmla="*/ 154684 w 2323592"/>
              <a:gd name="connsiteY0" fmla="*/ 26000 h 594531"/>
              <a:gd name="connsiteX1" fmla="*/ 231586 w 2323592"/>
              <a:gd name="connsiteY1" fmla="*/ 0 h 594531"/>
              <a:gd name="connsiteX2" fmla="*/ 2306263 w 2323592"/>
              <a:gd name="connsiteY2" fmla="*/ 12386 h 594531"/>
              <a:gd name="connsiteX3" fmla="*/ 2323589 w 2323592"/>
              <a:gd name="connsiteY3" fmla="*/ 108912 h 594531"/>
              <a:gd name="connsiteX4" fmla="*/ 2306263 w 2323592"/>
              <a:gd name="connsiteY4" fmla="*/ 583886 h 594531"/>
              <a:gd name="connsiteX5" fmla="*/ 2214677 w 2323592"/>
              <a:gd name="connsiteY5" fmla="*/ 594474 h 594531"/>
              <a:gd name="connsiteX6" fmla="*/ 163760 w 2323592"/>
              <a:gd name="connsiteY6" fmla="*/ 583886 h 594531"/>
              <a:gd name="connsiteX7" fmla="*/ 158979 w 2323592"/>
              <a:gd name="connsiteY7" fmla="*/ 403879 h 594531"/>
              <a:gd name="connsiteX8" fmla="*/ 149903 w 2323592"/>
              <a:gd name="connsiteY8" fmla="*/ 235975 h 594531"/>
              <a:gd name="connsiteX9" fmla="*/ 154684 w 2323592"/>
              <a:gd name="connsiteY9" fmla="*/ 26000 h 594531"/>
              <a:gd name="connsiteX0" fmla="*/ 13665 w 2182573"/>
              <a:gd name="connsiteY0" fmla="*/ 26000 h 594531"/>
              <a:gd name="connsiteX1" fmla="*/ 90567 w 2182573"/>
              <a:gd name="connsiteY1" fmla="*/ 0 h 594531"/>
              <a:gd name="connsiteX2" fmla="*/ 2165244 w 2182573"/>
              <a:gd name="connsiteY2" fmla="*/ 12386 h 594531"/>
              <a:gd name="connsiteX3" fmla="*/ 2182570 w 2182573"/>
              <a:gd name="connsiteY3" fmla="*/ 108912 h 594531"/>
              <a:gd name="connsiteX4" fmla="*/ 2165244 w 2182573"/>
              <a:gd name="connsiteY4" fmla="*/ 583886 h 594531"/>
              <a:gd name="connsiteX5" fmla="*/ 2073658 w 2182573"/>
              <a:gd name="connsiteY5" fmla="*/ 594474 h 594531"/>
              <a:gd name="connsiteX6" fmla="*/ 22741 w 2182573"/>
              <a:gd name="connsiteY6" fmla="*/ 583886 h 594531"/>
              <a:gd name="connsiteX7" fmla="*/ 17960 w 2182573"/>
              <a:gd name="connsiteY7" fmla="*/ 403879 h 594531"/>
              <a:gd name="connsiteX8" fmla="*/ 8884 w 2182573"/>
              <a:gd name="connsiteY8" fmla="*/ 235975 h 594531"/>
              <a:gd name="connsiteX9" fmla="*/ 13665 w 2182573"/>
              <a:gd name="connsiteY9" fmla="*/ 26000 h 594531"/>
              <a:gd name="connsiteX0" fmla="*/ 13665 w 2202120"/>
              <a:gd name="connsiteY0" fmla="*/ 26000 h 594531"/>
              <a:gd name="connsiteX1" fmla="*/ 90567 w 2202120"/>
              <a:gd name="connsiteY1" fmla="*/ 0 h 594531"/>
              <a:gd name="connsiteX2" fmla="*/ 2165244 w 2202120"/>
              <a:gd name="connsiteY2" fmla="*/ 12386 h 594531"/>
              <a:gd name="connsiteX3" fmla="*/ 2182570 w 2202120"/>
              <a:gd name="connsiteY3" fmla="*/ 108912 h 594531"/>
              <a:gd name="connsiteX4" fmla="*/ 2192471 w 2202120"/>
              <a:gd name="connsiteY4" fmla="*/ 583886 h 594531"/>
              <a:gd name="connsiteX5" fmla="*/ 2073658 w 2202120"/>
              <a:gd name="connsiteY5" fmla="*/ 594474 h 594531"/>
              <a:gd name="connsiteX6" fmla="*/ 22741 w 2202120"/>
              <a:gd name="connsiteY6" fmla="*/ 583886 h 594531"/>
              <a:gd name="connsiteX7" fmla="*/ 17960 w 2202120"/>
              <a:gd name="connsiteY7" fmla="*/ 403879 h 594531"/>
              <a:gd name="connsiteX8" fmla="*/ 8884 w 2202120"/>
              <a:gd name="connsiteY8" fmla="*/ 235975 h 594531"/>
              <a:gd name="connsiteX9" fmla="*/ 13665 w 2202120"/>
              <a:gd name="connsiteY9" fmla="*/ 26000 h 594531"/>
              <a:gd name="connsiteX0" fmla="*/ 13665 w 2202036"/>
              <a:gd name="connsiteY0" fmla="*/ 26000 h 594531"/>
              <a:gd name="connsiteX1" fmla="*/ 90567 w 2202036"/>
              <a:gd name="connsiteY1" fmla="*/ 0 h 594531"/>
              <a:gd name="connsiteX2" fmla="*/ 2165244 w 2202036"/>
              <a:gd name="connsiteY2" fmla="*/ 12386 h 594531"/>
              <a:gd name="connsiteX3" fmla="*/ 2182570 w 2202036"/>
              <a:gd name="connsiteY3" fmla="*/ 108912 h 594531"/>
              <a:gd name="connsiteX4" fmla="*/ 2191645 w 2202036"/>
              <a:gd name="connsiteY4" fmla="*/ 422031 h 594531"/>
              <a:gd name="connsiteX5" fmla="*/ 2192471 w 2202036"/>
              <a:gd name="connsiteY5" fmla="*/ 583886 h 594531"/>
              <a:gd name="connsiteX6" fmla="*/ 2073658 w 2202036"/>
              <a:gd name="connsiteY6" fmla="*/ 594474 h 594531"/>
              <a:gd name="connsiteX7" fmla="*/ 22741 w 2202036"/>
              <a:gd name="connsiteY7" fmla="*/ 583886 h 594531"/>
              <a:gd name="connsiteX8" fmla="*/ 17960 w 2202036"/>
              <a:gd name="connsiteY8" fmla="*/ 403879 h 594531"/>
              <a:gd name="connsiteX9" fmla="*/ 8884 w 2202036"/>
              <a:gd name="connsiteY9" fmla="*/ 235975 h 594531"/>
              <a:gd name="connsiteX10" fmla="*/ 13665 w 2202036"/>
              <a:gd name="connsiteY10" fmla="*/ 26000 h 594531"/>
              <a:gd name="connsiteX0" fmla="*/ 142254 w 2330625"/>
              <a:gd name="connsiteY0" fmla="*/ 26000 h 594531"/>
              <a:gd name="connsiteX1" fmla="*/ 219156 w 2330625"/>
              <a:gd name="connsiteY1" fmla="*/ 0 h 594531"/>
              <a:gd name="connsiteX2" fmla="*/ 2293833 w 2330625"/>
              <a:gd name="connsiteY2" fmla="*/ 12386 h 594531"/>
              <a:gd name="connsiteX3" fmla="*/ 2311159 w 2330625"/>
              <a:gd name="connsiteY3" fmla="*/ 108912 h 594531"/>
              <a:gd name="connsiteX4" fmla="*/ 2320234 w 2330625"/>
              <a:gd name="connsiteY4" fmla="*/ 422031 h 594531"/>
              <a:gd name="connsiteX5" fmla="*/ 2321060 w 2330625"/>
              <a:gd name="connsiteY5" fmla="*/ 583886 h 594531"/>
              <a:gd name="connsiteX6" fmla="*/ 2202247 w 2330625"/>
              <a:gd name="connsiteY6" fmla="*/ 594474 h 594531"/>
              <a:gd name="connsiteX7" fmla="*/ 151330 w 2330625"/>
              <a:gd name="connsiteY7" fmla="*/ 583886 h 594531"/>
              <a:gd name="connsiteX8" fmla="*/ 155624 w 2330625"/>
              <a:gd name="connsiteY8" fmla="*/ 512790 h 594531"/>
              <a:gd name="connsiteX9" fmla="*/ 146549 w 2330625"/>
              <a:gd name="connsiteY9" fmla="*/ 403879 h 594531"/>
              <a:gd name="connsiteX10" fmla="*/ 137473 w 2330625"/>
              <a:gd name="connsiteY10" fmla="*/ 235975 h 594531"/>
              <a:gd name="connsiteX11" fmla="*/ 142254 w 2330625"/>
              <a:gd name="connsiteY11" fmla="*/ 26000 h 594531"/>
              <a:gd name="connsiteX0" fmla="*/ 13413 w 2201784"/>
              <a:gd name="connsiteY0" fmla="*/ 26000 h 594531"/>
              <a:gd name="connsiteX1" fmla="*/ 90315 w 2201784"/>
              <a:gd name="connsiteY1" fmla="*/ 0 h 594531"/>
              <a:gd name="connsiteX2" fmla="*/ 2164992 w 2201784"/>
              <a:gd name="connsiteY2" fmla="*/ 12386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01784" h="594531">
                <a:moveTo>
                  <a:pt x="13413" y="26000"/>
                </a:moveTo>
                <a:cubicBezTo>
                  <a:pt x="37534" y="24897"/>
                  <a:pt x="66194" y="1103"/>
                  <a:pt x="90315" y="0"/>
                </a:cubicBezTo>
                <a:lnTo>
                  <a:pt x="2164992" y="12386"/>
                </a:lnTo>
                <a:cubicBezTo>
                  <a:pt x="2164717" y="43049"/>
                  <a:pt x="2182593" y="78249"/>
                  <a:pt x="2182318" y="108912"/>
                </a:cubicBezTo>
                <a:cubicBezTo>
                  <a:pt x="2188231" y="177186"/>
                  <a:pt x="2189743" y="342869"/>
                  <a:pt x="2191393" y="422031"/>
                </a:cubicBezTo>
                <a:cubicBezTo>
                  <a:pt x="2193043" y="501193"/>
                  <a:pt x="2213396" y="555146"/>
                  <a:pt x="2192219" y="583886"/>
                </a:cubicBezTo>
                <a:cubicBezTo>
                  <a:pt x="2172279" y="582877"/>
                  <a:pt x="2093346" y="595483"/>
                  <a:pt x="2073406" y="594474"/>
                </a:cubicBezTo>
                <a:lnTo>
                  <a:pt x="22489" y="583886"/>
                </a:lnTo>
                <a:cubicBezTo>
                  <a:pt x="5849" y="592962"/>
                  <a:pt x="27580" y="542791"/>
                  <a:pt x="26783" y="512790"/>
                </a:cubicBezTo>
                <a:cubicBezTo>
                  <a:pt x="25986" y="482789"/>
                  <a:pt x="18464" y="450015"/>
                  <a:pt x="17708" y="403879"/>
                </a:cubicBezTo>
                <a:cubicBezTo>
                  <a:pt x="16952" y="357743"/>
                  <a:pt x="-14855" y="308787"/>
                  <a:pt x="8632" y="235975"/>
                </a:cubicBezTo>
                <a:cubicBezTo>
                  <a:pt x="7119" y="142994"/>
                  <a:pt x="-201" y="65329"/>
                  <a:pt x="13413" y="26000"/>
                </a:cubicBezTo>
                <a:close/>
              </a:path>
            </a:pathLst>
          </a:custGeom>
          <a:solidFill>
            <a:srgbClr val="D9D4D0">
              <a:alpha val="60000"/>
            </a:srgbClr>
          </a:solidFill>
          <a:ln>
            <a:noFill/>
          </a:ln>
          <a:effectLst>
            <a:softEdge rad="63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Content Placeholder 2">
            <a:extLst>
              <a:ext uri="{FF2B5EF4-FFF2-40B4-BE49-F238E27FC236}">
                <a16:creationId xmlns:a16="http://schemas.microsoft.com/office/drawing/2014/main" id="{F9AA76E7-BBD6-9187-144B-25489D1927F5}"/>
              </a:ext>
            </a:extLst>
          </p:cNvPr>
          <p:cNvSpPr>
            <a:spLocks noGrp="1"/>
          </p:cNvSpPr>
          <p:nvPr>
            <p:ph idx="1"/>
          </p:nvPr>
        </p:nvSpPr>
        <p:spPr>
          <a:xfrm>
            <a:off x="1189319" y="2547257"/>
            <a:ext cx="4458446" cy="3239392"/>
          </a:xfrm>
        </p:spPr>
        <p:txBody>
          <a:bodyPr anchor="ctr">
            <a:normAutofit/>
          </a:bodyPr>
          <a:lstStyle/>
          <a:p>
            <a:r>
              <a:rPr lang="en-AU" dirty="0"/>
              <a:t>Implementing Logistic Regression Model</a:t>
            </a:r>
          </a:p>
          <a:p>
            <a:r>
              <a:rPr lang="en-AU" dirty="0"/>
              <a:t>Implementing Random Forest Classifier</a:t>
            </a:r>
          </a:p>
          <a:p>
            <a:r>
              <a:rPr lang="en-AU" dirty="0"/>
              <a:t>Accuracy tests</a:t>
            </a:r>
          </a:p>
          <a:p>
            <a:pPr marL="0" indent="0">
              <a:buNone/>
            </a:pPr>
            <a:endParaRPr lang="en-AU" dirty="0"/>
          </a:p>
          <a:p>
            <a:endParaRPr lang="en-AU" dirty="0"/>
          </a:p>
        </p:txBody>
      </p:sp>
    </p:spTree>
    <p:extLst>
      <p:ext uri="{BB962C8B-B14F-4D97-AF65-F5344CB8AC3E}">
        <p14:creationId xmlns:p14="http://schemas.microsoft.com/office/powerpoint/2010/main" val="41757580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637B2035-1FCB-439A-B421-095E136C7E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1CE2CF7-D5AA-4464-AC91-9ED1EA5D63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EE6D836-9E82-9FDF-B36F-6EA165CD8127}"/>
              </a:ext>
            </a:extLst>
          </p:cNvPr>
          <p:cNvSpPr>
            <a:spLocks noGrp="1"/>
          </p:cNvSpPr>
          <p:nvPr>
            <p:ph type="title"/>
          </p:nvPr>
        </p:nvSpPr>
        <p:spPr>
          <a:xfrm>
            <a:off x="5177859" y="609601"/>
            <a:ext cx="5683623" cy="1216024"/>
          </a:xfrm>
        </p:spPr>
        <p:txBody>
          <a:bodyPr>
            <a:normAutofit/>
          </a:bodyPr>
          <a:lstStyle/>
          <a:p>
            <a:pPr>
              <a:lnSpc>
                <a:spcPct val="100000"/>
              </a:lnSpc>
            </a:pPr>
            <a:r>
              <a:rPr lang="en-US" sz="2400" baseline="0"/>
              <a:t>Building the Interface (App.py)</a:t>
            </a:r>
            <a:br>
              <a:rPr lang="en-US" sz="2400"/>
            </a:br>
            <a:endParaRPr lang="en-AU" sz="2400"/>
          </a:p>
        </p:txBody>
      </p:sp>
      <p:pic>
        <p:nvPicPr>
          <p:cNvPr id="15" name="Picture 14" descr="Computer script on a screen">
            <a:extLst>
              <a:ext uri="{FF2B5EF4-FFF2-40B4-BE49-F238E27FC236}">
                <a16:creationId xmlns:a16="http://schemas.microsoft.com/office/drawing/2014/main" id="{C1F87A6A-0C2B-0A72-8979-80C7C995A5E9}"/>
              </a:ext>
            </a:extLst>
          </p:cNvPr>
          <p:cNvPicPr>
            <a:picLocks noChangeAspect="1"/>
          </p:cNvPicPr>
          <p:nvPr/>
        </p:nvPicPr>
        <p:blipFill rotWithShape="1">
          <a:blip r:embed="rId2"/>
          <a:srcRect l="7797" r="47569" b="-2"/>
          <a:stretch/>
        </p:blipFill>
        <p:spPr>
          <a:xfrm>
            <a:off x="20" y="2"/>
            <a:ext cx="4585628" cy="6857998"/>
          </a:xfrm>
          <a:custGeom>
            <a:avLst/>
            <a:gdLst/>
            <a:ahLst/>
            <a:cxnLst/>
            <a:rect l="l" t="t" r="r" b="b"/>
            <a:pathLst>
              <a:path w="4585648" h="6857998">
                <a:moveTo>
                  <a:pt x="0" y="0"/>
                </a:moveTo>
                <a:lnTo>
                  <a:pt x="3944047" y="0"/>
                </a:lnTo>
                <a:lnTo>
                  <a:pt x="3944688" y="10340"/>
                </a:lnTo>
                <a:cubicBezTo>
                  <a:pt x="3965528" y="36732"/>
                  <a:pt x="3945672" y="53579"/>
                  <a:pt x="3950304" y="81398"/>
                </a:cubicBezTo>
                <a:cubicBezTo>
                  <a:pt x="3979668" y="102733"/>
                  <a:pt x="3935739" y="103225"/>
                  <a:pt x="3930579" y="118301"/>
                </a:cubicBezTo>
                <a:lnTo>
                  <a:pt x="3930846" y="122373"/>
                </a:lnTo>
                <a:lnTo>
                  <a:pt x="3937038" y="132397"/>
                </a:lnTo>
                <a:lnTo>
                  <a:pt x="3940265" y="135982"/>
                </a:lnTo>
                <a:cubicBezTo>
                  <a:pt x="3942154" y="138523"/>
                  <a:pt x="3942977" y="140298"/>
                  <a:pt x="3943073" y="141620"/>
                </a:cubicBezTo>
                <a:cubicBezTo>
                  <a:pt x="3942998" y="141685"/>
                  <a:pt x="3942926" y="141751"/>
                  <a:pt x="3942854" y="141816"/>
                </a:cubicBezTo>
                <a:lnTo>
                  <a:pt x="3946045" y="146983"/>
                </a:lnTo>
                <a:cubicBezTo>
                  <a:pt x="3952085" y="155570"/>
                  <a:pt x="3958585" y="163800"/>
                  <a:pt x="3965281" y="171535"/>
                </a:cubicBezTo>
                <a:cubicBezTo>
                  <a:pt x="3952744" y="181711"/>
                  <a:pt x="3987015" y="208379"/>
                  <a:pt x="3955100" y="211093"/>
                </a:cubicBezTo>
                <a:cubicBezTo>
                  <a:pt x="3963231" y="221704"/>
                  <a:pt x="3979172" y="225918"/>
                  <a:pt x="3957453" y="226143"/>
                </a:cubicBezTo>
                <a:cubicBezTo>
                  <a:pt x="3959561" y="229747"/>
                  <a:pt x="3959011" y="232340"/>
                  <a:pt x="3957179" y="234484"/>
                </a:cubicBezTo>
                <a:lnTo>
                  <a:pt x="3956175" y="235199"/>
                </a:lnTo>
                <a:lnTo>
                  <a:pt x="3974755" y="258709"/>
                </a:lnTo>
                <a:cubicBezTo>
                  <a:pt x="3974810" y="259903"/>
                  <a:pt x="3974864" y="261097"/>
                  <a:pt x="3974919" y="262291"/>
                </a:cubicBezTo>
                <a:lnTo>
                  <a:pt x="3989981" y="277023"/>
                </a:lnTo>
                <a:lnTo>
                  <a:pt x="3996191" y="284947"/>
                </a:lnTo>
                <a:lnTo>
                  <a:pt x="4001190" y="286536"/>
                </a:lnTo>
                <a:cubicBezTo>
                  <a:pt x="4004786" y="288616"/>
                  <a:pt x="4007623" y="292056"/>
                  <a:pt x="4008705" y="298565"/>
                </a:cubicBezTo>
                <a:cubicBezTo>
                  <a:pt x="4008585" y="299108"/>
                  <a:pt x="4008465" y="299650"/>
                  <a:pt x="4008344" y="300194"/>
                </a:cubicBezTo>
                <a:lnTo>
                  <a:pt x="4019098" y="309203"/>
                </a:lnTo>
                <a:cubicBezTo>
                  <a:pt x="4023353" y="311943"/>
                  <a:pt x="4028131" y="314172"/>
                  <a:pt x="4033618" y="315650"/>
                </a:cubicBezTo>
                <a:cubicBezTo>
                  <a:pt x="4027964" y="354775"/>
                  <a:pt x="4065415" y="383133"/>
                  <a:pt x="4080284" y="421400"/>
                </a:cubicBezTo>
                <a:cubicBezTo>
                  <a:pt x="4052614" y="444764"/>
                  <a:pt x="4129047" y="500739"/>
                  <a:pt x="4168461" y="503092"/>
                </a:cubicBezTo>
                <a:cubicBezTo>
                  <a:pt x="4128023" y="511488"/>
                  <a:pt x="4257167" y="577423"/>
                  <a:pt x="4192557" y="560735"/>
                </a:cubicBezTo>
                <a:cubicBezTo>
                  <a:pt x="4202585" y="572893"/>
                  <a:pt x="4193454" y="589341"/>
                  <a:pt x="4176910" y="584674"/>
                </a:cubicBezTo>
                <a:cubicBezTo>
                  <a:pt x="4224177" y="618252"/>
                  <a:pt x="4225772" y="681450"/>
                  <a:pt x="4260533" y="723119"/>
                </a:cubicBezTo>
                <a:cubicBezTo>
                  <a:pt x="4242328" y="753272"/>
                  <a:pt x="4263820" y="734604"/>
                  <a:pt x="4270711" y="760720"/>
                </a:cubicBezTo>
                <a:cubicBezTo>
                  <a:pt x="4295191" y="748303"/>
                  <a:pt x="4270314" y="794183"/>
                  <a:pt x="4302509" y="789247"/>
                </a:cubicBezTo>
                <a:cubicBezTo>
                  <a:pt x="4302741" y="794159"/>
                  <a:pt x="4301954" y="799070"/>
                  <a:pt x="4300921" y="804034"/>
                </a:cubicBezTo>
                <a:cubicBezTo>
                  <a:pt x="4300749" y="804900"/>
                  <a:pt x="4300572" y="805767"/>
                  <a:pt x="4300400" y="806635"/>
                </a:cubicBezTo>
                <a:lnTo>
                  <a:pt x="4303753" y="815950"/>
                </a:lnTo>
                <a:lnTo>
                  <a:pt x="4297888" y="819940"/>
                </a:lnTo>
                <a:cubicBezTo>
                  <a:pt x="4297944" y="824938"/>
                  <a:pt x="4297999" y="829937"/>
                  <a:pt x="4298055" y="834935"/>
                </a:cubicBezTo>
                <a:cubicBezTo>
                  <a:pt x="4299172" y="840340"/>
                  <a:pt x="4301603" y="845911"/>
                  <a:pt x="4306135" y="851700"/>
                </a:cubicBezTo>
                <a:cubicBezTo>
                  <a:pt x="4332817" y="868320"/>
                  <a:pt x="4317557" y="909641"/>
                  <a:pt x="4352091" y="929754"/>
                </a:cubicBezTo>
                <a:cubicBezTo>
                  <a:pt x="4362479" y="937980"/>
                  <a:pt x="4380484" y="968513"/>
                  <a:pt x="4375270" y="977376"/>
                </a:cubicBezTo>
                <a:cubicBezTo>
                  <a:pt x="4377250" y="984377"/>
                  <a:pt x="4384849" y="990651"/>
                  <a:pt x="4377297" y="996912"/>
                </a:cubicBezTo>
                <a:cubicBezTo>
                  <a:pt x="4369005" y="1005760"/>
                  <a:pt x="4399874" y="1021625"/>
                  <a:pt x="4384684" y="1023223"/>
                </a:cubicBezTo>
                <a:cubicBezTo>
                  <a:pt x="4406172" y="1034643"/>
                  <a:pt x="4390237" y="1055523"/>
                  <a:pt x="4392472" y="1070780"/>
                </a:cubicBezTo>
                <a:cubicBezTo>
                  <a:pt x="4411832" y="1078905"/>
                  <a:pt x="4397439" y="1102903"/>
                  <a:pt x="4412067" y="1132722"/>
                </a:cubicBezTo>
                <a:cubicBezTo>
                  <a:pt x="4434025" y="1141419"/>
                  <a:pt x="4421728" y="1152870"/>
                  <a:pt x="4455281" y="1171648"/>
                </a:cubicBezTo>
                <a:cubicBezTo>
                  <a:pt x="4453907" y="1173110"/>
                  <a:pt x="4452815" y="1174775"/>
                  <a:pt x="4452047" y="1176593"/>
                </a:cubicBezTo>
                <a:cubicBezTo>
                  <a:pt x="4447572" y="1187166"/>
                  <a:pt x="4454607" y="1200545"/>
                  <a:pt x="4467755" y="1206479"/>
                </a:cubicBezTo>
                <a:lnTo>
                  <a:pt x="4498518" y="1230184"/>
                </a:lnTo>
                <a:lnTo>
                  <a:pt x="4503988" y="1239714"/>
                </a:lnTo>
                <a:cubicBezTo>
                  <a:pt x="4506730" y="1246063"/>
                  <a:pt x="4507415" y="1251722"/>
                  <a:pt x="4506821" y="1256926"/>
                </a:cubicBezTo>
                <a:lnTo>
                  <a:pt x="4502210" y="1270678"/>
                </a:lnTo>
                <a:lnTo>
                  <a:pt x="4494994" y="1272955"/>
                </a:lnTo>
                <a:lnTo>
                  <a:pt x="4495424" y="1282254"/>
                </a:lnTo>
                <a:lnTo>
                  <a:pt x="4494064" y="1284511"/>
                </a:lnTo>
                <a:cubicBezTo>
                  <a:pt x="4491436" y="1288808"/>
                  <a:pt x="4489075" y="1293117"/>
                  <a:pt x="4487745" y="1297660"/>
                </a:cubicBezTo>
                <a:cubicBezTo>
                  <a:pt x="4521914" y="1300656"/>
                  <a:pt x="4482088" y="1336801"/>
                  <a:pt x="4510831" y="1331158"/>
                </a:cubicBezTo>
                <a:cubicBezTo>
                  <a:pt x="4509485" y="1356644"/>
                  <a:pt x="4537196" y="1344587"/>
                  <a:pt x="4509149" y="1367911"/>
                </a:cubicBezTo>
                <a:cubicBezTo>
                  <a:pt x="4525575" y="1402569"/>
                  <a:pt x="4519252" y="1443943"/>
                  <a:pt x="4530734" y="1480066"/>
                </a:cubicBezTo>
                <a:lnTo>
                  <a:pt x="4531332" y="1481140"/>
                </a:lnTo>
                <a:lnTo>
                  <a:pt x="4523757" y="1500827"/>
                </a:lnTo>
                <a:lnTo>
                  <a:pt x="4517749" y="1528834"/>
                </a:lnTo>
                <a:lnTo>
                  <a:pt x="4510978" y="1526104"/>
                </a:lnTo>
                <a:cubicBezTo>
                  <a:pt x="4505305" y="1525236"/>
                  <a:pt x="4507721" y="1530251"/>
                  <a:pt x="4513177" y="1537822"/>
                </a:cubicBezTo>
                <a:lnTo>
                  <a:pt x="4515243" y="1540521"/>
                </a:lnTo>
                <a:lnTo>
                  <a:pt x="4514146" y="1545627"/>
                </a:lnTo>
                <a:cubicBezTo>
                  <a:pt x="4512031" y="1559801"/>
                  <a:pt x="4511188" y="1572109"/>
                  <a:pt x="4512185" y="1579228"/>
                </a:cubicBezTo>
                <a:cubicBezTo>
                  <a:pt x="4545845" y="1639398"/>
                  <a:pt x="4550705" y="1726741"/>
                  <a:pt x="4554335" y="1818364"/>
                </a:cubicBezTo>
                <a:cubicBezTo>
                  <a:pt x="4560401" y="1899079"/>
                  <a:pt x="4548295" y="2018831"/>
                  <a:pt x="4548582" y="2063518"/>
                </a:cubicBezTo>
                <a:lnTo>
                  <a:pt x="4556056" y="2086487"/>
                </a:lnTo>
                <a:lnTo>
                  <a:pt x="4554275" y="2089340"/>
                </a:lnTo>
                <a:cubicBezTo>
                  <a:pt x="4550593" y="2102174"/>
                  <a:pt x="4551716" y="2110234"/>
                  <a:pt x="4554956" y="2116163"/>
                </a:cubicBezTo>
                <a:lnTo>
                  <a:pt x="4560492" y="2121961"/>
                </a:lnTo>
                <a:lnTo>
                  <a:pt x="4571444" y="2176482"/>
                </a:lnTo>
                <a:lnTo>
                  <a:pt x="4575448" y="2237907"/>
                </a:lnTo>
                <a:lnTo>
                  <a:pt x="4573513" y="2238688"/>
                </a:lnTo>
                <a:cubicBezTo>
                  <a:pt x="4569330" y="2241686"/>
                  <a:pt x="4566526" y="2246244"/>
                  <a:pt x="4566533" y="2254203"/>
                </a:cubicBezTo>
                <a:cubicBezTo>
                  <a:pt x="4536852" y="2242405"/>
                  <a:pt x="4555170" y="2259280"/>
                  <a:pt x="4557814" y="2283790"/>
                </a:cubicBezTo>
                <a:cubicBezTo>
                  <a:pt x="4512304" y="2270934"/>
                  <a:pt x="4537738" y="2340304"/>
                  <a:pt x="4512647" y="2352361"/>
                </a:cubicBezTo>
                <a:cubicBezTo>
                  <a:pt x="4515616" y="2370657"/>
                  <a:pt x="4517925" y="2389769"/>
                  <a:pt x="4519328" y="2409295"/>
                </a:cubicBezTo>
                <a:lnTo>
                  <a:pt x="4519571" y="2420793"/>
                </a:lnTo>
                <a:lnTo>
                  <a:pt x="4519120" y="2421041"/>
                </a:lnTo>
                <a:cubicBezTo>
                  <a:pt x="4518201" y="2423576"/>
                  <a:pt x="4517918" y="2427373"/>
                  <a:pt x="4518471" y="2433205"/>
                </a:cubicBezTo>
                <a:lnTo>
                  <a:pt x="4461595" y="2530080"/>
                </a:lnTo>
                <a:cubicBezTo>
                  <a:pt x="4445853" y="2584934"/>
                  <a:pt x="4405533" y="2605402"/>
                  <a:pt x="4412936" y="2666699"/>
                </a:cubicBezTo>
                <a:cubicBezTo>
                  <a:pt x="4398065" y="2717991"/>
                  <a:pt x="4372927" y="2756371"/>
                  <a:pt x="4370093" y="2804588"/>
                </a:cubicBezTo>
                <a:cubicBezTo>
                  <a:pt x="4347398" y="2879436"/>
                  <a:pt x="4272392" y="2939011"/>
                  <a:pt x="4262477" y="3058637"/>
                </a:cubicBezTo>
                <a:cubicBezTo>
                  <a:pt x="4283714" y="3099999"/>
                  <a:pt x="4256160" y="3144249"/>
                  <a:pt x="4253454" y="3179447"/>
                </a:cubicBezTo>
                <a:cubicBezTo>
                  <a:pt x="4259242" y="3200557"/>
                  <a:pt x="4257117" y="3211737"/>
                  <a:pt x="4239228" y="3217364"/>
                </a:cubicBezTo>
                <a:cubicBezTo>
                  <a:pt x="4268875" y="3316502"/>
                  <a:pt x="4225924" y="3257304"/>
                  <a:pt x="4222932" y="3330364"/>
                </a:cubicBezTo>
                <a:cubicBezTo>
                  <a:pt x="4224428" y="3395928"/>
                  <a:pt x="4215196" y="3463236"/>
                  <a:pt x="4248669" y="3547193"/>
                </a:cubicBezTo>
                <a:cubicBezTo>
                  <a:pt x="4260183" y="3566053"/>
                  <a:pt x="4256781" y="3592027"/>
                  <a:pt x="4241070" y="3605210"/>
                </a:cubicBezTo>
                <a:cubicBezTo>
                  <a:pt x="4238364" y="3607478"/>
                  <a:pt x="4235392" y="3609274"/>
                  <a:pt x="4232239" y="3610540"/>
                </a:cubicBezTo>
                <a:cubicBezTo>
                  <a:pt x="4258208" y="3664330"/>
                  <a:pt x="4231517" y="3673159"/>
                  <a:pt x="4251881" y="3702764"/>
                </a:cubicBezTo>
                <a:cubicBezTo>
                  <a:pt x="4242939" y="3759891"/>
                  <a:pt x="4201773" y="3786712"/>
                  <a:pt x="4219293" y="3813528"/>
                </a:cubicBezTo>
                <a:cubicBezTo>
                  <a:pt x="4207910" y="3838914"/>
                  <a:pt x="4167663" y="3859754"/>
                  <a:pt x="4184863" y="3893255"/>
                </a:cubicBezTo>
                <a:cubicBezTo>
                  <a:pt x="4163644" y="3884625"/>
                  <a:pt x="4188862" y="3931915"/>
                  <a:pt x="4169808" y="3939619"/>
                </a:cubicBezTo>
                <a:cubicBezTo>
                  <a:pt x="4154129" y="3943837"/>
                  <a:pt x="4158129" y="3959170"/>
                  <a:pt x="4154137" y="3971517"/>
                </a:cubicBezTo>
                <a:cubicBezTo>
                  <a:pt x="4139069" y="3981495"/>
                  <a:pt x="4133844" y="4042203"/>
                  <a:pt x="4139625" y="4062614"/>
                </a:cubicBezTo>
                <a:cubicBezTo>
                  <a:pt x="4165622" y="4119195"/>
                  <a:pt x="4107101" y="4172348"/>
                  <a:pt x="4126180" y="4217749"/>
                </a:cubicBezTo>
                <a:cubicBezTo>
                  <a:pt x="4128014" y="4267056"/>
                  <a:pt x="4089563" y="4286360"/>
                  <a:pt x="4072389" y="4317623"/>
                </a:cubicBezTo>
                <a:cubicBezTo>
                  <a:pt x="4062182" y="4356545"/>
                  <a:pt x="4071264" y="4384138"/>
                  <a:pt x="4064937" y="4451279"/>
                </a:cubicBezTo>
                <a:cubicBezTo>
                  <a:pt x="4050628" y="4512697"/>
                  <a:pt x="4048851" y="4652154"/>
                  <a:pt x="4034424" y="4720470"/>
                </a:cubicBezTo>
                <a:cubicBezTo>
                  <a:pt x="3973937" y="4868361"/>
                  <a:pt x="4025760" y="4964348"/>
                  <a:pt x="4016334" y="5052878"/>
                </a:cubicBezTo>
                <a:cubicBezTo>
                  <a:pt x="3999794" y="5123327"/>
                  <a:pt x="4021855" y="5194887"/>
                  <a:pt x="3977865" y="5251650"/>
                </a:cubicBezTo>
                <a:cubicBezTo>
                  <a:pt x="3973961" y="5317292"/>
                  <a:pt x="3987477" y="5410025"/>
                  <a:pt x="3997669" y="5413392"/>
                </a:cubicBezTo>
                <a:cubicBezTo>
                  <a:pt x="3969262" y="5397845"/>
                  <a:pt x="3981248" y="5449403"/>
                  <a:pt x="3981869" y="5471875"/>
                </a:cubicBezTo>
                <a:cubicBezTo>
                  <a:pt x="3957580" y="5534944"/>
                  <a:pt x="3976666" y="5598829"/>
                  <a:pt x="3901990" y="5708604"/>
                </a:cubicBezTo>
                <a:cubicBezTo>
                  <a:pt x="3897618" y="5810136"/>
                  <a:pt x="3870199" y="5788842"/>
                  <a:pt x="3860571" y="5821275"/>
                </a:cubicBezTo>
                <a:cubicBezTo>
                  <a:pt x="3868171" y="5831278"/>
                  <a:pt x="3866949" y="5900968"/>
                  <a:pt x="3849074" y="5900679"/>
                </a:cubicBezTo>
                <a:cubicBezTo>
                  <a:pt x="3871964" y="5925143"/>
                  <a:pt x="3834226" y="5972433"/>
                  <a:pt x="3841809" y="5992005"/>
                </a:cubicBezTo>
                <a:cubicBezTo>
                  <a:pt x="3848533" y="6035132"/>
                  <a:pt x="3834497" y="6078819"/>
                  <a:pt x="3832901" y="6122412"/>
                </a:cubicBezTo>
                <a:cubicBezTo>
                  <a:pt x="3799640" y="6263751"/>
                  <a:pt x="3784898" y="6198720"/>
                  <a:pt x="3804166" y="6389843"/>
                </a:cubicBezTo>
                <a:cubicBezTo>
                  <a:pt x="3799226" y="6482285"/>
                  <a:pt x="3740829" y="6538361"/>
                  <a:pt x="3736537" y="6595214"/>
                </a:cubicBezTo>
                <a:cubicBezTo>
                  <a:pt x="3692112" y="6745846"/>
                  <a:pt x="3660956" y="6804405"/>
                  <a:pt x="3649707" y="6848925"/>
                </a:cubicBezTo>
                <a:lnTo>
                  <a:pt x="3649314" y="6857996"/>
                </a:lnTo>
                <a:lnTo>
                  <a:pt x="4585648" y="6857996"/>
                </a:lnTo>
                <a:lnTo>
                  <a:pt x="4585648" y="6857998"/>
                </a:lnTo>
                <a:lnTo>
                  <a:pt x="0" y="6857998"/>
                </a:lnTo>
                <a:close/>
              </a:path>
            </a:pathLst>
          </a:custGeom>
        </p:spPr>
      </p:pic>
      <p:sp>
        <p:nvSpPr>
          <p:cNvPr id="3" name="Content Placeholder 2">
            <a:extLst>
              <a:ext uri="{FF2B5EF4-FFF2-40B4-BE49-F238E27FC236}">
                <a16:creationId xmlns:a16="http://schemas.microsoft.com/office/drawing/2014/main" id="{3D0CE539-ECAA-FCEB-73AD-35DF77AB0980}"/>
              </a:ext>
            </a:extLst>
          </p:cNvPr>
          <p:cNvSpPr>
            <a:spLocks noGrp="1"/>
          </p:cNvSpPr>
          <p:nvPr>
            <p:ph idx="1"/>
          </p:nvPr>
        </p:nvSpPr>
        <p:spPr>
          <a:xfrm>
            <a:off x="5177859" y="2147356"/>
            <a:ext cx="5683624" cy="4107021"/>
          </a:xfrm>
        </p:spPr>
        <p:txBody>
          <a:bodyPr>
            <a:normAutofit/>
          </a:bodyPr>
          <a:lstStyle/>
          <a:p>
            <a:pPr>
              <a:lnSpc>
                <a:spcPct val="90000"/>
              </a:lnSpc>
            </a:pPr>
            <a:r>
              <a:rPr lang="en-AU" sz="1400" dirty="0"/>
              <a:t>Absolute path to scripts directory</a:t>
            </a:r>
          </a:p>
          <a:p>
            <a:pPr>
              <a:lnSpc>
                <a:spcPct val="90000"/>
              </a:lnSpc>
            </a:pPr>
            <a:r>
              <a:rPr lang="en-AU" sz="1400" dirty="0"/>
              <a:t>Load the pretrained model</a:t>
            </a:r>
          </a:p>
          <a:p>
            <a:pPr>
              <a:lnSpc>
                <a:spcPct val="90000"/>
              </a:lnSpc>
            </a:pPr>
            <a:r>
              <a:rPr lang="en-AU" sz="1400" dirty="0"/>
              <a:t>Declaring the variables such as teams and venue</a:t>
            </a:r>
          </a:p>
          <a:p>
            <a:pPr>
              <a:lnSpc>
                <a:spcPct val="90000"/>
              </a:lnSpc>
            </a:pPr>
            <a:r>
              <a:rPr lang="en-AU" sz="1400" dirty="0"/>
              <a:t>Setting up the title, columns and layout</a:t>
            </a:r>
          </a:p>
          <a:p>
            <a:pPr>
              <a:lnSpc>
                <a:spcPct val="90000"/>
              </a:lnSpc>
            </a:pPr>
            <a:r>
              <a:rPr lang="en-AU" sz="1400" dirty="0"/>
              <a:t>Creating various numeric inputs</a:t>
            </a:r>
          </a:p>
          <a:p>
            <a:pPr>
              <a:lnSpc>
                <a:spcPct val="90000"/>
              </a:lnSpc>
            </a:pPr>
            <a:r>
              <a:rPr lang="en-AU" sz="1400" dirty="0"/>
              <a:t>Scoping various possible results based on inputs provided</a:t>
            </a:r>
          </a:p>
          <a:p>
            <a:pPr>
              <a:lnSpc>
                <a:spcPct val="90000"/>
              </a:lnSpc>
            </a:pPr>
            <a:r>
              <a:rPr lang="en-AU" sz="1400" dirty="0"/>
              <a:t>Input's validations</a:t>
            </a:r>
          </a:p>
          <a:p>
            <a:pPr>
              <a:lnSpc>
                <a:spcPct val="90000"/>
              </a:lnSpc>
            </a:pPr>
            <a:r>
              <a:rPr lang="en-AU" sz="1400" dirty="0"/>
              <a:t>Display error messages where inputs is out of scope</a:t>
            </a:r>
          </a:p>
          <a:p>
            <a:pPr>
              <a:lnSpc>
                <a:spcPct val="90000"/>
              </a:lnSpc>
            </a:pPr>
            <a:r>
              <a:rPr lang="en-AU" sz="1400" b="1" u="sng" dirty="0"/>
              <a:t>Streamlit Launch </a:t>
            </a:r>
            <a:r>
              <a:rPr lang="en-AU" sz="1400" dirty="0"/>
              <a:t>- </a:t>
            </a:r>
            <a:r>
              <a:rPr lang="en-US" sz="1400" dirty="0"/>
              <a:t>Streamlit is an open-source app framework in Python language. It helps us create web apps for data science and machine learning in a short time. It is compatible with major Python libraries such as scikit-learn, Keras, PyTorch, SymPy(latex), NumPy, pandas, Matplotlib etc.</a:t>
            </a:r>
            <a:r>
              <a:rPr lang="en-AU" sz="1400" dirty="0"/>
              <a:t> </a:t>
            </a:r>
          </a:p>
        </p:txBody>
      </p:sp>
    </p:spTree>
    <p:extLst>
      <p:ext uri="{BB962C8B-B14F-4D97-AF65-F5344CB8AC3E}">
        <p14:creationId xmlns:p14="http://schemas.microsoft.com/office/powerpoint/2010/main" val="10693137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5D13CC36-B950-4F02-9BAF-9A7EB26739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D1BDED99-B35B-4FEE-A274-8E8DB6FEEE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024730" cy="6857999"/>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C4704C8-00A2-ECE4-2F77-FF3C97B91C35}"/>
              </a:ext>
            </a:extLst>
          </p:cNvPr>
          <p:cNvSpPr>
            <a:spLocks noGrp="1"/>
          </p:cNvSpPr>
          <p:nvPr>
            <p:ph type="title"/>
          </p:nvPr>
        </p:nvSpPr>
        <p:spPr>
          <a:xfrm>
            <a:off x="1050879" y="609601"/>
            <a:ext cx="6967181" cy="1216024"/>
          </a:xfrm>
        </p:spPr>
        <p:txBody>
          <a:bodyPr>
            <a:normAutofit/>
          </a:bodyPr>
          <a:lstStyle/>
          <a:p>
            <a:r>
              <a:rPr lang="en-AU"/>
              <a:t>Limitations</a:t>
            </a:r>
            <a:endParaRPr lang="en-AU" dirty="0"/>
          </a:p>
        </p:txBody>
      </p:sp>
      <p:graphicFrame>
        <p:nvGraphicFramePr>
          <p:cNvPr id="17" name="Content Placeholder 2">
            <a:extLst>
              <a:ext uri="{FF2B5EF4-FFF2-40B4-BE49-F238E27FC236}">
                <a16:creationId xmlns:a16="http://schemas.microsoft.com/office/drawing/2014/main" id="{3C4C1B77-81D8-F9AD-7146-B6FEE8B034E6}"/>
              </a:ext>
            </a:extLst>
          </p:cNvPr>
          <p:cNvGraphicFramePr>
            <a:graphicFrameLocks noGrp="1"/>
          </p:cNvGraphicFramePr>
          <p:nvPr>
            <p:ph idx="1"/>
            <p:extLst>
              <p:ext uri="{D42A27DB-BD31-4B8C-83A1-F6EECF244321}">
                <p14:modId xmlns:p14="http://schemas.microsoft.com/office/powerpoint/2010/main" val="3346392333"/>
              </p:ext>
            </p:extLst>
          </p:nvPr>
        </p:nvGraphicFramePr>
        <p:xfrm>
          <a:off x="1050879" y="1825626"/>
          <a:ext cx="6967181" cy="469286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5" name="Picture 14" descr="Computer script on a screen">
            <a:extLst>
              <a:ext uri="{FF2B5EF4-FFF2-40B4-BE49-F238E27FC236}">
                <a16:creationId xmlns:a16="http://schemas.microsoft.com/office/drawing/2014/main" id="{799656EA-D21A-4A43-F114-1A089BA133E9}"/>
              </a:ext>
            </a:extLst>
          </p:cNvPr>
          <p:cNvPicPr>
            <a:picLocks noChangeAspect="1"/>
          </p:cNvPicPr>
          <p:nvPr/>
        </p:nvPicPr>
        <p:blipFill rotWithShape="1">
          <a:blip r:embed="rId7"/>
          <a:srcRect l="9582" r="49355" b="-1"/>
          <a:stretch/>
        </p:blipFill>
        <p:spPr>
          <a:xfrm>
            <a:off x="7968222" y="2"/>
            <a:ext cx="4223778" cy="6865951"/>
          </a:xfrm>
          <a:custGeom>
            <a:avLst/>
            <a:gdLst/>
            <a:ahLst/>
            <a:cxnLst/>
            <a:rect l="l" t="t" r="r" b="b"/>
            <a:pathLst>
              <a:path w="4223778" h="6865951">
                <a:moveTo>
                  <a:pt x="478794" y="0"/>
                </a:moveTo>
                <a:lnTo>
                  <a:pt x="4223778" y="0"/>
                </a:lnTo>
                <a:lnTo>
                  <a:pt x="4223778" y="6865951"/>
                </a:lnTo>
                <a:lnTo>
                  <a:pt x="52221" y="6865951"/>
                </a:lnTo>
                <a:lnTo>
                  <a:pt x="49989" y="6844695"/>
                </a:lnTo>
                <a:cubicBezTo>
                  <a:pt x="46440" y="6810509"/>
                  <a:pt x="42891" y="6776323"/>
                  <a:pt x="41304" y="6765443"/>
                </a:cubicBezTo>
                <a:cubicBezTo>
                  <a:pt x="35681" y="6732842"/>
                  <a:pt x="13533" y="6716945"/>
                  <a:pt x="11182" y="6694817"/>
                </a:cubicBezTo>
                <a:cubicBezTo>
                  <a:pt x="16764" y="6697663"/>
                  <a:pt x="14835" y="6635151"/>
                  <a:pt x="10913" y="6627127"/>
                </a:cubicBezTo>
                <a:cubicBezTo>
                  <a:pt x="19564" y="6579282"/>
                  <a:pt x="-12861" y="6585665"/>
                  <a:pt x="5999" y="6527525"/>
                </a:cubicBezTo>
                <a:cubicBezTo>
                  <a:pt x="12287" y="6468687"/>
                  <a:pt x="19003" y="6409739"/>
                  <a:pt x="7685" y="6346547"/>
                </a:cubicBezTo>
                <a:cubicBezTo>
                  <a:pt x="31149" y="6240430"/>
                  <a:pt x="5895" y="6134229"/>
                  <a:pt x="12535" y="6084924"/>
                </a:cubicBezTo>
                <a:cubicBezTo>
                  <a:pt x="14696" y="6024961"/>
                  <a:pt x="53867" y="6020785"/>
                  <a:pt x="45320" y="5989742"/>
                </a:cubicBezTo>
                <a:cubicBezTo>
                  <a:pt x="41264" y="5940899"/>
                  <a:pt x="43258" y="5932095"/>
                  <a:pt x="40418" y="5889597"/>
                </a:cubicBezTo>
                <a:cubicBezTo>
                  <a:pt x="20860" y="5848611"/>
                  <a:pt x="51187" y="5792775"/>
                  <a:pt x="49796" y="5755774"/>
                </a:cubicBezTo>
                <a:cubicBezTo>
                  <a:pt x="43522" y="5734342"/>
                  <a:pt x="37368" y="5692606"/>
                  <a:pt x="49956" y="5684909"/>
                </a:cubicBezTo>
                <a:cubicBezTo>
                  <a:pt x="52825" y="5660429"/>
                  <a:pt x="62553" y="5623499"/>
                  <a:pt x="67011" y="5608897"/>
                </a:cubicBezTo>
                <a:lnTo>
                  <a:pt x="76701" y="5597290"/>
                </a:lnTo>
                <a:cubicBezTo>
                  <a:pt x="87717" y="5587442"/>
                  <a:pt x="82431" y="5550877"/>
                  <a:pt x="89120" y="5529641"/>
                </a:cubicBezTo>
                <a:cubicBezTo>
                  <a:pt x="69291" y="5496375"/>
                  <a:pt x="118554" y="5526326"/>
                  <a:pt x="94330" y="5470852"/>
                </a:cubicBezTo>
                <a:cubicBezTo>
                  <a:pt x="95483" y="5449506"/>
                  <a:pt x="114690" y="5429653"/>
                  <a:pt x="116139" y="5390946"/>
                </a:cubicBezTo>
                <a:cubicBezTo>
                  <a:pt x="127589" y="5337323"/>
                  <a:pt x="132794" y="5338384"/>
                  <a:pt x="135560" y="5284344"/>
                </a:cubicBezTo>
                <a:cubicBezTo>
                  <a:pt x="143629" y="5226223"/>
                  <a:pt x="148113" y="5192743"/>
                  <a:pt x="158141" y="5143920"/>
                </a:cubicBezTo>
                <a:cubicBezTo>
                  <a:pt x="170128" y="5118849"/>
                  <a:pt x="159838" y="5102006"/>
                  <a:pt x="174950" y="5088188"/>
                </a:cubicBezTo>
                <a:cubicBezTo>
                  <a:pt x="197620" y="5107654"/>
                  <a:pt x="181875" y="4983257"/>
                  <a:pt x="203603" y="5010764"/>
                </a:cubicBezTo>
                <a:lnTo>
                  <a:pt x="258582" y="4919969"/>
                </a:lnTo>
                <a:cubicBezTo>
                  <a:pt x="238838" y="4883087"/>
                  <a:pt x="271098" y="4853332"/>
                  <a:pt x="287910" y="4849612"/>
                </a:cubicBezTo>
                <a:cubicBezTo>
                  <a:pt x="294156" y="4811643"/>
                  <a:pt x="286101" y="4834074"/>
                  <a:pt x="305439" y="4799017"/>
                </a:cubicBezTo>
                <a:cubicBezTo>
                  <a:pt x="322572" y="4758926"/>
                  <a:pt x="352642" y="4705848"/>
                  <a:pt x="373456" y="4667754"/>
                </a:cubicBezTo>
                <a:cubicBezTo>
                  <a:pt x="384080" y="4649919"/>
                  <a:pt x="401158" y="4670663"/>
                  <a:pt x="407944" y="4574050"/>
                </a:cubicBezTo>
                <a:cubicBezTo>
                  <a:pt x="408098" y="4548109"/>
                  <a:pt x="427782" y="4503327"/>
                  <a:pt x="425133" y="4462469"/>
                </a:cubicBezTo>
                <a:lnTo>
                  <a:pt x="433890" y="4364681"/>
                </a:lnTo>
                <a:cubicBezTo>
                  <a:pt x="430018" y="4339230"/>
                  <a:pt x="435361" y="4287915"/>
                  <a:pt x="440691" y="4222147"/>
                </a:cubicBezTo>
                <a:cubicBezTo>
                  <a:pt x="451463" y="4164562"/>
                  <a:pt x="497377" y="4067298"/>
                  <a:pt x="503057" y="3977136"/>
                </a:cubicBezTo>
                <a:cubicBezTo>
                  <a:pt x="519229" y="3939837"/>
                  <a:pt x="472839" y="3875689"/>
                  <a:pt x="507582" y="3776020"/>
                </a:cubicBezTo>
                <a:cubicBezTo>
                  <a:pt x="497716" y="3757477"/>
                  <a:pt x="518006" y="3707185"/>
                  <a:pt x="521577" y="3692206"/>
                </a:cubicBezTo>
                <a:cubicBezTo>
                  <a:pt x="525148" y="3677227"/>
                  <a:pt x="526352" y="3687655"/>
                  <a:pt x="529009" y="3686147"/>
                </a:cubicBezTo>
                <a:cubicBezTo>
                  <a:pt x="531848" y="3650325"/>
                  <a:pt x="545504" y="3563351"/>
                  <a:pt x="551870" y="3514534"/>
                </a:cubicBezTo>
                <a:cubicBezTo>
                  <a:pt x="561331" y="3487751"/>
                  <a:pt x="581973" y="3426419"/>
                  <a:pt x="567205" y="3393248"/>
                </a:cubicBezTo>
                <a:cubicBezTo>
                  <a:pt x="585208" y="3400657"/>
                  <a:pt x="563566" y="3353906"/>
                  <a:pt x="579630" y="3344723"/>
                </a:cubicBezTo>
                <a:cubicBezTo>
                  <a:pt x="592861" y="3339338"/>
                  <a:pt x="589379" y="3323900"/>
                  <a:pt x="592672" y="3310978"/>
                </a:cubicBezTo>
                <a:cubicBezTo>
                  <a:pt x="605351" y="3299735"/>
                  <a:pt x="594296" y="3237176"/>
                  <a:pt x="589270" y="3216655"/>
                </a:cubicBezTo>
                <a:cubicBezTo>
                  <a:pt x="566909" y="3160431"/>
                  <a:pt x="626099" y="3142203"/>
                  <a:pt x="609663" y="3096973"/>
                </a:cubicBezTo>
                <a:cubicBezTo>
                  <a:pt x="609191" y="3084373"/>
                  <a:pt x="615889" y="3033331"/>
                  <a:pt x="618886" y="3023628"/>
                </a:cubicBezTo>
                <a:lnTo>
                  <a:pt x="630425" y="2998646"/>
                </a:lnTo>
                <a:lnTo>
                  <a:pt x="640017" y="2995914"/>
                </a:lnTo>
                <a:lnTo>
                  <a:pt x="643600" y="2978244"/>
                </a:lnTo>
                <a:lnTo>
                  <a:pt x="659520" y="2950805"/>
                </a:lnTo>
                <a:cubicBezTo>
                  <a:pt x="620152" y="2937671"/>
                  <a:pt x="687598" y="2860550"/>
                  <a:pt x="650890" y="2864933"/>
                </a:cubicBezTo>
                <a:cubicBezTo>
                  <a:pt x="663707" y="2817056"/>
                  <a:pt x="662078" y="2779813"/>
                  <a:pt x="640210" y="2741864"/>
                </a:cubicBezTo>
                <a:cubicBezTo>
                  <a:pt x="634452" y="2649732"/>
                  <a:pt x="665268" y="2597914"/>
                  <a:pt x="639387" y="2510931"/>
                </a:cubicBezTo>
                <a:cubicBezTo>
                  <a:pt x="645574" y="2407642"/>
                  <a:pt x="671719" y="2317589"/>
                  <a:pt x="680438" y="2227415"/>
                </a:cubicBezTo>
                <a:cubicBezTo>
                  <a:pt x="664175" y="2189847"/>
                  <a:pt x="704423" y="2141655"/>
                  <a:pt x="688135" y="2054289"/>
                </a:cubicBezTo>
                <a:cubicBezTo>
                  <a:pt x="683239" y="2048201"/>
                  <a:pt x="684029" y="1979567"/>
                  <a:pt x="681480" y="1972202"/>
                </a:cubicBezTo>
                <a:lnTo>
                  <a:pt x="686247" y="1917474"/>
                </a:lnTo>
                <a:lnTo>
                  <a:pt x="679783" y="1862721"/>
                </a:lnTo>
                <a:cubicBezTo>
                  <a:pt x="683677" y="1851209"/>
                  <a:pt x="688980" y="1824057"/>
                  <a:pt x="686639" y="1818227"/>
                </a:cubicBezTo>
                <a:lnTo>
                  <a:pt x="658235" y="1742488"/>
                </a:lnTo>
                <a:cubicBezTo>
                  <a:pt x="645662" y="1715201"/>
                  <a:pt x="661423" y="1719638"/>
                  <a:pt x="636990" y="1638389"/>
                </a:cubicBezTo>
                <a:cubicBezTo>
                  <a:pt x="626351" y="1601441"/>
                  <a:pt x="629414" y="1617134"/>
                  <a:pt x="602059" y="1570807"/>
                </a:cubicBezTo>
                <a:lnTo>
                  <a:pt x="570903" y="1513173"/>
                </a:lnTo>
                <a:cubicBezTo>
                  <a:pt x="570781" y="1503175"/>
                  <a:pt x="550561" y="1468055"/>
                  <a:pt x="550438" y="1458058"/>
                </a:cubicBezTo>
                <a:cubicBezTo>
                  <a:pt x="556848" y="1428101"/>
                  <a:pt x="546263" y="1422712"/>
                  <a:pt x="531416" y="1385478"/>
                </a:cubicBezTo>
                <a:cubicBezTo>
                  <a:pt x="527790" y="1370753"/>
                  <a:pt x="490725" y="1304050"/>
                  <a:pt x="501981" y="1265452"/>
                </a:cubicBezTo>
                <a:cubicBezTo>
                  <a:pt x="501825" y="1234781"/>
                  <a:pt x="490462" y="1187660"/>
                  <a:pt x="487370" y="1141743"/>
                </a:cubicBezTo>
                <a:cubicBezTo>
                  <a:pt x="484278" y="1095826"/>
                  <a:pt x="483852" y="1028118"/>
                  <a:pt x="483427" y="989948"/>
                </a:cubicBezTo>
                <a:cubicBezTo>
                  <a:pt x="483001" y="951779"/>
                  <a:pt x="494678" y="945984"/>
                  <a:pt x="484820" y="912725"/>
                </a:cubicBezTo>
                <a:cubicBezTo>
                  <a:pt x="467566" y="854951"/>
                  <a:pt x="510777" y="860797"/>
                  <a:pt x="475093" y="812798"/>
                </a:cubicBezTo>
                <a:cubicBezTo>
                  <a:pt x="461960" y="787034"/>
                  <a:pt x="498505" y="551948"/>
                  <a:pt x="461972" y="450605"/>
                </a:cubicBezTo>
                <a:cubicBezTo>
                  <a:pt x="470167" y="357604"/>
                  <a:pt x="458694" y="431306"/>
                  <a:pt x="465015" y="372906"/>
                </a:cubicBezTo>
                <a:cubicBezTo>
                  <a:pt x="503427" y="364177"/>
                  <a:pt x="489736" y="290341"/>
                  <a:pt x="490377" y="246134"/>
                </a:cubicBezTo>
                <a:cubicBezTo>
                  <a:pt x="491019" y="201927"/>
                  <a:pt x="449725" y="138160"/>
                  <a:pt x="468864" y="107666"/>
                </a:cubicBezTo>
                <a:cubicBezTo>
                  <a:pt x="468282" y="89794"/>
                  <a:pt x="477749" y="76947"/>
                  <a:pt x="477167" y="59075"/>
                </a:cubicBezTo>
                <a:lnTo>
                  <a:pt x="472992" y="14560"/>
                </a:lnTo>
                <a:close/>
              </a:path>
            </a:pathLst>
          </a:custGeom>
        </p:spPr>
      </p:pic>
    </p:spTree>
    <p:extLst>
      <p:ext uri="{BB962C8B-B14F-4D97-AF65-F5344CB8AC3E}">
        <p14:creationId xmlns:p14="http://schemas.microsoft.com/office/powerpoint/2010/main" val="377795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88470751-4046-4A07-86D0-382F36ED54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B084740-23C5-01E7-F4EA-31927DF8E6CF}"/>
              </a:ext>
            </a:extLst>
          </p:cNvPr>
          <p:cNvSpPr>
            <a:spLocks noGrp="1"/>
          </p:cNvSpPr>
          <p:nvPr>
            <p:ph type="title"/>
          </p:nvPr>
        </p:nvSpPr>
        <p:spPr>
          <a:xfrm>
            <a:off x="1050879" y="609601"/>
            <a:ext cx="9810604" cy="1216024"/>
          </a:xfrm>
        </p:spPr>
        <p:txBody>
          <a:bodyPr>
            <a:normAutofit/>
          </a:bodyPr>
          <a:lstStyle/>
          <a:p>
            <a:pPr algn="ctr"/>
            <a:r>
              <a:rPr lang="en-AU" dirty="0"/>
              <a:t>Recommendations</a:t>
            </a:r>
            <a:endParaRPr lang="en-AU"/>
          </a:p>
        </p:txBody>
      </p:sp>
      <p:sp>
        <p:nvSpPr>
          <p:cNvPr id="14" name="Freeform: Shape 13">
            <a:extLst>
              <a:ext uri="{FF2B5EF4-FFF2-40B4-BE49-F238E27FC236}">
                <a16:creationId xmlns:a16="http://schemas.microsoft.com/office/drawing/2014/main" id="{798DAB7D-3A31-4ABA-87BC-3DC4343586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248399"/>
            <a:ext cx="12192000" cy="609602"/>
          </a:xfrm>
          <a:custGeom>
            <a:avLst/>
            <a:gdLst>
              <a:gd name="connsiteX0" fmla="*/ 5427496 w 12192000"/>
              <a:gd name="connsiteY0" fmla="*/ 48 h 843657"/>
              <a:gd name="connsiteX1" fmla="*/ 5725893 w 12192000"/>
              <a:gd name="connsiteY1" fmla="*/ 21789 h 843657"/>
              <a:gd name="connsiteX2" fmla="*/ 5843016 w 12192000"/>
              <a:gd name="connsiteY2" fmla="*/ 15229 h 843657"/>
              <a:gd name="connsiteX3" fmla="*/ 5846849 w 12192000"/>
              <a:gd name="connsiteY3" fmla="*/ 32983 h 843657"/>
              <a:gd name="connsiteX4" fmla="*/ 5899818 w 12192000"/>
              <a:gd name="connsiteY4" fmla="*/ 25502 h 843657"/>
              <a:gd name="connsiteX5" fmla="*/ 6034990 w 12192000"/>
              <a:gd name="connsiteY5" fmla="*/ 39501 h 843657"/>
              <a:gd name="connsiteX6" fmla="*/ 6231181 w 12192000"/>
              <a:gd name="connsiteY6" fmla="*/ 59432 h 843657"/>
              <a:gd name="connsiteX7" fmla="*/ 6336161 w 12192000"/>
              <a:gd name="connsiteY7" fmla="*/ 80469 h 843657"/>
              <a:gd name="connsiteX8" fmla="*/ 6424286 w 12192000"/>
              <a:gd name="connsiteY8" fmla="*/ 80202 h 843657"/>
              <a:gd name="connsiteX9" fmla="*/ 6498206 w 12192000"/>
              <a:gd name="connsiteY9" fmla="*/ 88921 h 843657"/>
              <a:gd name="connsiteX10" fmla="*/ 6524438 w 12192000"/>
              <a:gd name="connsiteY10" fmla="*/ 92235 h 843657"/>
              <a:gd name="connsiteX11" fmla="*/ 6528543 w 12192000"/>
              <a:gd name="connsiteY11" fmla="*/ 96055 h 843657"/>
              <a:gd name="connsiteX12" fmla="*/ 6550787 w 12192000"/>
              <a:gd name="connsiteY12" fmla="*/ 79748 h 843657"/>
              <a:gd name="connsiteX13" fmla="*/ 6638443 w 12192000"/>
              <a:gd name="connsiteY13" fmla="*/ 117301 h 843657"/>
              <a:gd name="connsiteX14" fmla="*/ 6639771 w 12192000"/>
              <a:gd name="connsiteY14" fmla="*/ 116273 h 843657"/>
              <a:gd name="connsiteX15" fmla="*/ 6733110 w 12192000"/>
              <a:gd name="connsiteY15" fmla="*/ 109431 h 843657"/>
              <a:gd name="connsiteX16" fmla="*/ 6823638 w 12192000"/>
              <a:gd name="connsiteY16" fmla="*/ 103653 h 843657"/>
              <a:gd name="connsiteX17" fmla="*/ 6834898 w 12192000"/>
              <a:gd name="connsiteY17" fmla="*/ 105044 h 843657"/>
              <a:gd name="connsiteX18" fmla="*/ 6835271 w 12192000"/>
              <a:gd name="connsiteY18" fmla="*/ 104811 h 843657"/>
              <a:gd name="connsiteX19" fmla="*/ 6847445 w 12192000"/>
              <a:gd name="connsiteY19" fmla="*/ 105763 h 843657"/>
              <a:gd name="connsiteX20" fmla="*/ 6855429 w 12192000"/>
              <a:gd name="connsiteY20" fmla="*/ 107584 h 843657"/>
              <a:gd name="connsiteX21" fmla="*/ 6923302 w 12192000"/>
              <a:gd name="connsiteY21" fmla="*/ 131290 h 843657"/>
              <a:gd name="connsiteX22" fmla="*/ 7046891 w 12192000"/>
              <a:gd name="connsiteY22" fmla="*/ 109264 h 843657"/>
              <a:gd name="connsiteX23" fmla="*/ 7233811 w 12192000"/>
              <a:gd name="connsiteY23" fmla="*/ 127598 h 843657"/>
              <a:gd name="connsiteX24" fmla="*/ 7371301 w 12192000"/>
              <a:gd name="connsiteY24" fmla="*/ 118421 h 843657"/>
              <a:gd name="connsiteX25" fmla="*/ 7574701 w 12192000"/>
              <a:gd name="connsiteY25" fmla="*/ 190435 h 843657"/>
              <a:gd name="connsiteX26" fmla="*/ 7580910 w 12192000"/>
              <a:gd name="connsiteY26" fmla="*/ 199699 h 843657"/>
              <a:gd name="connsiteX27" fmla="*/ 7592267 w 12192000"/>
              <a:gd name="connsiteY27" fmla="*/ 206716 h 843657"/>
              <a:gd name="connsiteX28" fmla="*/ 7594969 w 12192000"/>
              <a:gd name="connsiteY28" fmla="*/ 206552 h 843657"/>
              <a:gd name="connsiteX29" fmla="*/ 7612066 w 12192000"/>
              <a:gd name="connsiteY29" fmla="*/ 211669 h 843657"/>
              <a:gd name="connsiteX30" fmla="*/ 7613197 w 12192000"/>
              <a:gd name="connsiteY30" fmla="*/ 214836 h 843657"/>
              <a:gd name="connsiteX31" fmla="*/ 7624109 w 12192000"/>
              <a:gd name="connsiteY31" fmla="*/ 218987 h 843657"/>
              <a:gd name="connsiteX32" fmla="*/ 7643393 w 12192000"/>
              <a:gd name="connsiteY32" fmla="*/ 228895 h 843657"/>
              <a:gd name="connsiteX33" fmla="*/ 7649074 w 12192000"/>
              <a:gd name="connsiteY33" fmla="*/ 229127 h 843657"/>
              <a:gd name="connsiteX34" fmla="*/ 7681385 w 12192000"/>
              <a:gd name="connsiteY34" fmla="*/ 241546 h 843657"/>
              <a:gd name="connsiteX35" fmla="*/ 7682814 w 12192000"/>
              <a:gd name="connsiteY35" fmla="*/ 240947 h 843657"/>
              <a:gd name="connsiteX36" fmla="*/ 7696214 w 12192000"/>
              <a:gd name="connsiteY36" fmla="*/ 241085 h 843657"/>
              <a:gd name="connsiteX37" fmla="*/ 7819450 w 12192000"/>
              <a:gd name="connsiteY37" fmla="*/ 251097 h 843657"/>
              <a:gd name="connsiteX38" fmla="*/ 7826804 w 12192000"/>
              <a:gd name="connsiteY38" fmla="*/ 253271 h 843657"/>
              <a:gd name="connsiteX39" fmla="*/ 7827179 w 12192000"/>
              <a:gd name="connsiteY39" fmla="*/ 253144 h 843657"/>
              <a:gd name="connsiteX40" fmla="*/ 7835389 w 12192000"/>
              <a:gd name="connsiteY40" fmla="*/ 255095 h 843657"/>
              <a:gd name="connsiteX41" fmla="*/ 7840212 w 12192000"/>
              <a:gd name="connsiteY41" fmla="*/ 257235 h 843657"/>
              <a:gd name="connsiteX42" fmla="*/ 7854477 w 12192000"/>
              <a:gd name="connsiteY42" fmla="*/ 261452 h 843657"/>
              <a:gd name="connsiteX43" fmla="*/ 7925416 w 12192000"/>
              <a:gd name="connsiteY43" fmla="*/ 250871 h 843657"/>
              <a:gd name="connsiteX44" fmla="*/ 8027820 w 12192000"/>
              <a:gd name="connsiteY44" fmla="*/ 237431 h 843657"/>
              <a:gd name="connsiteX45" fmla="*/ 8082003 w 12192000"/>
              <a:gd name="connsiteY45" fmla="*/ 258480 h 843657"/>
              <a:gd name="connsiteX46" fmla="*/ 8258788 w 12192000"/>
              <a:gd name="connsiteY46" fmla="*/ 272192 h 843657"/>
              <a:gd name="connsiteX47" fmla="*/ 8292894 w 12192000"/>
              <a:gd name="connsiteY47" fmla="*/ 269919 h 843657"/>
              <a:gd name="connsiteX48" fmla="*/ 8297864 w 12192000"/>
              <a:gd name="connsiteY48" fmla="*/ 268332 h 843657"/>
              <a:gd name="connsiteX49" fmla="*/ 8304197 w 12192000"/>
              <a:gd name="connsiteY49" fmla="*/ 267834 h 843657"/>
              <a:gd name="connsiteX50" fmla="*/ 8320276 w 12192000"/>
              <a:gd name="connsiteY50" fmla="*/ 270133 h 843657"/>
              <a:gd name="connsiteX51" fmla="*/ 8326122 w 12192000"/>
              <a:gd name="connsiteY51" fmla="*/ 271603 h 843657"/>
              <a:gd name="connsiteX52" fmla="*/ 8335105 w 12192000"/>
              <a:gd name="connsiteY52" fmla="*/ 272466 h 843657"/>
              <a:gd name="connsiteX53" fmla="*/ 8335390 w 12192000"/>
              <a:gd name="connsiteY53" fmla="*/ 272295 h 843657"/>
              <a:gd name="connsiteX54" fmla="*/ 8383421 w 12192000"/>
              <a:gd name="connsiteY54" fmla="*/ 274638 h 843657"/>
              <a:gd name="connsiteX55" fmla="*/ 8443863 w 12192000"/>
              <a:gd name="connsiteY55" fmla="*/ 268710 h 843657"/>
              <a:gd name="connsiteX56" fmla="*/ 8467401 w 12192000"/>
              <a:gd name="connsiteY56" fmla="*/ 267736 h 843657"/>
              <a:gd name="connsiteX57" fmla="*/ 8480310 w 12192000"/>
              <a:gd name="connsiteY57" fmla="*/ 266190 h 843657"/>
              <a:gd name="connsiteX58" fmla="*/ 8481334 w 12192000"/>
              <a:gd name="connsiteY58" fmla="*/ 265430 h 843657"/>
              <a:gd name="connsiteX59" fmla="*/ 8519400 w 12192000"/>
              <a:gd name="connsiteY59" fmla="*/ 273417 h 843657"/>
              <a:gd name="connsiteX60" fmla="*/ 8673416 w 12192000"/>
              <a:gd name="connsiteY60" fmla="*/ 324197 h 843657"/>
              <a:gd name="connsiteX61" fmla="*/ 8915200 w 12192000"/>
              <a:gd name="connsiteY61" fmla="*/ 356781 h 843657"/>
              <a:gd name="connsiteX62" fmla="*/ 9059198 w 12192000"/>
              <a:gd name="connsiteY62" fmla="*/ 364924 h 843657"/>
              <a:gd name="connsiteX63" fmla="*/ 9178845 w 12192000"/>
              <a:gd name="connsiteY63" fmla="*/ 379331 h 843657"/>
              <a:gd name="connsiteX64" fmla="*/ 9291225 w 12192000"/>
              <a:gd name="connsiteY64" fmla="*/ 384156 h 843657"/>
              <a:gd name="connsiteX65" fmla="*/ 9370554 w 12192000"/>
              <a:gd name="connsiteY65" fmla="*/ 395218 h 843657"/>
              <a:gd name="connsiteX66" fmla="*/ 9413541 w 12192000"/>
              <a:gd name="connsiteY66" fmla="*/ 394032 h 843657"/>
              <a:gd name="connsiteX67" fmla="*/ 9457933 w 12192000"/>
              <a:gd name="connsiteY67" fmla="*/ 395525 h 843657"/>
              <a:gd name="connsiteX68" fmla="*/ 9592718 w 12192000"/>
              <a:gd name="connsiteY68" fmla="*/ 403735 h 843657"/>
              <a:gd name="connsiteX69" fmla="*/ 9668575 w 12192000"/>
              <a:gd name="connsiteY69" fmla="*/ 410688 h 843657"/>
              <a:gd name="connsiteX70" fmla="*/ 9715652 w 12192000"/>
              <a:gd name="connsiteY70" fmla="*/ 411123 h 843657"/>
              <a:gd name="connsiteX71" fmla="*/ 9777853 w 12192000"/>
              <a:gd name="connsiteY71" fmla="*/ 400831 h 843657"/>
              <a:gd name="connsiteX72" fmla="*/ 9851249 w 12192000"/>
              <a:gd name="connsiteY72" fmla="*/ 415333 h 843657"/>
              <a:gd name="connsiteX73" fmla="*/ 9976759 w 12192000"/>
              <a:gd name="connsiteY73" fmla="*/ 429768 h 843657"/>
              <a:gd name="connsiteX74" fmla="*/ 10190155 w 12192000"/>
              <a:gd name="connsiteY74" fmla="*/ 473343 h 843657"/>
              <a:gd name="connsiteX75" fmla="*/ 10283621 w 12192000"/>
              <a:gd name="connsiteY75" fmla="*/ 482672 h 843657"/>
              <a:gd name="connsiteX76" fmla="*/ 10363623 w 12192000"/>
              <a:gd name="connsiteY76" fmla="*/ 479281 h 843657"/>
              <a:gd name="connsiteX77" fmla="*/ 10418680 w 12192000"/>
              <a:gd name="connsiteY77" fmla="*/ 481335 h 843657"/>
              <a:gd name="connsiteX78" fmla="*/ 10476232 w 12192000"/>
              <a:gd name="connsiteY78" fmla="*/ 487929 h 843657"/>
              <a:gd name="connsiteX79" fmla="*/ 10477443 w 12192000"/>
              <a:gd name="connsiteY79" fmla="*/ 488348 h 843657"/>
              <a:gd name="connsiteX80" fmla="*/ 10478546 w 12192000"/>
              <a:gd name="connsiteY80" fmla="*/ 484593 h 843657"/>
              <a:gd name="connsiteX81" fmla="*/ 10522544 w 12192000"/>
              <a:gd name="connsiteY81" fmla="*/ 483599 h 843657"/>
              <a:gd name="connsiteX82" fmla="*/ 10525940 w 12192000"/>
              <a:gd name="connsiteY82" fmla="*/ 488575 h 843657"/>
              <a:gd name="connsiteX83" fmla="*/ 10527978 w 12192000"/>
              <a:gd name="connsiteY83" fmla="*/ 487468 h 843657"/>
              <a:gd name="connsiteX84" fmla="*/ 10551856 w 12192000"/>
              <a:gd name="connsiteY84" fmla="*/ 495400 h 843657"/>
              <a:gd name="connsiteX85" fmla="*/ 10651180 w 12192000"/>
              <a:gd name="connsiteY85" fmla="*/ 481776 h 843657"/>
              <a:gd name="connsiteX86" fmla="*/ 10692407 w 12192000"/>
              <a:gd name="connsiteY86" fmla="*/ 479535 h 843657"/>
              <a:gd name="connsiteX87" fmla="*/ 10805173 w 12192000"/>
              <a:gd name="connsiteY87" fmla="*/ 469286 h 843657"/>
              <a:gd name="connsiteX88" fmla="*/ 10918240 w 12192000"/>
              <a:gd name="connsiteY88" fmla="*/ 455873 h 843657"/>
              <a:gd name="connsiteX89" fmla="*/ 10985893 w 12192000"/>
              <a:gd name="connsiteY89" fmla="*/ 430155 h 843657"/>
              <a:gd name="connsiteX90" fmla="*/ 11078762 w 12192000"/>
              <a:gd name="connsiteY90" fmla="*/ 421051 h 843657"/>
              <a:gd name="connsiteX91" fmla="*/ 11113454 w 12192000"/>
              <a:gd name="connsiteY91" fmla="*/ 390853 h 843657"/>
              <a:gd name="connsiteX92" fmla="*/ 11262187 w 12192000"/>
              <a:gd name="connsiteY92" fmla="*/ 378634 h 843657"/>
              <a:gd name="connsiteX93" fmla="*/ 11357725 w 12192000"/>
              <a:gd name="connsiteY93" fmla="*/ 347628 h 843657"/>
              <a:gd name="connsiteX94" fmla="*/ 11514053 w 12192000"/>
              <a:gd name="connsiteY94" fmla="*/ 323566 h 843657"/>
              <a:gd name="connsiteX95" fmla="*/ 11560799 w 12192000"/>
              <a:gd name="connsiteY95" fmla="*/ 310945 h 843657"/>
              <a:gd name="connsiteX96" fmla="*/ 11555095 w 12192000"/>
              <a:gd name="connsiteY96" fmla="*/ 330247 h 843657"/>
              <a:gd name="connsiteX97" fmla="*/ 11601935 w 12192000"/>
              <a:gd name="connsiteY97" fmla="*/ 336765 h 843657"/>
              <a:gd name="connsiteX98" fmla="*/ 11689326 w 12192000"/>
              <a:gd name="connsiteY98" fmla="*/ 303103 h 843657"/>
              <a:gd name="connsiteX99" fmla="*/ 11889311 w 12192000"/>
              <a:gd name="connsiteY99" fmla="*/ 296043 h 843657"/>
              <a:gd name="connsiteX100" fmla="*/ 11894969 w 12192000"/>
              <a:gd name="connsiteY100" fmla="*/ 296953 h 843657"/>
              <a:gd name="connsiteX101" fmla="*/ 11890989 w 12192000"/>
              <a:gd name="connsiteY101" fmla="*/ 298008 h 843657"/>
              <a:gd name="connsiteX102" fmla="*/ 11895904 w 12192000"/>
              <a:gd name="connsiteY102" fmla="*/ 297102 h 843657"/>
              <a:gd name="connsiteX103" fmla="*/ 11894969 w 12192000"/>
              <a:gd name="connsiteY103" fmla="*/ 296953 h 843657"/>
              <a:gd name="connsiteX104" fmla="*/ 11896981 w 12192000"/>
              <a:gd name="connsiteY104" fmla="*/ 296418 h 843657"/>
              <a:gd name="connsiteX105" fmla="*/ 11931533 w 12192000"/>
              <a:gd name="connsiteY105" fmla="*/ 322577 h 843657"/>
              <a:gd name="connsiteX106" fmla="*/ 11970826 w 12192000"/>
              <a:gd name="connsiteY106" fmla="*/ 284547 h 843657"/>
              <a:gd name="connsiteX107" fmla="*/ 11998411 w 12192000"/>
              <a:gd name="connsiteY107" fmla="*/ 275459 h 843657"/>
              <a:gd name="connsiteX108" fmla="*/ 12070284 w 12192000"/>
              <a:gd name="connsiteY108" fmla="*/ 252823 h 843657"/>
              <a:gd name="connsiteX109" fmla="*/ 12149273 w 12192000"/>
              <a:gd name="connsiteY109" fmla="*/ 283340 h 843657"/>
              <a:gd name="connsiteX110" fmla="*/ 12192000 w 12192000"/>
              <a:gd name="connsiteY110" fmla="*/ 293933 h 843657"/>
              <a:gd name="connsiteX111" fmla="*/ 12192000 w 12192000"/>
              <a:gd name="connsiteY111" fmla="*/ 843657 h 843657"/>
              <a:gd name="connsiteX112" fmla="*/ 0 w 12192000"/>
              <a:gd name="connsiteY112" fmla="*/ 843657 h 843657"/>
              <a:gd name="connsiteX113" fmla="*/ 0 w 12192000"/>
              <a:gd name="connsiteY113" fmla="*/ 517671 h 843657"/>
              <a:gd name="connsiteX114" fmla="*/ 62970 w 12192000"/>
              <a:gd name="connsiteY114" fmla="*/ 497349 h 843657"/>
              <a:gd name="connsiteX115" fmla="*/ 163102 w 12192000"/>
              <a:gd name="connsiteY115" fmla="*/ 486965 h 843657"/>
              <a:gd name="connsiteX116" fmla="*/ 327347 w 12192000"/>
              <a:gd name="connsiteY116" fmla="*/ 474218 h 843657"/>
              <a:gd name="connsiteX117" fmla="*/ 616456 w 12192000"/>
              <a:gd name="connsiteY117" fmla="*/ 448171 h 843657"/>
              <a:gd name="connsiteX118" fmla="*/ 805377 w 12192000"/>
              <a:gd name="connsiteY118" fmla="*/ 441830 h 843657"/>
              <a:gd name="connsiteX119" fmla="*/ 937261 w 12192000"/>
              <a:gd name="connsiteY119" fmla="*/ 436268 h 843657"/>
              <a:gd name="connsiteX120" fmla="*/ 1139080 w 12192000"/>
              <a:gd name="connsiteY120" fmla="*/ 358865 h 843657"/>
              <a:gd name="connsiteX121" fmla="*/ 1319302 w 12192000"/>
              <a:gd name="connsiteY121" fmla="*/ 308917 h 843657"/>
              <a:gd name="connsiteX122" fmla="*/ 1385386 w 12192000"/>
              <a:gd name="connsiteY122" fmla="*/ 296402 h 843657"/>
              <a:gd name="connsiteX123" fmla="*/ 1404278 w 12192000"/>
              <a:gd name="connsiteY123" fmla="*/ 282186 h 843657"/>
              <a:gd name="connsiteX124" fmla="*/ 1431509 w 12192000"/>
              <a:gd name="connsiteY124" fmla="*/ 282637 h 843657"/>
              <a:gd name="connsiteX125" fmla="*/ 1479635 w 12192000"/>
              <a:gd name="connsiteY125" fmla="*/ 281452 h 843657"/>
              <a:gd name="connsiteX126" fmla="*/ 1522846 w 12192000"/>
              <a:gd name="connsiteY126" fmla="*/ 286636 h 843657"/>
              <a:gd name="connsiteX127" fmla="*/ 1744857 w 12192000"/>
              <a:gd name="connsiteY127" fmla="*/ 299498 h 843657"/>
              <a:gd name="connsiteX128" fmla="*/ 1800399 w 12192000"/>
              <a:gd name="connsiteY128" fmla="*/ 286471 h 843657"/>
              <a:gd name="connsiteX129" fmla="*/ 1829679 w 12192000"/>
              <a:gd name="connsiteY129" fmla="*/ 279899 h 843657"/>
              <a:gd name="connsiteX130" fmla="*/ 1848467 w 12192000"/>
              <a:gd name="connsiteY130" fmla="*/ 280085 h 843657"/>
              <a:gd name="connsiteX131" fmla="*/ 1919990 w 12192000"/>
              <a:gd name="connsiteY131" fmla="*/ 280551 h 843657"/>
              <a:gd name="connsiteX132" fmla="*/ 1947318 w 12192000"/>
              <a:gd name="connsiteY132" fmla="*/ 275157 h 843657"/>
              <a:gd name="connsiteX133" fmla="*/ 2052662 w 12192000"/>
              <a:gd name="connsiteY133" fmla="*/ 260377 h 843657"/>
              <a:gd name="connsiteX134" fmla="*/ 2142850 w 12192000"/>
              <a:gd name="connsiteY134" fmla="*/ 253103 h 843657"/>
              <a:gd name="connsiteX135" fmla="*/ 2207849 w 12192000"/>
              <a:gd name="connsiteY135" fmla="*/ 271590 h 843657"/>
              <a:gd name="connsiteX136" fmla="*/ 2213757 w 12192000"/>
              <a:gd name="connsiteY136" fmla="*/ 267429 h 843657"/>
              <a:gd name="connsiteX137" fmla="*/ 2258954 w 12192000"/>
              <a:gd name="connsiteY137" fmla="*/ 268589 h 843657"/>
              <a:gd name="connsiteX138" fmla="*/ 2416183 w 12192000"/>
              <a:gd name="connsiteY138" fmla="*/ 301325 h 843657"/>
              <a:gd name="connsiteX139" fmla="*/ 2504536 w 12192000"/>
              <a:gd name="connsiteY139" fmla="*/ 302799 h 843657"/>
              <a:gd name="connsiteX140" fmla="*/ 2536071 w 12192000"/>
              <a:gd name="connsiteY140" fmla="*/ 298698 h 843657"/>
              <a:gd name="connsiteX141" fmla="*/ 2588893 w 12192000"/>
              <a:gd name="connsiteY141" fmla="*/ 292112 h 843657"/>
              <a:gd name="connsiteX142" fmla="*/ 2628809 w 12192000"/>
              <a:gd name="connsiteY142" fmla="*/ 275805 h 843657"/>
              <a:gd name="connsiteX143" fmla="*/ 2672807 w 12192000"/>
              <a:gd name="connsiteY143" fmla="*/ 274811 h 843657"/>
              <a:gd name="connsiteX144" fmla="*/ 2682466 w 12192000"/>
              <a:gd name="connsiteY144" fmla="*/ 289307 h 843657"/>
              <a:gd name="connsiteX145" fmla="*/ 2801443 w 12192000"/>
              <a:gd name="connsiteY145" fmla="*/ 272988 h 843657"/>
              <a:gd name="connsiteX146" fmla="*/ 2842670 w 12192000"/>
              <a:gd name="connsiteY146" fmla="*/ 270747 h 843657"/>
              <a:gd name="connsiteX147" fmla="*/ 2955436 w 12192000"/>
              <a:gd name="connsiteY147" fmla="*/ 260498 h 843657"/>
              <a:gd name="connsiteX148" fmla="*/ 3068503 w 12192000"/>
              <a:gd name="connsiteY148" fmla="*/ 247085 h 843657"/>
              <a:gd name="connsiteX149" fmla="*/ 3136157 w 12192000"/>
              <a:gd name="connsiteY149" fmla="*/ 221367 h 843657"/>
              <a:gd name="connsiteX150" fmla="*/ 3229025 w 12192000"/>
              <a:gd name="connsiteY150" fmla="*/ 212263 h 843657"/>
              <a:gd name="connsiteX151" fmla="*/ 3263717 w 12192000"/>
              <a:gd name="connsiteY151" fmla="*/ 182064 h 843657"/>
              <a:gd name="connsiteX152" fmla="*/ 3412450 w 12192000"/>
              <a:gd name="connsiteY152" fmla="*/ 169845 h 843657"/>
              <a:gd name="connsiteX153" fmla="*/ 3507988 w 12192000"/>
              <a:gd name="connsiteY153" fmla="*/ 138840 h 843657"/>
              <a:gd name="connsiteX154" fmla="*/ 3664316 w 12192000"/>
              <a:gd name="connsiteY154" fmla="*/ 114777 h 843657"/>
              <a:gd name="connsiteX155" fmla="*/ 3711062 w 12192000"/>
              <a:gd name="connsiteY155" fmla="*/ 102156 h 843657"/>
              <a:gd name="connsiteX156" fmla="*/ 3705359 w 12192000"/>
              <a:gd name="connsiteY156" fmla="*/ 121458 h 843657"/>
              <a:gd name="connsiteX157" fmla="*/ 3752198 w 12192000"/>
              <a:gd name="connsiteY157" fmla="*/ 127977 h 843657"/>
              <a:gd name="connsiteX158" fmla="*/ 3839589 w 12192000"/>
              <a:gd name="connsiteY158" fmla="*/ 94314 h 843657"/>
              <a:gd name="connsiteX159" fmla="*/ 4039575 w 12192000"/>
              <a:gd name="connsiteY159" fmla="*/ 87255 h 843657"/>
              <a:gd name="connsiteX160" fmla="*/ 4045232 w 12192000"/>
              <a:gd name="connsiteY160" fmla="*/ 88164 h 843657"/>
              <a:gd name="connsiteX161" fmla="*/ 4041253 w 12192000"/>
              <a:gd name="connsiteY161" fmla="*/ 89220 h 843657"/>
              <a:gd name="connsiteX162" fmla="*/ 4046168 w 12192000"/>
              <a:gd name="connsiteY162" fmla="*/ 88314 h 843657"/>
              <a:gd name="connsiteX163" fmla="*/ 4045232 w 12192000"/>
              <a:gd name="connsiteY163" fmla="*/ 88164 h 843657"/>
              <a:gd name="connsiteX164" fmla="*/ 4047244 w 12192000"/>
              <a:gd name="connsiteY164" fmla="*/ 87630 h 843657"/>
              <a:gd name="connsiteX165" fmla="*/ 4081797 w 12192000"/>
              <a:gd name="connsiteY165" fmla="*/ 113788 h 843657"/>
              <a:gd name="connsiteX166" fmla="*/ 4121089 w 12192000"/>
              <a:gd name="connsiteY166" fmla="*/ 75758 h 843657"/>
              <a:gd name="connsiteX167" fmla="*/ 4148674 w 12192000"/>
              <a:gd name="connsiteY167" fmla="*/ 66671 h 843657"/>
              <a:gd name="connsiteX168" fmla="*/ 4220548 w 12192000"/>
              <a:gd name="connsiteY168" fmla="*/ 44035 h 843657"/>
              <a:gd name="connsiteX169" fmla="*/ 4354249 w 12192000"/>
              <a:gd name="connsiteY169" fmla="*/ 88116 h 843657"/>
              <a:gd name="connsiteX170" fmla="*/ 4549237 w 12192000"/>
              <a:gd name="connsiteY170" fmla="*/ 79806 h 843657"/>
              <a:gd name="connsiteX171" fmla="*/ 4796679 w 12192000"/>
              <a:gd name="connsiteY171" fmla="*/ 108111 h 843657"/>
              <a:gd name="connsiteX172" fmla="*/ 4928657 w 12192000"/>
              <a:gd name="connsiteY172" fmla="*/ 111604 h 843657"/>
              <a:gd name="connsiteX173" fmla="*/ 5136768 w 12192000"/>
              <a:gd name="connsiteY173" fmla="*/ 48267 h 843657"/>
              <a:gd name="connsiteX174" fmla="*/ 5320899 w 12192000"/>
              <a:gd name="connsiteY174" fmla="*/ 10821 h 843657"/>
              <a:gd name="connsiteX175" fmla="*/ 5427496 w 12192000"/>
              <a:gd name="connsiteY175" fmla="*/ 48 h 843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Lst>
            <a:rect l="l" t="t" r="r" b="b"/>
            <a:pathLst>
              <a:path w="12192000" h="843657">
                <a:moveTo>
                  <a:pt x="5427496" y="48"/>
                </a:moveTo>
                <a:cubicBezTo>
                  <a:pt x="5539522" y="-1167"/>
                  <a:pt x="5660629" y="21238"/>
                  <a:pt x="5725893" y="21789"/>
                </a:cubicBezTo>
                <a:cubicBezTo>
                  <a:pt x="5728883" y="21092"/>
                  <a:pt x="5807017" y="20526"/>
                  <a:pt x="5843016" y="15229"/>
                </a:cubicBezTo>
                <a:lnTo>
                  <a:pt x="5846849" y="32983"/>
                </a:lnTo>
                <a:lnTo>
                  <a:pt x="5899818" y="25502"/>
                </a:lnTo>
                <a:cubicBezTo>
                  <a:pt x="5978576" y="29224"/>
                  <a:pt x="5979762" y="33846"/>
                  <a:pt x="6034990" y="39501"/>
                </a:cubicBezTo>
                <a:cubicBezTo>
                  <a:pt x="6090217" y="45155"/>
                  <a:pt x="6180985" y="52604"/>
                  <a:pt x="6231181" y="59432"/>
                </a:cubicBezTo>
                <a:cubicBezTo>
                  <a:pt x="6281376" y="66260"/>
                  <a:pt x="6255083" y="72671"/>
                  <a:pt x="6336161" y="80469"/>
                </a:cubicBezTo>
                <a:cubicBezTo>
                  <a:pt x="6367899" y="78809"/>
                  <a:pt x="6388398" y="79505"/>
                  <a:pt x="6424286" y="80202"/>
                </a:cubicBezTo>
                <a:lnTo>
                  <a:pt x="6498206" y="88921"/>
                </a:lnTo>
                <a:cubicBezTo>
                  <a:pt x="6511924" y="88197"/>
                  <a:pt x="6519540" y="89722"/>
                  <a:pt x="6524438" y="92235"/>
                </a:cubicBezTo>
                <a:lnTo>
                  <a:pt x="6528543" y="96055"/>
                </a:lnTo>
                <a:lnTo>
                  <a:pt x="6550787" y="79748"/>
                </a:lnTo>
                <a:lnTo>
                  <a:pt x="6638443" y="117301"/>
                </a:lnTo>
                <a:lnTo>
                  <a:pt x="6639771" y="116273"/>
                </a:lnTo>
                <a:cubicBezTo>
                  <a:pt x="6661612" y="112323"/>
                  <a:pt x="6702466" y="111534"/>
                  <a:pt x="6733110" y="109431"/>
                </a:cubicBezTo>
                <a:cubicBezTo>
                  <a:pt x="6750270" y="113134"/>
                  <a:pt x="6804803" y="100717"/>
                  <a:pt x="6823638" y="103653"/>
                </a:cubicBezTo>
                <a:lnTo>
                  <a:pt x="6834898" y="105044"/>
                </a:lnTo>
                <a:lnTo>
                  <a:pt x="6835271" y="104811"/>
                </a:lnTo>
                <a:cubicBezTo>
                  <a:pt x="6838034" y="104559"/>
                  <a:pt x="6841861" y="104809"/>
                  <a:pt x="6847445" y="105763"/>
                </a:cubicBezTo>
                <a:lnTo>
                  <a:pt x="6855429" y="107584"/>
                </a:lnTo>
                <a:lnTo>
                  <a:pt x="6923302" y="131290"/>
                </a:lnTo>
                <a:lnTo>
                  <a:pt x="7046891" y="109264"/>
                </a:lnTo>
                <a:cubicBezTo>
                  <a:pt x="7109198" y="115376"/>
                  <a:pt x="7163425" y="116966"/>
                  <a:pt x="7233811" y="127598"/>
                </a:cubicBezTo>
                <a:cubicBezTo>
                  <a:pt x="7295557" y="125883"/>
                  <a:pt x="7306408" y="101921"/>
                  <a:pt x="7371301" y="118421"/>
                </a:cubicBezTo>
                <a:cubicBezTo>
                  <a:pt x="7428238" y="129077"/>
                  <a:pt x="7510607" y="192508"/>
                  <a:pt x="7574701" y="190435"/>
                </a:cubicBezTo>
                <a:cubicBezTo>
                  <a:pt x="7575517" y="193901"/>
                  <a:pt x="7577730" y="196953"/>
                  <a:pt x="7580910" y="199699"/>
                </a:cubicBezTo>
                <a:lnTo>
                  <a:pt x="7592267" y="206716"/>
                </a:lnTo>
                <a:lnTo>
                  <a:pt x="7594969" y="206552"/>
                </a:lnTo>
                <a:cubicBezTo>
                  <a:pt x="7605059" y="207466"/>
                  <a:pt x="7609760" y="209355"/>
                  <a:pt x="7612066" y="211669"/>
                </a:cubicBezTo>
                <a:lnTo>
                  <a:pt x="7613197" y="214836"/>
                </a:lnTo>
                <a:lnTo>
                  <a:pt x="7624109" y="218987"/>
                </a:lnTo>
                <a:lnTo>
                  <a:pt x="7643393" y="228895"/>
                </a:lnTo>
                <a:lnTo>
                  <a:pt x="7649074" y="229127"/>
                </a:lnTo>
                <a:lnTo>
                  <a:pt x="7681385" y="241546"/>
                </a:lnTo>
                <a:lnTo>
                  <a:pt x="7682814" y="240947"/>
                </a:lnTo>
                <a:cubicBezTo>
                  <a:pt x="7686754" y="239889"/>
                  <a:pt x="7691050" y="239641"/>
                  <a:pt x="7696214" y="241085"/>
                </a:cubicBezTo>
                <a:lnTo>
                  <a:pt x="7819450" y="251097"/>
                </a:lnTo>
                <a:lnTo>
                  <a:pt x="7826804" y="253271"/>
                </a:lnTo>
                <a:lnTo>
                  <a:pt x="7827179" y="253144"/>
                </a:lnTo>
                <a:cubicBezTo>
                  <a:pt x="7829262" y="253251"/>
                  <a:pt x="7831866" y="253829"/>
                  <a:pt x="7835389" y="255095"/>
                </a:cubicBezTo>
                <a:lnTo>
                  <a:pt x="7840212" y="257235"/>
                </a:lnTo>
                <a:lnTo>
                  <a:pt x="7854477" y="261452"/>
                </a:lnTo>
                <a:lnTo>
                  <a:pt x="7925416" y="250871"/>
                </a:lnTo>
                <a:cubicBezTo>
                  <a:pt x="7968549" y="254776"/>
                  <a:pt x="7991532" y="223503"/>
                  <a:pt x="8027820" y="237431"/>
                </a:cubicBezTo>
                <a:cubicBezTo>
                  <a:pt x="8068225" y="241026"/>
                  <a:pt x="8049335" y="250837"/>
                  <a:pt x="8082003" y="258480"/>
                </a:cubicBezTo>
                <a:cubicBezTo>
                  <a:pt x="8118911" y="261016"/>
                  <a:pt x="8227791" y="271465"/>
                  <a:pt x="8258788" y="272192"/>
                </a:cubicBezTo>
                <a:cubicBezTo>
                  <a:pt x="8285356" y="257871"/>
                  <a:pt x="8284528" y="264250"/>
                  <a:pt x="8292894" y="269919"/>
                </a:cubicBezTo>
                <a:lnTo>
                  <a:pt x="8297864" y="268332"/>
                </a:lnTo>
                <a:lnTo>
                  <a:pt x="8304197" y="267834"/>
                </a:lnTo>
                <a:lnTo>
                  <a:pt x="8320276" y="270133"/>
                </a:lnTo>
                <a:lnTo>
                  <a:pt x="8326122" y="271603"/>
                </a:lnTo>
                <a:cubicBezTo>
                  <a:pt x="8330224" y="272389"/>
                  <a:pt x="8333047" y="272623"/>
                  <a:pt x="8335105" y="272466"/>
                </a:cubicBezTo>
                <a:lnTo>
                  <a:pt x="8335390" y="272295"/>
                </a:lnTo>
                <a:lnTo>
                  <a:pt x="8383421" y="274638"/>
                </a:lnTo>
                <a:cubicBezTo>
                  <a:pt x="8398105" y="264966"/>
                  <a:pt x="8442440" y="289516"/>
                  <a:pt x="8443863" y="268710"/>
                </a:cubicBezTo>
                <a:cubicBezTo>
                  <a:pt x="8461029" y="272153"/>
                  <a:pt x="8468950" y="281627"/>
                  <a:pt x="8467401" y="267736"/>
                </a:cubicBezTo>
                <a:cubicBezTo>
                  <a:pt x="8473175" y="268487"/>
                  <a:pt x="8477144" y="267709"/>
                  <a:pt x="8480310" y="266190"/>
                </a:cubicBezTo>
                <a:lnTo>
                  <a:pt x="8481334" y="265430"/>
                </a:lnTo>
                <a:lnTo>
                  <a:pt x="8519400" y="273417"/>
                </a:lnTo>
                <a:lnTo>
                  <a:pt x="8673416" y="324197"/>
                </a:lnTo>
                <a:cubicBezTo>
                  <a:pt x="8745894" y="327976"/>
                  <a:pt x="8849559" y="346603"/>
                  <a:pt x="8915200" y="356781"/>
                </a:cubicBezTo>
                <a:cubicBezTo>
                  <a:pt x="8932755" y="365773"/>
                  <a:pt x="9005876" y="371758"/>
                  <a:pt x="9059198" y="364924"/>
                </a:cubicBezTo>
                <a:lnTo>
                  <a:pt x="9178845" y="379331"/>
                </a:lnTo>
                <a:cubicBezTo>
                  <a:pt x="9219852" y="386336"/>
                  <a:pt x="9250133" y="384055"/>
                  <a:pt x="9291225" y="384156"/>
                </a:cubicBezTo>
                <a:cubicBezTo>
                  <a:pt x="9315636" y="387667"/>
                  <a:pt x="9329719" y="388016"/>
                  <a:pt x="9370554" y="395218"/>
                </a:cubicBezTo>
                <a:cubicBezTo>
                  <a:pt x="9378187" y="394560"/>
                  <a:pt x="9405932" y="395507"/>
                  <a:pt x="9413541" y="394032"/>
                </a:cubicBezTo>
                <a:lnTo>
                  <a:pt x="9457933" y="395525"/>
                </a:lnTo>
                <a:lnTo>
                  <a:pt x="9592718" y="403735"/>
                </a:lnTo>
                <a:cubicBezTo>
                  <a:pt x="9606379" y="409007"/>
                  <a:pt x="9655291" y="415471"/>
                  <a:pt x="9668575" y="410688"/>
                </a:cubicBezTo>
                <a:cubicBezTo>
                  <a:pt x="9679602" y="410798"/>
                  <a:pt x="9706602" y="416975"/>
                  <a:pt x="9715652" y="411123"/>
                </a:cubicBezTo>
                <a:cubicBezTo>
                  <a:pt x="9741103" y="416170"/>
                  <a:pt x="9768395" y="403710"/>
                  <a:pt x="9777853" y="400831"/>
                </a:cubicBezTo>
                <a:cubicBezTo>
                  <a:pt x="9805740" y="393796"/>
                  <a:pt x="9827401" y="416417"/>
                  <a:pt x="9851249" y="415333"/>
                </a:cubicBezTo>
                <a:cubicBezTo>
                  <a:pt x="9890629" y="418769"/>
                  <a:pt x="9948551" y="426335"/>
                  <a:pt x="9976759" y="429768"/>
                </a:cubicBezTo>
                <a:cubicBezTo>
                  <a:pt x="10039303" y="440942"/>
                  <a:pt x="10139010" y="464526"/>
                  <a:pt x="10190155" y="473343"/>
                </a:cubicBezTo>
                <a:cubicBezTo>
                  <a:pt x="10247801" y="482478"/>
                  <a:pt x="10217837" y="456410"/>
                  <a:pt x="10283621" y="482672"/>
                </a:cubicBezTo>
                <a:cubicBezTo>
                  <a:pt x="10314609" y="484053"/>
                  <a:pt x="10340423" y="481075"/>
                  <a:pt x="10363623" y="479281"/>
                </a:cubicBezTo>
                <a:cubicBezTo>
                  <a:pt x="10362575" y="468594"/>
                  <a:pt x="10390200" y="481546"/>
                  <a:pt x="10418680" y="481335"/>
                </a:cubicBezTo>
                <a:cubicBezTo>
                  <a:pt x="10435371" y="482382"/>
                  <a:pt x="10458706" y="485335"/>
                  <a:pt x="10476232" y="487929"/>
                </a:cubicBezTo>
                <a:lnTo>
                  <a:pt x="10477443" y="488348"/>
                </a:lnTo>
                <a:lnTo>
                  <a:pt x="10478546" y="484593"/>
                </a:lnTo>
                <a:cubicBezTo>
                  <a:pt x="10496869" y="473932"/>
                  <a:pt x="10504440" y="492791"/>
                  <a:pt x="10522544" y="483599"/>
                </a:cubicBezTo>
                <a:lnTo>
                  <a:pt x="10525940" y="488575"/>
                </a:lnTo>
                <a:lnTo>
                  <a:pt x="10527978" y="487468"/>
                </a:lnTo>
                <a:lnTo>
                  <a:pt x="10551856" y="495400"/>
                </a:lnTo>
                <a:lnTo>
                  <a:pt x="10651180" y="481776"/>
                </a:lnTo>
                <a:cubicBezTo>
                  <a:pt x="10666635" y="489439"/>
                  <a:pt x="10679569" y="486219"/>
                  <a:pt x="10692407" y="479535"/>
                </a:cubicBezTo>
                <a:cubicBezTo>
                  <a:pt x="10729215" y="482326"/>
                  <a:pt x="10763453" y="472539"/>
                  <a:pt x="10805173" y="469286"/>
                </a:cubicBezTo>
                <a:cubicBezTo>
                  <a:pt x="10849593" y="478609"/>
                  <a:pt x="10873661" y="459268"/>
                  <a:pt x="10918240" y="455873"/>
                </a:cubicBezTo>
                <a:cubicBezTo>
                  <a:pt x="10961126" y="475397"/>
                  <a:pt x="10948597" y="428686"/>
                  <a:pt x="10985893" y="430155"/>
                </a:cubicBezTo>
                <a:cubicBezTo>
                  <a:pt x="11045792" y="447988"/>
                  <a:pt x="10985190" y="414687"/>
                  <a:pt x="11078762" y="421051"/>
                </a:cubicBezTo>
                <a:cubicBezTo>
                  <a:pt x="11083925" y="424015"/>
                  <a:pt x="11114482" y="394913"/>
                  <a:pt x="11113454" y="390853"/>
                </a:cubicBezTo>
                <a:cubicBezTo>
                  <a:pt x="11133947" y="392405"/>
                  <a:pt x="11233066" y="373732"/>
                  <a:pt x="11262187" y="378634"/>
                </a:cubicBezTo>
                <a:cubicBezTo>
                  <a:pt x="11320092" y="367389"/>
                  <a:pt x="11316005" y="350805"/>
                  <a:pt x="11357725" y="347628"/>
                </a:cubicBezTo>
                <a:cubicBezTo>
                  <a:pt x="11394272" y="337523"/>
                  <a:pt x="11451549" y="336224"/>
                  <a:pt x="11514053" y="323566"/>
                </a:cubicBezTo>
                <a:lnTo>
                  <a:pt x="11560799" y="310945"/>
                </a:lnTo>
                <a:lnTo>
                  <a:pt x="11555095" y="330247"/>
                </a:lnTo>
                <a:cubicBezTo>
                  <a:pt x="11570115" y="329566"/>
                  <a:pt x="11599314" y="335563"/>
                  <a:pt x="11601935" y="336765"/>
                </a:cubicBezTo>
                <a:cubicBezTo>
                  <a:pt x="11636102" y="339048"/>
                  <a:pt x="11641430" y="309890"/>
                  <a:pt x="11689326" y="303103"/>
                </a:cubicBezTo>
                <a:cubicBezTo>
                  <a:pt x="11737222" y="296316"/>
                  <a:pt x="11853888" y="301002"/>
                  <a:pt x="11889311" y="296043"/>
                </a:cubicBezTo>
                <a:lnTo>
                  <a:pt x="11894969" y="296953"/>
                </a:lnTo>
                <a:lnTo>
                  <a:pt x="11890989" y="298008"/>
                </a:lnTo>
                <a:cubicBezTo>
                  <a:pt x="11892055" y="297992"/>
                  <a:pt x="11894939" y="297561"/>
                  <a:pt x="11895904" y="297102"/>
                </a:cubicBezTo>
                <a:lnTo>
                  <a:pt x="11894969" y="296953"/>
                </a:lnTo>
                <a:lnTo>
                  <a:pt x="11896981" y="296418"/>
                </a:lnTo>
                <a:cubicBezTo>
                  <a:pt x="11903286" y="295212"/>
                  <a:pt x="11910383" y="325786"/>
                  <a:pt x="11931533" y="322577"/>
                </a:cubicBezTo>
                <a:cubicBezTo>
                  <a:pt x="11942379" y="322584"/>
                  <a:pt x="11958231" y="288015"/>
                  <a:pt x="11970826" y="284547"/>
                </a:cubicBezTo>
                <a:lnTo>
                  <a:pt x="11998411" y="275459"/>
                </a:lnTo>
                <a:cubicBezTo>
                  <a:pt x="12014431" y="274432"/>
                  <a:pt x="12054264" y="253851"/>
                  <a:pt x="12070284" y="252823"/>
                </a:cubicBezTo>
                <a:cubicBezTo>
                  <a:pt x="12101953" y="269774"/>
                  <a:pt x="12127636" y="277970"/>
                  <a:pt x="12149273" y="283340"/>
                </a:cubicBezTo>
                <a:lnTo>
                  <a:pt x="12192000" y="293933"/>
                </a:lnTo>
                <a:lnTo>
                  <a:pt x="12192000" y="843657"/>
                </a:lnTo>
                <a:lnTo>
                  <a:pt x="0" y="843657"/>
                </a:lnTo>
                <a:lnTo>
                  <a:pt x="0" y="517671"/>
                </a:lnTo>
                <a:lnTo>
                  <a:pt x="62970" y="497349"/>
                </a:lnTo>
                <a:cubicBezTo>
                  <a:pt x="96818" y="489349"/>
                  <a:pt x="130274" y="485131"/>
                  <a:pt x="163102" y="486965"/>
                </a:cubicBezTo>
                <a:cubicBezTo>
                  <a:pt x="229273" y="516421"/>
                  <a:pt x="295464" y="465077"/>
                  <a:pt x="327347" y="474218"/>
                </a:cubicBezTo>
                <a:cubicBezTo>
                  <a:pt x="398278" y="461559"/>
                  <a:pt x="524389" y="465494"/>
                  <a:pt x="616456" y="448171"/>
                </a:cubicBezTo>
                <a:cubicBezTo>
                  <a:pt x="689761" y="448930"/>
                  <a:pt x="725233" y="436443"/>
                  <a:pt x="805377" y="441830"/>
                </a:cubicBezTo>
                <a:cubicBezTo>
                  <a:pt x="856514" y="450042"/>
                  <a:pt x="903636" y="447034"/>
                  <a:pt x="937261" y="436268"/>
                </a:cubicBezTo>
                <a:cubicBezTo>
                  <a:pt x="984382" y="427633"/>
                  <a:pt x="1086871" y="383843"/>
                  <a:pt x="1139080" y="358865"/>
                </a:cubicBezTo>
                <a:cubicBezTo>
                  <a:pt x="1171293" y="330806"/>
                  <a:pt x="1269341" y="356187"/>
                  <a:pt x="1319302" y="308917"/>
                </a:cubicBezTo>
                <a:cubicBezTo>
                  <a:pt x="1351293" y="315381"/>
                  <a:pt x="1370639" y="306651"/>
                  <a:pt x="1385386" y="296402"/>
                </a:cubicBezTo>
                <a:lnTo>
                  <a:pt x="1404278" y="282186"/>
                </a:lnTo>
                <a:lnTo>
                  <a:pt x="1431509" y="282637"/>
                </a:lnTo>
                <a:lnTo>
                  <a:pt x="1479635" y="281452"/>
                </a:lnTo>
                <a:lnTo>
                  <a:pt x="1522846" y="286636"/>
                </a:lnTo>
                <a:cubicBezTo>
                  <a:pt x="1607746" y="295741"/>
                  <a:pt x="1658262" y="297408"/>
                  <a:pt x="1744857" y="299498"/>
                </a:cubicBezTo>
                <a:cubicBezTo>
                  <a:pt x="1746802" y="298898"/>
                  <a:pt x="1772794" y="292779"/>
                  <a:pt x="1800399" y="286471"/>
                </a:cubicBezTo>
                <a:lnTo>
                  <a:pt x="1829679" y="279899"/>
                </a:lnTo>
                <a:lnTo>
                  <a:pt x="1848467" y="280085"/>
                </a:lnTo>
                <a:cubicBezTo>
                  <a:pt x="1862541" y="284929"/>
                  <a:pt x="1909246" y="287572"/>
                  <a:pt x="1919990" y="280551"/>
                </a:cubicBezTo>
                <a:cubicBezTo>
                  <a:pt x="1930120" y="279552"/>
                  <a:pt x="1940770" y="283009"/>
                  <a:pt x="1947318" y="275157"/>
                </a:cubicBezTo>
                <a:cubicBezTo>
                  <a:pt x="1969430" y="271795"/>
                  <a:pt x="2020074" y="264052"/>
                  <a:pt x="2052662" y="260377"/>
                </a:cubicBezTo>
                <a:cubicBezTo>
                  <a:pt x="2069011" y="271949"/>
                  <a:pt x="2098031" y="252728"/>
                  <a:pt x="2142850" y="253103"/>
                </a:cubicBezTo>
                <a:cubicBezTo>
                  <a:pt x="2160684" y="266415"/>
                  <a:pt x="2173071" y="253191"/>
                  <a:pt x="2207849" y="271590"/>
                </a:cubicBezTo>
                <a:cubicBezTo>
                  <a:pt x="2209481" y="270048"/>
                  <a:pt x="2211471" y="268648"/>
                  <a:pt x="2213757" y="267429"/>
                </a:cubicBezTo>
                <a:cubicBezTo>
                  <a:pt x="2227043" y="260354"/>
                  <a:pt x="2247279" y="260873"/>
                  <a:pt x="2258954" y="268589"/>
                </a:cubicBezTo>
                <a:cubicBezTo>
                  <a:pt x="2314759" y="293598"/>
                  <a:pt x="2367284" y="294725"/>
                  <a:pt x="2416183" y="301325"/>
                </a:cubicBezTo>
                <a:cubicBezTo>
                  <a:pt x="2471682" y="306236"/>
                  <a:pt x="2436502" y="278448"/>
                  <a:pt x="2504536" y="302799"/>
                </a:cubicBezTo>
                <a:cubicBezTo>
                  <a:pt x="2512619" y="293910"/>
                  <a:pt x="2521472" y="293787"/>
                  <a:pt x="2536071" y="298698"/>
                </a:cubicBezTo>
                <a:cubicBezTo>
                  <a:pt x="2563080" y="300400"/>
                  <a:pt x="2562424" y="277303"/>
                  <a:pt x="2588893" y="292112"/>
                </a:cubicBezTo>
                <a:cubicBezTo>
                  <a:pt x="2584764" y="279571"/>
                  <a:pt x="2640519" y="289099"/>
                  <a:pt x="2628809" y="275805"/>
                </a:cubicBezTo>
                <a:cubicBezTo>
                  <a:pt x="2647132" y="265144"/>
                  <a:pt x="2654703" y="284003"/>
                  <a:pt x="2672807" y="274811"/>
                </a:cubicBezTo>
                <a:cubicBezTo>
                  <a:pt x="2692689" y="273207"/>
                  <a:pt x="2660665" y="287642"/>
                  <a:pt x="2682466" y="289307"/>
                </a:cubicBezTo>
                <a:lnTo>
                  <a:pt x="2801443" y="272988"/>
                </a:lnTo>
                <a:cubicBezTo>
                  <a:pt x="2816898" y="280651"/>
                  <a:pt x="2829832" y="277431"/>
                  <a:pt x="2842670" y="270747"/>
                </a:cubicBezTo>
                <a:cubicBezTo>
                  <a:pt x="2879478" y="273538"/>
                  <a:pt x="2913716" y="263751"/>
                  <a:pt x="2955436" y="260498"/>
                </a:cubicBezTo>
                <a:cubicBezTo>
                  <a:pt x="2999857" y="269821"/>
                  <a:pt x="3023924" y="250480"/>
                  <a:pt x="3068503" y="247085"/>
                </a:cubicBezTo>
                <a:cubicBezTo>
                  <a:pt x="3111389" y="266609"/>
                  <a:pt x="3098860" y="219898"/>
                  <a:pt x="3136157" y="221367"/>
                </a:cubicBezTo>
                <a:cubicBezTo>
                  <a:pt x="3196055" y="239200"/>
                  <a:pt x="3135454" y="205899"/>
                  <a:pt x="3229025" y="212263"/>
                </a:cubicBezTo>
                <a:cubicBezTo>
                  <a:pt x="3234188" y="215227"/>
                  <a:pt x="3264745" y="186124"/>
                  <a:pt x="3263717" y="182064"/>
                </a:cubicBezTo>
                <a:cubicBezTo>
                  <a:pt x="3284210" y="183616"/>
                  <a:pt x="3383330" y="164943"/>
                  <a:pt x="3412450" y="169845"/>
                </a:cubicBezTo>
                <a:cubicBezTo>
                  <a:pt x="3470355" y="158600"/>
                  <a:pt x="3466269" y="142016"/>
                  <a:pt x="3507988" y="138840"/>
                </a:cubicBezTo>
                <a:cubicBezTo>
                  <a:pt x="3544535" y="128734"/>
                  <a:pt x="3601812" y="127435"/>
                  <a:pt x="3664316" y="114777"/>
                </a:cubicBezTo>
                <a:lnTo>
                  <a:pt x="3711062" y="102156"/>
                </a:lnTo>
                <a:lnTo>
                  <a:pt x="3705359" y="121458"/>
                </a:lnTo>
                <a:cubicBezTo>
                  <a:pt x="3720379" y="120778"/>
                  <a:pt x="3749577" y="126775"/>
                  <a:pt x="3752198" y="127977"/>
                </a:cubicBezTo>
                <a:cubicBezTo>
                  <a:pt x="3786365" y="130259"/>
                  <a:pt x="3791694" y="101101"/>
                  <a:pt x="3839589" y="94314"/>
                </a:cubicBezTo>
                <a:cubicBezTo>
                  <a:pt x="3887485" y="87527"/>
                  <a:pt x="4004152" y="92214"/>
                  <a:pt x="4039575" y="87255"/>
                </a:cubicBezTo>
                <a:lnTo>
                  <a:pt x="4045232" y="88164"/>
                </a:lnTo>
                <a:lnTo>
                  <a:pt x="4041253" y="89220"/>
                </a:lnTo>
                <a:cubicBezTo>
                  <a:pt x="4042318" y="89204"/>
                  <a:pt x="4045202" y="88772"/>
                  <a:pt x="4046168" y="88314"/>
                </a:cubicBezTo>
                <a:lnTo>
                  <a:pt x="4045232" y="88164"/>
                </a:lnTo>
                <a:lnTo>
                  <a:pt x="4047244" y="87630"/>
                </a:lnTo>
                <a:cubicBezTo>
                  <a:pt x="4053549" y="86424"/>
                  <a:pt x="4060647" y="116997"/>
                  <a:pt x="4081797" y="113788"/>
                </a:cubicBezTo>
                <a:cubicBezTo>
                  <a:pt x="4092642" y="113795"/>
                  <a:pt x="4108495" y="79226"/>
                  <a:pt x="4121089" y="75758"/>
                </a:cubicBezTo>
                <a:lnTo>
                  <a:pt x="4148674" y="66671"/>
                </a:lnTo>
                <a:cubicBezTo>
                  <a:pt x="4164695" y="65643"/>
                  <a:pt x="4204528" y="45062"/>
                  <a:pt x="4220548" y="44035"/>
                </a:cubicBezTo>
                <a:cubicBezTo>
                  <a:pt x="4283885" y="77935"/>
                  <a:pt x="4323280" y="76818"/>
                  <a:pt x="4354249" y="88116"/>
                </a:cubicBezTo>
                <a:cubicBezTo>
                  <a:pt x="4424521" y="97907"/>
                  <a:pt x="4455906" y="90768"/>
                  <a:pt x="4549237" y="79806"/>
                </a:cubicBezTo>
                <a:cubicBezTo>
                  <a:pt x="4622250" y="85587"/>
                  <a:pt x="4717263" y="97250"/>
                  <a:pt x="4796679" y="108111"/>
                </a:cubicBezTo>
                <a:cubicBezTo>
                  <a:pt x="4846927" y="119802"/>
                  <a:pt x="4894173" y="120032"/>
                  <a:pt x="4928657" y="111604"/>
                </a:cubicBezTo>
                <a:cubicBezTo>
                  <a:pt x="4976404" y="106223"/>
                  <a:pt x="5082489" y="69591"/>
                  <a:pt x="5136768" y="48267"/>
                </a:cubicBezTo>
                <a:cubicBezTo>
                  <a:pt x="5171389" y="22501"/>
                  <a:pt x="5266869" y="54523"/>
                  <a:pt x="5320899" y="10821"/>
                </a:cubicBezTo>
                <a:cubicBezTo>
                  <a:pt x="5353820" y="3483"/>
                  <a:pt x="5390152" y="453"/>
                  <a:pt x="5427496" y="48"/>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aphicFrame>
        <p:nvGraphicFramePr>
          <p:cNvPr id="15" name="Content Placeholder 2">
            <a:extLst>
              <a:ext uri="{FF2B5EF4-FFF2-40B4-BE49-F238E27FC236}">
                <a16:creationId xmlns:a16="http://schemas.microsoft.com/office/drawing/2014/main" id="{DB8734E5-5528-EA9B-CE86-C78332783FA8}"/>
              </a:ext>
            </a:extLst>
          </p:cNvPr>
          <p:cNvGraphicFramePr>
            <a:graphicFrameLocks noGrp="1"/>
          </p:cNvGraphicFramePr>
          <p:nvPr>
            <p:ph idx="1"/>
            <p:extLst>
              <p:ext uri="{D42A27DB-BD31-4B8C-83A1-F6EECF244321}">
                <p14:modId xmlns:p14="http://schemas.microsoft.com/office/powerpoint/2010/main" val="3664765049"/>
              </p:ext>
            </p:extLst>
          </p:nvPr>
        </p:nvGraphicFramePr>
        <p:xfrm>
          <a:off x="1050925" y="2028887"/>
          <a:ext cx="9810750" cy="399024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130251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04C21BAE-6866-4C7A-A7EC-C1B2E572D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Stadium seats at a sporting entertainment venue">
            <a:extLst>
              <a:ext uri="{FF2B5EF4-FFF2-40B4-BE49-F238E27FC236}">
                <a16:creationId xmlns:a16="http://schemas.microsoft.com/office/drawing/2014/main" id="{15ADE7A3-34E4-E587-4DA6-226977E5F8D3}"/>
              </a:ext>
            </a:extLst>
          </p:cNvPr>
          <p:cNvPicPr>
            <a:picLocks noChangeAspect="1"/>
          </p:cNvPicPr>
          <p:nvPr/>
        </p:nvPicPr>
        <p:blipFill rotWithShape="1">
          <a:blip r:embed="rId2"/>
          <a:srcRect b="18773"/>
          <a:stretch/>
        </p:blipFill>
        <p:spPr>
          <a:xfrm>
            <a:off x="1" y="1"/>
            <a:ext cx="12192000" cy="6857999"/>
          </a:xfrm>
          <a:prstGeom prst="rect">
            <a:avLst/>
          </a:prstGeom>
        </p:spPr>
      </p:pic>
      <p:sp useBgFill="1">
        <p:nvSpPr>
          <p:cNvPr id="15" name="Freeform: Shape 14">
            <a:extLst>
              <a:ext uri="{FF2B5EF4-FFF2-40B4-BE49-F238E27FC236}">
                <a16:creationId xmlns:a16="http://schemas.microsoft.com/office/drawing/2014/main" id="{7E7D0C94-08B4-48AE-8813-CC4D60294F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3899" y="609600"/>
            <a:ext cx="5372101" cy="5513767"/>
          </a:xfrm>
          <a:custGeom>
            <a:avLst/>
            <a:gdLst>
              <a:gd name="connsiteX0" fmla="*/ 0 w 5372101"/>
              <a:gd name="connsiteY0" fmla="*/ 0 h 5513767"/>
              <a:gd name="connsiteX1" fmla="*/ 5372101 w 5372101"/>
              <a:gd name="connsiteY1" fmla="*/ 0 h 5513767"/>
              <a:gd name="connsiteX2" fmla="*/ 5372101 w 5372101"/>
              <a:gd name="connsiteY2" fmla="*/ 5513767 h 5513767"/>
              <a:gd name="connsiteX3" fmla="*/ 5363126 w 5372101"/>
              <a:gd name="connsiteY3" fmla="*/ 5512835 h 5513767"/>
              <a:gd name="connsiteX4" fmla="*/ 5316714 w 5372101"/>
              <a:gd name="connsiteY4" fmla="*/ 5491247 h 5513767"/>
              <a:gd name="connsiteX5" fmla="*/ 5198331 w 5372101"/>
              <a:gd name="connsiteY5" fmla="*/ 5470092 h 5513767"/>
              <a:gd name="connsiteX6" fmla="*/ 5150428 w 5372101"/>
              <a:gd name="connsiteY6" fmla="*/ 5472506 h 5513767"/>
              <a:gd name="connsiteX7" fmla="*/ 5085506 w 5372101"/>
              <a:gd name="connsiteY7" fmla="*/ 5468851 h 5513767"/>
              <a:gd name="connsiteX8" fmla="*/ 4968663 w 5372101"/>
              <a:gd name="connsiteY8" fmla="*/ 5470487 h 5513767"/>
              <a:gd name="connsiteX9" fmla="*/ 4815623 w 5372101"/>
              <a:gd name="connsiteY9" fmla="*/ 5458622 h 5513767"/>
              <a:gd name="connsiteX10" fmla="*/ 4716679 w 5372101"/>
              <a:gd name="connsiteY10" fmla="*/ 5405365 h 5513767"/>
              <a:gd name="connsiteX11" fmla="*/ 4704891 w 5372101"/>
              <a:gd name="connsiteY11" fmla="*/ 5411529 h 5513767"/>
              <a:gd name="connsiteX12" fmla="*/ 4630496 w 5372101"/>
              <a:gd name="connsiteY12" fmla="*/ 5396532 h 5513767"/>
              <a:gd name="connsiteX13" fmla="*/ 4506964 w 5372101"/>
              <a:gd name="connsiteY13" fmla="*/ 5396685 h 5513767"/>
              <a:gd name="connsiteX14" fmla="*/ 4427135 w 5372101"/>
              <a:gd name="connsiteY14" fmla="*/ 5358585 h 5513767"/>
              <a:gd name="connsiteX15" fmla="*/ 4028338 w 5372101"/>
              <a:gd name="connsiteY15" fmla="*/ 5313494 h 5513767"/>
              <a:gd name="connsiteX16" fmla="*/ 4015367 w 5372101"/>
              <a:gd name="connsiteY16" fmla="*/ 5320766 h 5513767"/>
              <a:gd name="connsiteX17" fmla="*/ 4002837 w 5372101"/>
              <a:gd name="connsiteY17" fmla="*/ 5322294 h 5513767"/>
              <a:gd name="connsiteX18" fmla="*/ 3997650 w 5372101"/>
              <a:gd name="connsiteY18" fmla="*/ 5329513 h 5513767"/>
              <a:gd name="connsiteX19" fmla="*/ 3991991 w 5372101"/>
              <a:gd name="connsiteY19" fmla="*/ 5331908 h 5513767"/>
              <a:gd name="connsiteX20" fmla="*/ 3925210 w 5372101"/>
              <a:gd name="connsiteY20" fmla="*/ 5319395 h 5513767"/>
              <a:gd name="connsiteX21" fmla="*/ 3837014 w 5372101"/>
              <a:gd name="connsiteY21" fmla="*/ 5289023 h 5513767"/>
              <a:gd name="connsiteX22" fmla="*/ 3798765 w 5372101"/>
              <a:gd name="connsiteY22" fmla="*/ 5299431 h 5513767"/>
              <a:gd name="connsiteX23" fmla="*/ 3792144 w 5372101"/>
              <a:gd name="connsiteY23" fmla="*/ 5301616 h 5513767"/>
              <a:gd name="connsiteX24" fmla="*/ 3766249 w 5372101"/>
              <a:gd name="connsiteY24" fmla="*/ 5301869 h 5513767"/>
              <a:gd name="connsiteX25" fmla="*/ 3718651 w 5372101"/>
              <a:gd name="connsiteY25" fmla="*/ 5320541 h 5513767"/>
              <a:gd name="connsiteX26" fmla="*/ 3671207 w 5372101"/>
              <a:gd name="connsiteY26" fmla="*/ 5318046 h 5513767"/>
              <a:gd name="connsiteX27" fmla="*/ 3446863 w 5372101"/>
              <a:gd name="connsiteY27" fmla="*/ 5294348 h 5513767"/>
              <a:gd name="connsiteX28" fmla="*/ 3312000 w 5372101"/>
              <a:gd name="connsiteY28" fmla="*/ 5286923 h 5513767"/>
              <a:gd name="connsiteX29" fmla="*/ 3259756 w 5372101"/>
              <a:gd name="connsiteY29" fmla="*/ 5294712 h 5513767"/>
              <a:gd name="connsiteX30" fmla="*/ 3187481 w 5372101"/>
              <a:gd name="connsiteY30" fmla="*/ 5298457 h 5513767"/>
              <a:gd name="connsiteX31" fmla="*/ 3124115 w 5372101"/>
              <a:gd name="connsiteY31" fmla="*/ 5294626 h 5513767"/>
              <a:gd name="connsiteX32" fmla="*/ 3099907 w 5372101"/>
              <a:gd name="connsiteY32" fmla="*/ 5302443 h 5513767"/>
              <a:gd name="connsiteX33" fmla="*/ 3017494 w 5372101"/>
              <a:gd name="connsiteY33" fmla="*/ 5301439 h 5513767"/>
              <a:gd name="connsiteX34" fmla="*/ 3010848 w 5372101"/>
              <a:gd name="connsiteY34" fmla="*/ 5307225 h 5513767"/>
              <a:gd name="connsiteX35" fmla="*/ 2994286 w 5372101"/>
              <a:gd name="connsiteY35" fmla="*/ 5309060 h 5513767"/>
              <a:gd name="connsiteX36" fmla="*/ 2988160 w 5372101"/>
              <a:gd name="connsiteY36" fmla="*/ 5310041 h 5513767"/>
              <a:gd name="connsiteX37" fmla="*/ 2984260 w 5372101"/>
              <a:gd name="connsiteY37" fmla="*/ 5307528 h 5513767"/>
              <a:gd name="connsiteX38" fmla="*/ 2979127 w 5372101"/>
              <a:gd name="connsiteY38" fmla="*/ 5308389 h 5513767"/>
              <a:gd name="connsiteX39" fmla="*/ 2978660 w 5372101"/>
              <a:gd name="connsiteY39" fmla="*/ 5311563 h 5513767"/>
              <a:gd name="connsiteX40" fmla="*/ 2946326 w 5372101"/>
              <a:gd name="connsiteY40" fmla="*/ 5316745 h 5513767"/>
              <a:gd name="connsiteX41" fmla="*/ 2713134 w 5372101"/>
              <a:gd name="connsiteY41" fmla="*/ 5331381 h 5513767"/>
              <a:gd name="connsiteX42" fmla="*/ 2352072 w 5372101"/>
              <a:gd name="connsiteY42" fmla="*/ 5342761 h 5513767"/>
              <a:gd name="connsiteX43" fmla="*/ 2260922 w 5372101"/>
              <a:gd name="connsiteY43" fmla="*/ 5328122 h 5513767"/>
              <a:gd name="connsiteX44" fmla="*/ 2178497 w 5372101"/>
              <a:gd name="connsiteY44" fmla="*/ 5351065 h 5513767"/>
              <a:gd name="connsiteX45" fmla="*/ 2034408 w 5372101"/>
              <a:gd name="connsiteY45" fmla="*/ 5307958 h 5513767"/>
              <a:gd name="connsiteX46" fmla="*/ 1831505 w 5372101"/>
              <a:gd name="connsiteY46" fmla="*/ 5312691 h 5513767"/>
              <a:gd name="connsiteX47" fmla="*/ 1710387 w 5372101"/>
              <a:gd name="connsiteY47" fmla="*/ 5308705 h 5513767"/>
              <a:gd name="connsiteX48" fmla="*/ 1664816 w 5372101"/>
              <a:gd name="connsiteY48" fmla="*/ 5296479 h 5513767"/>
              <a:gd name="connsiteX49" fmla="*/ 1600883 w 5372101"/>
              <a:gd name="connsiteY49" fmla="*/ 5286607 h 5513767"/>
              <a:gd name="connsiteX50" fmla="*/ 1488397 w 5372101"/>
              <a:gd name="connsiteY50" fmla="*/ 5260898 h 5513767"/>
              <a:gd name="connsiteX51" fmla="*/ 1336670 w 5372101"/>
              <a:gd name="connsiteY51" fmla="*/ 5240770 h 5513767"/>
              <a:gd name="connsiteX52" fmla="*/ 1224297 w 5372101"/>
              <a:gd name="connsiteY52" fmla="*/ 5271845 h 5513767"/>
              <a:gd name="connsiteX53" fmla="*/ 1214830 w 5372101"/>
              <a:gd name="connsiteY53" fmla="*/ 5263450 h 5513767"/>
              <a:gd name="connsiteX54" fmla="*/ 1138181 w 5372101"/>
              <a:gd name="connsiteY54" fmla="*/ 5262590 h 5513767"/>
              <a:gd name="connsiteX55" fmla="*/ 943575 w 5372101"/>
              <a:gd name="connsiteY55" fmla="*/ 5290808 h 5513767"/>
              <a:gd name="connsiteX56" fmla="*/ 529813 w 5372101"/>
              <a:gd name="connsiteY56" fmla="*/ 5218555 h 5513767"/>
              <a:gd name="connsiteX57" fmla="*/ 519546 w 5372101"/>
              <a:gd name="connsiteY57" fmla="*/ 5208845 h 5513767"/>
              <a:gd name="connsiteX58" fmla="*/ 507906 w 5372101"/>
              <a:gd name="connsiteY58" fmla="*/ 5204779 h 5513767"/>
              <a:gd name="connsiteX59" fmla="*/ 505153 w 5372101"/>
              <a:gd name="connsiteY59" fmla="*/ 5196726 h 5513767"/>
              <a:gd name="connsiteX60" fmla="*/ 500429 w 5372101"/>
              <a:gd name="connsiteY60" fmla="*/ 5193241 h 5513767"/>
              <a:gd name="connsiteX61" fmla="*/ 431923 w 5372101"/>
              <a:gd name="connsiteY61" fmla="*/ 5191553 h 5513767"/>
              <a:gd name="connsiteX62" fmla="*/ 337115 w 5372101"/>
              <a:gd name="connsiteY62" fmla="*/ 5202714 h 5513767"/>
              <a:gd name="connsiteX63" fmla="*/ 303383 w 5372101"/>
              <a:gd name="connsiteY63" fmla="*/ 5184750 h 5513767"/>
              <a:gd name="connsiteX64" fmla="*/ 297664 w 5372101"/>
              <a:gd name="connsiteY64" fmla="*/ 5181269 h 5513767"/>
              <a:gd name="connsiteX65" fmla="*/ 272701 w 5372101"/>
              <a:gd name="connsiteY65" fmla="*/ 5175678 h 5513767"/>
              <a:gd name="connsiteX66" fmla="*/ 268242 w 5372101"/>
              <a:gd name="connsiteY66" fmla="*/ 5163678 h 5513767"/>
              <a:gd name="connsiteX67" fmla="*/ 232517 w 5372101"/>
              <a:gd name="connsiteY67" fmla="*/ 5147792 h 5513767"/>
              <a:gd name="connsiteX68" fmla="*/ 185851 w 5372101"/>
              <a:gd name="connsiteY68" fmla="*/ 5140408 h 5513767"/>
              <a:gd name="connsiteX69" fmla="*/ 20337 w 5372101"/>
              <a:gd name="connsiteY69" fmla="*/ 5113040 h 5513767"/>
              <a:gd name="connsiteX70" fmla="*/ 0 w 5372101"/>
              <a:gd name="connsiteY70" fmla="*/ 5112243 h 55137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5372101" h="5513767">
                <a:moveTo>
                  <a:pt x="0" y="0"/>
                </a:moveTo>
                <a:lnTo>
                  <a:pt x="5372101" y="0"/>
                </a:lnTo>
                <a:lnTo>
                  <a:pt x="5372101" y="5513767"/>
                </a:lnTo>
                <a:lnTo>
                  <a:pt x="5363126" y="5512835"/>
                </a:lnTo>
                <a:cubicBezTo>
                  <a:pt x="5345779" y="5509071"/>
                  <a:pt x="5329767" y="5502649"/>
                  <a:pt x="5316714" y="5491247"/>
                </a:cubicBezTo>
                <a:cubicBezTo>
                  <a:pt x="5295689" y="5478131"/>
                  <a:pt x="5219502" y="5459909"/>
                  <a:pt x="5198331" y="5470092"/>
                </a:cubicBezTo>
                <a:cubicBezTo>
                  <a:pt x="5181052" y="5469102"/>
                  <a:pt x="5165047" y="5459569"/>
                  <a:pt x="5150428" y="5472506"/>
                </a:cubicBezTo>
                <a:cubicBezTo>
                  <a:pt x="5129562" y="5487248"/>
                  <a:pt x="5088050" y="5445894"/>
                  <a:pt x="5085506" y="5468851"/>
                </a:cubicBezTo>
                <a:cubicBezTo>
                  <a:pt x="5055692" y="5440170"/>
                  <a:pt x="5006122" y="5469577"/>
                  <a:pt x="4968663" y="5470487"/>
                </a:cubicBezTo>
                <a:cubicBezTo>
                  <a:pt x="4947085" y="5444049"/>
                  <a:pt x="4889767" y="5472037"/>
                  <a:pt x="4815623" y="5458622"/>
                </a:cubicBezTo>
                <a:cubicBezTo>
                  <a:pt x="4792418" y="5428488"/>
                  <a:pt x="4765548" y="5449887"/>
                  <a:pt x="4716679" y="5405365"/>
                </a:cubicBezTo>
                <a:cubicBezTo>
                  <a:pt x="4713235" y="5407807"/>
                  <a:pt x="4709266" y="5409883"/>
                  <a:pt x="4704891" y="5411529"/>
                </a:cubicBezTo>
                <a:cubicBezTo>
                  <a:pt x="4679473" y="5421092"/>
                  <a:pt x="4646164" y="5414379"/>
                  <a:pt x="4630496" y="5396532"/>
                </a:cubicBezTo>
                <a:cubicBezTo>
                  <a:pt x="4590205" y="5365061"/>
                  <a:pt x="4548419" y="5412094"/>
                  <a:pt x="4506964" y="5396685"/>
                </a:cubicBezTo>
                <a:lnTo>
                  <a:pt x="4427135" y="5358585"/>
                </a:lnTo>
                <a:cubicBezTo>
                  <a:pt x="4319267" y="5308575"/>
                  <a:pt x="4152341" y="5340956"/>
                  <a:pt x="4028338" y="5313494"/>
                </a:cubicBezTo>
                <a:lnTo>
                  <a:pt x="4015367" y="5320766"/>
                </a:lnTo>
                <a:lnTo>
                  <a:pt x="4002837" y="5322294"/>
                </a:lnTo>
                <a:lnTo>
                  <a:pt x="3997650" y="5329513"/>
                </a:lnTo>
                <a:lnTo>
                  <a:pt x="3991991" y="5331908"/>
                </a:lnTo>
                <a:cubicBezTo>
                  <a:pt x="3969659" y="5338581"/>
                  <a:pt x="3978880" y="5316131"/>
                  <a:pt x="3925210" y="5319395"/>
                </a:cubicBezTo>
                <a:cubicBezTo>
                  <a:pt x="3947765" y="5277139"/>
                  <a:pt x="3837331" y="5338342"/>
                  <a:pt x="3837014" y="5289023"/>
                </a:cubicBezTo>
                <a:cubicBezTo>
                  <a:pt x="3824001" y="5291376"/>
                  <a:pt x="3811407" y="5295212"/>
                  <a:pt x="3798765" y="5299431"/>
                </a:cubicBezTo>
                <a:lnTo>
                  <a:pt x="3792144" y="5301616"/>
                </a:lnTo>
                <a:lnTo>
                  <a:pt x="3766249" y="5301869"/>
                </a:lnTo>
                <a:lnTo>
                  <a:pt x="3718651" y="5320541"/>
                </a:lnTo>
                <a:cubicBezTo>
                  <a:pt x="3703968" y="5321892"/>
                  <a:pt x="3688308" y="5321427"/>
                  <a:pt x="3671207" y="5318046"/>
                </a:cubicBezTo>
                <a:cubicBezTo>
                  <a:pt x="3616458" y="5288532"/>
                  <a:pt x="3514048" y="5333307"/>
                  <a:pt x="3446863" y="5294348"/>
                </a:cubicBezTo>
                <a:cubicBezTo>
                  <a:pt x="3420930" y="5283822"/>
                  <a:pt x="3333157" y="5274511"/>
                  <a:pt x="3312000" y="5286923"/>
                </a:cubicBezTo>
                <a:cubicBezTo>
                  <a:pt x="3292759" y="5287903"/>
                  <a:pt x="3273112" y="5280334"/>
                  <a:pt x="3259756" y="5294712"/>
                </a:cubicBezTo>
                <a:cubicBezTo>
                  <a:pt x="3239905" y="5311572"/>
                  <a:pt x="3185410" y="5275588"/>
                  <a:pt x="3187481" y="5298457"/>
                </a:cubicBezTo>
                <a:cubicBezTo>
                  <a:pt x="3168018" y="5286036"/>
                  <a:pt x="3146200" y="5288458"/>
                  <a:pt x="3124115" y="5294626"/>
                </a:cubicBezTo>
                <a:lnTo>
                  <a:pt x="3099907" y="5302443"/>
                </a:lnTo>
                <a:lnTo>
                  <a:pt x="3017494" y="5301439"/>
                </a:lnTo>
                <a:lnTo>
                  <a:pt x="3010848" y="5307225"/>
                </a:lnTo>
                <a:lnTo>
                  <a:pt x="2994286" y="5309060"/>
                </a:lnTo>
                <a:lnTo>
                  <a:pt x="2988160" y="5310041"/>
                </a:lnTo>
                <a:lnTo>
                  <a:pt x="2984260" y="5307528"/>
                </a:lnTo>
                <a:cubicBezTo>
                  <a:pt x="2981957" y="5306419"/>
                  <a:pt x="2980273" y="5306402"/>
                  <a:pt x="2979127" y="5308389"/>
                </a:cubicBezTo>
                <a:cubicBezTo>
                  <a:pt x="2978971" y="5309447"/>
                  <a:pt x="2978816" y="5310505"/>
                  <a:pt x="2978660" y="5311563"/>
                </a:cubicBezTo>
                <a:lnTo>
                  <a:pt x="2946326" y="5316745"/>
                </a:lnTo>
                <a:lnTo>
                  <a:pt x="2713134" y="5331381"/>
                </a:lnTo>
                <a:cubicBezTo>
                  <a:pt x="2610698" y="5372328"/>
                  <a:pt x="2466037" y="5325762"/>
                  <a:pt x="2352072" y="5342761"/>
                </a:cubicBezTo>
                <a:cubicBezTo>
                  <a:pt x="2293501" y="5293708"/>
                  <a:pt x="2324138" y="5338538"/>
                  <a:pt x="2260922" y="5328122"/>
                </a:cubicBezTo>
                <a:cubicBezTo>
                  <a:pt x="2275681" y="5372347"/>
                  <a:pt x="2185007" y="5301703"/>
                  <a:pt x="2178497" y="5351065"/>
                </a:cubicBezTo>
                <a:cubicBezTo>
                  <a:pt x="2133294" y="5337229"/>
                  <a:pt x="2097074" y="5300208"/>
                  <a:pt x="2034408" y="5307958"/>
                </a:cubicBezTo>
                <a:cubicBezTo>
                  <a:pt x="1981894" y="5332879"/>
                  <a:pt x="1896288" y="5279365"/>
                  <a:pt x="1831505" y="5312691"/>
                </a:cubicBezTo>
                <a:cubicBezTo>
                  <a:pt x="1807063" y="5321035"/>
                  <a:pt x="1727674" y="5322925"/>
                  <a:pt x="1710387" y="5308705"/>
                </a:cubicBezTo>
                <a:cubicBezTo>
                  <a:pt x="1693367" y="5306094"/>
                  <a:pt x="1674901" y="5312009"/>
                  <a:pt x="1664816" y="5296479"/>
                </a:cubicBezTo>
                <a:cubicBezTo>
                  <a:pt x="1649255" y="5277912"/>
                  <a:pt x="1596152" y="5309335"/>
                  <a:pt x="1600883" y="5286607"/>
                </a:cubicBezTo>
                <a:cubicBezTo>
                  <a:pt x="1563066" y="5308189"/>
                  <a:pt x="1524339" y="5269513"/>
                  <a:pt x="1488397" y="5260898"/>
                </a:cubicBezTo>
                <a:cubicBezTo>
                  <a:pt x="1459246" y="5282011"/>
                  <a:pt x="1412580" y="5243108"/>
                  <a:pt x="1336670" y="5240770"/>
                </a:cubicBezTo>
                <a:cubicBezTo>
                  <a:pt x="1304792" y="5265122"/>
                  <a:pt x="1285508" y="5238878"/>
                  <a:pt x="1224297" y="5271845"/>
                </a:cubicBezTo>
                <a:cubicBezTo>
                  <a:pt x="1221731" y="5268771"/>
                  <a:pt x="1218543" y="5265944"/>
                  <a:pt x="1214830" y="5263450"/>
                </a:cubicBezTo>
                <a:cubicBezTo>
                  <a:pt x="1193241" y="5248952"/>
                  <a:pt x="1158925" y="5248567"/>
                  <a:pt x="1138181" y="5262590"/>
                </a:cubicBezTo>
                <a:lnTo>
                  <a:pt x="943575" y="5290808"/>
                </a:lnTo>
                <a:cubicBezTo>
                  <a:pt x="823587" y="5316899"/>
                  <a:pt x="658340" y="5217603"/>
                  <a:pt x="529813" y="5218555"/>
                </a:cubicBezTo>
                <a:lnTo>
                  <a:pt x="519546" y="5208845"/>
                </a:lnTo>
                <a:lnTo>
                  <a:pt x="507906" y="5204779"/>
                </a:lnTo>
                <a:lnTo>
                  <a:pt x="505153" y="5196726"/>
                </a:lnTo>
                <a:lnTo>
                  <a:pt x="500429" y="5193241"/>
                </a:lnTo>
                <a:cubicBezTo>
                  <a:pt x="480923" y="5182176"/>
                  <a:pt x="482807" y="5205793"/>
                  <a:pt x="431923" y="5191553"/>
                </a:cubicBezTo>
                <a:cubicBezTo>
                  <a:pt x="440499" y="5237077"/>
                  <a:pt x="352872" y="5155083"/>
                  <a:pt x="337115" y="5202714"/>
                </a:cubicBezTo>
                <a:cubicBezTo>
                  <a:pt x="325265" y="5197752"/>
                  <a:pt x="314288" y="5191441"/>
                  <a:pt x="303383" y="5184750"/>
                </a:cubicBezTo>
                <a:lnTo>
                  <a:pt x="297664" y="5181269"/>
                </a:lnTo>
                <a:lnTo>
                  <a:pt x="272701" y="5175678"/>
                </a:lnTo>
                <a:lnTo>
                  <a:pt x="268242" y="5163678"/>
                </a:lnTo>
                <a:lnTo>
                  <a:pt x="232517" y="5147792"/>
                </a:lnTo>
                <a:cubicBezTo>
                  <a:pt x="218741" y="5143453"/>
                  <a:pt x="203450" y="5140668"/>
                  <a:pt x="185851" y="5140408"/>
                </a:cubicBezTo>
                <a:cubicBezTo>
                  <a:pt x="139207" y="5153337"/>
                  <a:pt x="79723" y="5120316"/>
                  <a:pt x="20337" y="5113040"/>
                </a:cubicBezTo>
                <a:lnTo>
                  <a:pt x="0" y="5112243"/>
                </a:lnTo>
                <a:close/>
              </a:path>
            </a:pathLst>
          </a:custGeom>
          <a:ln>
            <a:noFill/>
          </a:ln>
          <a:effectLst>
            <a:outerShdw blurRad="25400" dist="12700" dir="3000000" algn="t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C1BD0D11-7795-BF2F-9E9F-59D1FD671F3C}"/>
              </a:ext>
            </a:extLst>
          </p:cNvPr>
          <p:cNvSpPr>
            <a:spLocks noGrp="1"/>
          </p:cNvSpPr>
          <p:nvPr>
            <p:ph type="title"/>
          </p:nvPr>
        </p:nvSpPr>
        <p:spPr>
          <a:xfrm>
            <a:off x="1037809" y="1071350"/>
            <a:ext cx="4775162" cy="1475906"/>
          </a:xfrm>
        </p:spPr>
        <p:txBody>
          <a:bodyPr>
            <a:normAutofit/>
          </a:bodyPr>
          <a:lstStyle/>
          <a:p>
            <a:pPr algn="ctr"/>
            <a:r>
              <a:rPr lang="en-AU" dirty="0"/>
              <a:t>Interesting fact</a:t>
            </a:r>
          </a:p>
        </p:txBody>
      </p:sp>
      <p:sp>
        <p:nvSpPr>
          <p:cNvPr id="17" name="Rectangle 6">
            <a:extLst>
              <a:ext uri="{FF2B5EF4-FFF2-40B4-BE49-F238E27FC236}">
                <a16:creationId xmlns:a16="http://schemas.microsoft.com/office/drawing/2014/main" id="{F0C518C2-0AA4-470C-87B9-9CBF428FBA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64666" y="399531"/>
            <a:ext cx="1707751" cy="428984"/>
          </a:xfrm>
          <a:custGeom>
            <a:avLst/>
            <a:gdLst>
              <a:gd name="connsiteX0" fmla="*/ 0 w 2142503"/>
              <a:gd name="connsiteY0" fmla="*/ 0 h 571500"/>
              <a:gd name="connsiteX1" fmla="*/ 2142503 w 2142503"/>
              <a:gd name="connsiteY1" fmla="*/ 0 h 571500"/>
              <a:gd name="connsiteX2" fmla="*/ 2142503 w 2142503"/>
              <a:gd name="connsiteY2" fmla="*/ 571500 h 571500"/>
              <a:gd name="connsiteX3" fmla="*/ 0 w 2142503"/>
              <a:gd name="connsiteY3" fmla="*/ 571500 h 571500"/>
              <a:gd name="connsiteX4" fmla="*/ 0 w 2142503"/>
              <a:gd name="connsiteY4" fmla="*/ 0 h 571500"/>
              <a:gd name="connsiteX0" fmla="*/ 0 w 2142503"/>
              <a:gd name="connsiteY0" fmla="*/ 0 h 582145"/>
              <a:gd name="connsiteX1" fmla="*/ 2142503 w 2142503"/>
              <a:gd name="connsiteY1" fmla="*/ 0 h 582145"/>
              <a:gd name="connsiteX2" fmla="*/ 2142503 w 2142503"/>
              <a:gd name="connsiteY2" fmla="*/ 571500 h 582145"/>
              <a:gd name="connsiteX3" fmla="*/ 2050917 w 2142503"/>
              <a:gd name="connsiteY3" fmla="*/ 582088 h 582145"/>
              <a:gd name="connsiteX4" fmla="*/ 0 w 2142503"/>
              <a:gd name="connsiteY4" fmla="*/ 571500 h 582145"/>
              <a:gd name="connsiteX5" fmla="*/ 0 w 2142503"/>
              <a:gd name="connsiteY5" fmla="*/ 0 h 582145"/>
              <a:gd name="connsiteX0" fmla="*/ 0 w 2159832"/>
              <a:gd name="connsiteY0" fmla="*/ 0 h 582145"/>
              <a:gd name="connsiteX1" fmla="*/ 2142503 w 2159832"/>
              <a:gd name="connsiteY1" fmla="*/ 0 h 582145"/>
              <a:gd name="connsiteX2" fmla="*/ 2159829 w 2159832"/>
              <a:gd name="connsiteY2" fmla="*/ 96526 h 582145"/>
              <a:gd name="connsiteX3" fmla="*/ 2142503 w 2159832"/>
              <a:gd name="connsiteY3" fmla="*/ 571500 h 582145"/>
              <a:gd name="connsiteX4" fmla="*/ 2050917 w 2159832"/>
              <a:gd name="connsiteY4" fmla="*/ 582088 h 582145"/>
              <a:gd name="connsiteX5" fmla="*/ 0 w 2159832"/>
              <a:gd name="connsiteY5" fmla="*/ 571500 h 582145"/>
              <a:gd name="connsiteX6" fmla="*/ 0 w 2159832"/>
              <a:gd name="connsiteY6" fmla="*/ 0 h 582145"/>
              <a:gd name="connsiteX0" fmla="*/ 0 w 2159832"/>
              <a:gd name="connsiteY0" fmla="*/ 12386 h 594531"/>
              <a:gd name="connsiteX1" fmla="*/ 67826 w 2159832"/>
              <a:gd name="connsiteY1" fmla="*/ 0 h 594531"/>
              <a:gd name="connsiteX2" fmla="*/ 2142503 w 2159832"/>
              <a:gd name="connsiteY2" fmla="*/ 12386 h 594531"/>
              <a:gd name="connsiteX3" fmla="*/ 2159829 w 2159832"/>
              <a:gd name="connsiteY3" fmla="*/ 108912 h 594531"/>
              <a:gd name="connsiteX4" fmla="*/ 2142503 w 2159832"/>
              <a:gd name="connsiteY4" fmla="*/ 583886 h 594531"/>
              <a:gd name="connsiteX5" fmla="*/ 2050917 w 2159832"/>
              <a:gd name="connsiteY5" fmla="*/ 594474 h 594531"/>
              <a:gd name="connsiteX6" fmla="*/ 0 w 2159832"/>
              <a:gd name="connsiteY6" fmla="*/ 583886 h 594531"/>
              <a:gd name="connsiteX7" fmla="*/ 0 w 2159832"/>
              <a:gd name="connsiteY7" fmla="*/ 12386 h 594531"/>
              <a:gd name="connsiteX0" fmla="*/ 0 w 2168908"/>
              <a:gd name="connsiteY0" fmla="*/ 26000 h 594531"/>
              <a:gd name="connsiteX1" fmla="*/ 76902 w 2168908"/>
              <a:gd name="connsiteY1" fmla="*/ 0 h 594531"/>
              <a:gd name="connsiteX2" fmla="*/ 2151579 w 2168908"/>
              <a:gd name="connsiteY2" fmla="*/ 12386 h 594531"/>
              <a:gd name="connsiteX3" fmla="*/ 2168905 w 2168908"/>
              <a:gd name="connsiteY3" fmla="*/ 108912 h 594531"/>
              <a:gd name="connsiteX4" fmla="*/ 2151579 w 2168908"/>
              <a:gd name="connsiteY4" fmla="*/ 583886 h 594531"/>
              <a:gd name="connsiteX5" fmla="*/ 2059993 w 2168908"/>
              <a:gd name="connsiteY5" fmla="*/ 594474 h 594531"/>
              <a:gd name="connsiteX6" fmla="*/ 9076 w 2168908"/>
              <a:gd name="connsiteY6" fmla="*/ 583886 h 594531"/>
              <a:gd name="connsiteX7" fmla="*/ 0 w 2168908"/>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147197 w 2316105"/>
              <a:gd name="connsiteY0" fmla="*/ 26000 h 594531"/>
              <a:gd name="connsiteX1" fmla="*/ 224099 w 2316105"/>
              <a:gd name="connsiteY1" fmla="*/ 0 h 594531"/>
              <a:gd name="connsiteX2" fmla="*/ 2298776 w 2316105"/>
              <a:gd name="connsiteY2" fmla="*/ 12386 h 594531"/>
              <a:gd name="connsiteX3" fmla="*/ 2316102 w 2316105"/>
              <a:gd name="connsiteY3" fmla="*/ 108912 h 594531"/>
              <a:gd name="connsiteX4" fmla="*/ 2298776 w 2316105"/>
              <a:gd name="connsiteY4" fmla="*/ 583886 h 594531"/>
              <a:gd name="connsiteX5" fmla="*/ 2207190 w 2316105"/>
              <a:gd name="connsiteY5" fmla="*/ 594474 h 594531"/>
              <a:gd name="connsiteX6" fmla="*/ 156273 w 2316105"/>
              <a:gd name="connsiteY6" fmla="*/ 583886 h 594531"/>
              <a:gd name="connsiteX7" fmla="*/ 142416 w 2316105"/>
              <a:gd name="connsiteY7" fmla="*/ 235975 h 594531"/>
              <a:gd name="connsiteX8" fmla="*/ 147197 w 2316105"/>
              <a:gd name="connsiteY8" fmla="*/ 26000 h 594531"/>
              <a:gd name="connsiteX0" fmla="*/ 154684 w 2323592"/>
              <a:gd name="connsiteY0" fmla="*/ 26000 h 594531"/>
              <a:gd name="connsiteX1" fmla="*/ 231586 w 2323592"/>
              <a:gd name="connsiteY1" fmla="*/ 0 h 594531"/>
              <a:gd name="connsiteX2" fmla="*/ 2306263 w 2323592"/>
              <a:gd name="connsiteY2" fmla="*/ 12386 h 594531"/>
              <a:gd name="connsiteX3" fmla="*/ 2323589 w 2323592"/>
              <a:gd name="connsiteY3" fmla="*/ 108912 h 594531"/>
              <a:gd name="connsiteX4" fmla="*/ 2306263 w 2323592"/>
              <a:gd name="connsiteY4" fmla="*/ 583886 h 594531"/>
              <a:gd name="connsiteX5" fmla="*/ 2214677 w 2323592"/>
              <a:gd name="connsiteY5" fmla="*/ 594474 h 594531"/>
              <a:gd name="connsiteX6" fmla="*/ 163760 w 2323592"/>
              <a:gd name="connsiteY6" fmla="*/ 583886 h 594531"/>
              <a:gd name="connsiteX7" fmla="*/ 158979 w 2323592"/>
              <a:gd name="connsiteY7" fmla="*/ 403879 h 594531"/>
              <a:gd name="connsiteX8" fmla="*/ 149903 w 2323592"/>
              <a:gd name="connsiteY8" fmla="*/ 235975 h 594531"/>
              <a:gd name="connsiteX9" fmla="*/ 154684 w 2323592"/>
              <a:gd name="connsiteY9" fmla="*/ 26000 h 594531"/>
              <a:gd name="connsiteX0" fmla="*/ 13665 w 2182573"/>
              <a:gd name="connsiteY0" fmla="*/ 26000 h 594531"/>
              <a:gd name="connsiteX1" fmla="*/ 90567 w 2182573"/>
              <a:gd name="connsiteY1" fmla="*/ 0 h 594531"/>
              <a:gd name="connsiteX2" fmla="*/ 2165244 w 2182573"/>
              <a:gd name="connsiteY2" fmla="*/ 12386 h 594531"/>
              <a:gd name="connsiteX3" fmla="*/ 2182570 w 2182573"/>
              <a:gd name="connsiteY3" fmla="*/ 108912 h 594531"/>
              <a:gd name="connsiteX4" fmla="*/ 2165244 w 2182573"/>
              <a:gd name="connsiteY4" fmla="*/ 583886 h 594531"/>
              <a:gd name="connsiteX5" fmla="*/ 2073658 w 2182573"/>
              <a:gd name="connsiteY5" fmla="*/ 594474 h 594531"/>
              <a:gd name="connsiteX6" fmla="*/ 22741 w 2182573"/>
              <a:gd name="connsiteY6" fmla="*/ 583886 h 594531"/>
              <a:gd name="connsiteX7" fmla="*/ 17960 w 2182573"/>
              <a:gd name="connsiteY7" fmla="*/ 403879 h 594531"/>
              <a:gd name="connsiteX8" fmla="*/ 8884 w 2182573"/>
              <a:gd name="connsiteY8" fmla="*/ 235975 h 594531"/>
              <a:gd name="connsiteX9" fmla="*/ 13665 w 2182573"/>
              <a:gd name="connsiteY9" fmla="*/ 26000 h 594531"/>
              <a:gd name="connsiteX0" fmla="*/ 13665 w 2202120"/>
              <a:gd name="connsiteY0" fmla="*/ 26000 h 594531"/>
              <a:gd name="connsiteX1" fmla="*/ 90567 w 2202120"/>
              <a:gd name="connsiteY1" fmla="*/ 0 h 594531"/>
              <a:gd name="connsiteX2" fmla="*/ 2165244 w 2202120"/>
              <a:gd name="connsiteY2" fmla="*/ 12386 h 594531"/>
              <a:gd name="connsiteX3" fmla="*/ 2182570 w 2202120"/>
              <a:gd name="connsiteY3" fmla="*/ 108912 h 594531"/>
              <a:gd name="connsiteX4" fmla="*/ 2192471 w 2202120"/>
              <a:gd name="connsiteY4" fmla="*/ 583886 h 594531"/>
              <a:gd name="connsiteX5" fmla="*/ 2073658 w 2202120"/>
              <a:gd name="connsiteY5" fmla="*/ 594474 h 594531"/>
              <a:gd name="connsiteX6" fmla="*/ 22741 w 2202120"/>
              <a:gd name="connsiteY6" fmla="*/ 583886 h 594531"/>
              <a:gd name="connsiteX7" fmla="*/ 17960 w 2202120"/>
              <a:gd name="connsiteY7" fmla="*/ 403879 h 594531"/>
              <a:gd name="connsiteX8" fmla="*/ 8884 w 2202120"/>
              <a:gd name="connsiteY8" fmla="*/ 235975 h 594531"/>
              <a:gd name="connsiteX9" fmla="*/ 13665 w 2202120"/>
              <a:gd name="connsiteY9" fmla="*/ 26000 h 594531"/>
              <a:gd name="connsiteX0" fmla="*/ 13665 w 2202036"/>
              <a:gd name="connsiteY0" fmla="*/ 26000 h 594531"/>
              <a:gd name="connsiteX1" fmla="*/ 90567 w 2202036"/>
              <a:gd name="connsiteY1" fmla="*/ 0 h 594531"/>
              <a:gd name="connsiteX2" fmla="*/ 2165244 w 2202036"/>
              <a:gd name="connsiteY2" fmla="*/ 12386 h 594531"/>
              <a:gd name="connsiteX3" fmla="*/ 2182570 w 2202036"/>
              <a:gd name="connsiteY3" fmla="*/ 108912 h 594531"/>
              <a:gd name="connsiteX4" fmla="*/ 2191645 w 2202036"/>
              <a:gd name="connsiteY4" fmla="*/ 422031 h 594531"/>
              <a:gd name="connsiteX5" fmla="*/ 2192471 w 2202036"/>
              <a:gd name="connsiteY5" fmla="*/ 583886 h 594531"/>
              <a:gd name="connsiteX6" fmla="*/ 2073658 w 2202036"/>
              <a:gd name="connsiteY6" fmla="*/ 594474 h 594531"/>
              <a:gd name="connsiteX7" fmla="*/ 22741 w 2202036"/>
              <a:gd name="connsiteY7" fmla="*/ 583886 h 594531"/>
              <a:gd name="connsiteX8" fmla="*/ 17960 w 2202036"/>
              <a:gd name="connsiteY8" fmla="*/ 403879 h 594531"/>
              <a:gd name="connsiteX9" fmla="*/ 8884 w 2202036"/>
              <a:gd name="connsiteY9" fmla="*/ 235975 h 594531"/>
              <a:gd name="connsiteX10" fmla="*/ 13665 w 2202036"/>
              <a:gd name="connsiteY10" fmla="*/ 26000 h 594531"/>
              <a:gd name="connsiteX0" fmla="*/ 142254 w 2330625"/>
              <a:gd name="connsiteY0" fmla="*/ 26000 h 594531"/>
              <a:gd name="connsiteX1" fmla="*/ 219156 w 2330625"/>
              <a:gd name="connsiteY1" fmla="*/ 0 h 594531"/>
              <a:gd name="connsiteX2" fmla="*/ 2293833 w 2330625"/>
              <a:gd name="connsiteY2" fmla="*/ 12386 h 594531"/>
              <a:gd name="connsiteX3" fmla="*/ 2311159 w 2330625"/>
              <a:gd name="connsiteY3" fmla="*/ 108912 h 594531"/>
              <a:gd name="connsiteX4" fmla="*/ 2320234 w 2330625"/>
              <a:gd name="connsiteY4" fmla="*/ 422031 h 594531"/>
              <a:gd name="connsiteX5" fmla="*/ 2321060 w 2330625"/>
              <a:gd name="connsiteY5" fmla="*/ 583886 h 594531"/>
              <a:gd name="connsiteX6" fmla="*/ 2202247 w 2330625"/>
              <a:gd name="connsiteY6" fmla="*/ 594474 h 594531"/>
              <a:gd name="connsiteX7" fmla="*/ 151330 w 2330625"/>
              <a:gd name="connsiteY7" fmla="*/ 583886 h 594531"/>
              <a:gd name="connsiteX8" fmla="*/ 155624 w 2330625"/>
              <a:gd name="connsiteY8" fmla="*/ 512790 h 594531"/>
              <a:gd name="connsiteX9" fmla="*/ 146549 w 2330625"/>
              <a:gd name="connsiteY9" fmla="*/ 403879 h 594531"/>
              <a:gd name="connsiteX10" fmla="*/ 137473 w 2330625"/>
              <a:gd name="connsiteY10" fmla="*/ 235975 h 594531"/>
              <a:gd name="connsiteX11" fmla="*/ 142254 w 2330625"/>
              <a:gd name="connsiteY11" fmla="*/ 26000 h 594531"/>
              <a:gd name="connsiteX0" fmla="*/ 13413 w 2201784"/>
              <a:gd name="connsiteY0" fmla="*/ 26000 h 594531"/>
              <a:gd name="connsiteX1" fmla="*/ 90315 w 2201784"/>
              <a:gd name="connsiteY1" fmla="*/ 0 h 594531"/>
              <a:gd name="connsiteX2" fmla="*/ 2164992 w 2201784"/>
              <a:gd name="connsiteY2" fmla="*/ 12386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01784" h="594531">
                <a:moveTo>
                  <a:pt x="13413" y="26000"/>
                </a:moveTo>
                <a:cubicBezTo>
                  <a:pt x="37534" y="24897"/>
                  <a:pt x="66194" y="1103"/>
                  <a:pt x="90315" y="0"/>
                </a:cubicBezTo>
                <a:lnTo>
                  <a:pt x="2164992" y="12386"/>
                </a:lnTo>
                <a:cubicBezTo>
                  <a:pt x="2164717" y="43049"/>
                  <a:pt x="2182593" y="78249"/>
                  <a:pt x="2182318" y="108912"/>
                </a:cubicBezTo>
                <a:cubicBezTo>
                  <a:pt x="2188231" y="177186"/>
                  <a:pt x="2189743" y="342869"/>
                  <a:pt x="2191393" y="422031"/>
                </a:cubicBezTo>
                <a:cubicBezTo>
                  <a:pt x="2193043" y="501193"/>
                  <a:pt x="2213396" y="555146"/>
                  <a:pt x="2192219" y="583886"/>
                </a:cubicBezTo>
                <a:cubicBezTo>
                  <a:pt x="2172279" y="582877"/>
                  <a:pt x="2093346" y="595483"/>
                  <a:pt x="2073406" y="594474"/>
                </a:cubicBezTo>
                <a:lnTo>
                  <a:pt x="22489" y="583886"/>
                </a:lnTo>
                <a:cubicBezTo>
                  <a:pt x="5849" y="592962"/>
                  <a:pt x="27580" y="542791"/>
                  <a:pt x="26783" y="512790"/>
                </a:cubicBezTo>
                <a:cubicBezTo>
                  <a:pt x="25986" y="482789"/>
                  <a:pt x="18464" y="450015"/>
                  <a:pt x="17708" y="403879"/>
                </a:cubicBezTo>
                <a:cubicBezTo>
                  <a:pt x="16952" y="357743"/>
                  <a:pt x="-14855" y="308787"/>
                  <a:pt x="8632" y="235975"/>
                </a:cubicBezTo>
                <a:cubicBezTo>
                  <a:pt x="7119" y="142994"/>
                  <a:pt x="-201" y="65329"/>
                  <a:pt x="13413" y="26000"/>
                </a:cubicBezTo>
                <a:close/>
              </a:path>
            </a:pathLst>
          </a:custGeom>
          <a:solidFill>
            <a:srgbClr val="D9D4D0">
              <a:alpha val="60000"/>
            </a:srgbClr>
          </a:solidFill>
          <a:ln>
            <a:noFill/>
          </a:ln>
          <a:effectLst>
            <a:softEdge rad="63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171EF11-F106-2A61-5CBB-3929D08C177F}"/>
              </a:ext>
            </a:extLst>
          </p:cNvPr>
          <p:cNvSpPr>
            <a:spLocks noGrp="1"/>
          </p:cNvSpPr>
          <p:nvPr>
            <p:ph idx="1"/>
          </p:nvPr>
        </p:nvSpPr>
        <p:spPr>
          <a:xfrm>
            <a:off x="1189319" y="2547257"/>
            <a:ext cx="4458446" cy="3239392"/>
          </a:xfrm>
        </p:spPr>
        <p:txBody>
          <a:bodyPr anchor="ctr">
            <a:normAutofit/>
          </a:bodyPr>
          <a:lstStyle/>
          <a:p>
            <a:pPr marL="0" indent="0">
              <a:lnSpc>
                <a:spcPct val="90000"/>
              </a:lnSpc>
              <a:buNone/>
            </a:pPr>
            <a:r>
              <a:rPr lang="en-US" dirty="0"/>
              <a:t>IPL continues to gain popularity on a global scale as well, ranking as the second most popular sports event after the English Premier League. It surpasses other major sports events such as NFL, NBA, Major League Baseball, and T20 Cricket World Cup. The report suggests that IPL is expected to surpass EPL and become the most popular sporting event worldwide</a:t>
            </a:r>
            <a:endParaRPr lang="en-AU" dirty="0"/>
          </a:p>
        </p:txBody>
      </p:sp>
    </p:spTree>
    <p:extLst>
      <p:ext uri="{BB962C8B-B14F-4D97-AF65-F5344CB8AC3E}">
        <p14:creationId xmlns:p14="http://schemas.microsoft.com/office/powerpoint/2010/main" val="2107669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1331648" cy="1978172"/>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36649" y="488969"/>
                  <a:pt x="9316893" y="491390"/>
                </a:cubicBezTo>
                <a:cubicBezTo>
                  <a:pt x="9298834" y="504511"/>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79948" y="576062"/>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407128" y="961344"/>
                </a:lnTo>
                <a:lnTo>
                  <a:pt x="8380548" y="987916"/>
                </a:lnTo>
                <a:lnTo>
                  <a:pt x="8379462" y="987106"/>
                </a:lnTo>
                <a:cubicBezTo>
                  <a:pt x="8376507" y="985864"/>
                  <a:pt x="8373362" y="986042"/>
                  <a:pt x="8369725" y="989186"/>
                </a:cubicBezTo>
                <a:cubicBezTo>
                  <a:pt x="8357221" y="990792"/>
                  <a:pt x="8319237" y="991089"/>
                  <a:pt x="8304438" y="996739"/>
                </a:cubicBezTo>
                <a:cubicBezTo>
                  <a:pt x="8297193" y="1005683"/>
                  <a:pt x="8289328" y="1014568"/>
                  <a:pt x="8280929" y="1023089"/>
                </a:cubicBezTo>
                <a:lnTo>
                  <a:pt x="8275760" y="1027772"/>
                </a:lnTo>
                <a:lnTo>
                  <a:pt x="8275478" y="1027605"/>
                </a:lnTo>
                <a:cubicBezTo>
                  <a:pt x="8273970" y="1028076"/>
                  <a:pt x="8272124" y="1029408"/>
                  <a:pt x="8269666"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43525" y="1179064"/>
                </a:lnTo>
                <a:lnTo>
                  <a:pt x="7685942" y="1233723"/>
                </a:lnTo>
                <a:lnTo>
                  <a:pt x="7586920" y="1261888"/>
                </a:lnTo>
                <a:cubicBezTo>
                  <a:pt x="7556723" y="1298911"/>
                  <a:pt x="7489186" y="1249860"/>
                  <a:pt x="7486100" y="1292563"/>
                </a:cubicBezTo>
                <a:cubicBezTo>
                  <a:pt x="7454875" y="1308356"/>
                  <a:pt x="7449202" y="1300366"/>
                  <a:pt x="7407190" y="1314737"/>
                </a:cubicBezTo>
                <a:cubicBezTo>
                  <a:pt x="7368386" y="1364011"/>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23400" y="1671703"/>
                  <a:pt x="5529437" y="1636968"/>
                </a:cubicBezTo>
                <a:cubicBezTo>
                  <a:pt x="5500069" y="1636638"/>
                  <a:pt x="5481558" y="1636672"/>
                  <a:pt x="5440853" y="1657958"/>
                </a:cubicBezTo>
                <a:cubicBezTo>
                  <a:pt x="5340428" y="1673293"/>
                  <a:pt x="5074771" y="1739921"/>
                  <a:pt x="4945936" y="1713743"/>
                </a:cubicBezTo>
                <a:cubicBezTo>
                  <a:pt x="4914142" y="1717597"/>
                  <a:pt x="4837317" y="1726609"/>
                  <a:pt x="4818446" y="1726895"/>
                </a:cubicBezTo>
                <a:lnTo>
                  <a:pt x="4813657" y="1730706"/>
                </a:lnTo>
                <a:lnTo>
                  <a:pt x="4759058" y="1766533"/>
                </a:lnTo>
                <a:cubicBezTo>
                  <a:pt x="4747481" y="1770744"/>
                  <a:pt x="4734604" y="1772921"/>
                  <a:pt x="4719749" y="1771811"/>
                </a:cubicBezTo>
                <a:cubicBezTo>
                  <a:pt x="4667035" y="1745585"/>
                  <a:pt x="4634134" y="1775931"/>
                  <a:pt x="4568686" y="1786141"/>
                </a:cubicBezTo>
                <a:cubicBezTo>
                  <a:pt x="4544667" y="1777910"/>
                  <a:pt x="4432547" y="1778168"/>
                  <a:pt x="4418751" y="1796932"/>
                </a:cubicBezTo>
                <a:cubicBezTo>
                  <a:pt x="4403360" y="1801488"/>
                  <a:pt x="4385278" y="1795746"/>
                  <a:pt x="4378377" y="1815528"/>
                </a:cubicBezTo>
                <a:cubicBezTo>
                  <a:pt x="4366870" y="1839461"/>
                  <a:pt x="4312575" y="1805339"/>
                  <a:pt x="4320575" y="1832722"/>
                </a:cubicBezTo>
                <a:cubicBezTo>
                  <a:pt x="4282030" y="1809397"/>
                  <a:pt x="4252210" y="1859755"/>
                  <a:pt x="4220200" y="1873173"/>
                </a:cubicBezTo>
                <a:cubicBezTo>
                  <a:pt x="4189784" y="1872580"/>
                  <a:pt x="4175475" y="1885756"/>
                  <a:pt x="4105361" y="1894711"/>
                </a:cubicBezTo>
                <a:cubicBezTo>
                  <a:pt x="4071894" y="1867524"/>
                  <a:pt x="4035294" y="1916372"/>
                  <a:pt x="3973223" y="1881015"/>
                </a:cubicBezTo>
                <a:cubicBezTo>
                  <a:pt x="3971330" y="1884974"/>
                  <a:pt x="3952843" y="1881390"/>
                  <a:pt x="3900992" y="1880603"/>
                </a:cubicBezTo>
                <a:cubicBezTo>
                  <a:pt x="3849141" y="1879815"/>
                  <a:pt x="3740259" y="1879432"/>
                  <a:pt x="3662119" y="1876289"/>
                </a:cubicBezTo>
                <a:cubicBezTo>
                  <a:pt x="3573420" y="1876991"/>
                  <a:pt x="3613412" y="1915150"/>
                  <a:pt x="3496919" y="1873180"/>
                </a:cubicBezTo>
                <a:cubicBezTo>
                  <a:pt x="3488062" y="1895719"/>
                  <a:pt x="3474293" y="1897950"/>
                  <a:pt x="3449433" y="1889681"/>
                </a:cubicBezTo>
                <a:cubicBezTo>
                  <a:pt x="3406553" y="1891629"/>
                  <a:pt x="3417350" y="1945453"/>
                  <a:pt x="3369766" y="1916653"/>
                </a:cubicBezTo>
                <a:cubicBezTo>
                  <a:pt x="3338805" y="1929531"/>
                  <a:pt x="3310151" y="1915620"/>
                  <a:pt x="3290336" y="1925039"/>
                </a:cubicBezTo>
                <a:lnTo>
                  <a:pt x="3224897" y="1943733"/>
                </a:lnTo>
                <a:cubicBezTo>
                  <a:pt x="3188693" y="1949271"/>
                  <a:pt x="3178540" y="1909145"/>
                  <a:pt x="3161463" y="1946591"/>
                </a:cubicBezTo>
                <a:lnTo>
                  <a:pt x="3157504" y="1957276"/>
                </a:lnTo>
                <a:lnTo>
                  <a:pt x="3115176" y="1943459"/>
                </a:lnTo>
                <a:cubicBezTo>
                  <a:pt x="3095397" y="1937281"/>
                  <a:pt x="3080878" y="1929976"/>
                  <a:pt x="3038835" y="1920210"/>
                </a:cubicBezTo>
                <a:cubicBezTo>
                  <a:pt x="3011900" y="1947086"/>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1037" y="1967486"/>
                  <a:pt x="2001803" y="1954594"/>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391573" y="1790862"/>
                  <a:pt x="1332568" y="1793149"/>
                </a:cubicBezTo>
                <a:cubicBezTo>
                  <a:pt x="1236287" y="1833446"/>
                  <a:pt x="1335185" y="1756546"/>
                  <a:pt x="1186881" y="1768613"/>
                </a:cubicBezTo>
                <a:cubicBezTo>
                  <a:pt x="1178443" y="1775469"/>
                  <a:pt x="1160576" y="1767918"/>
                  <a:pt x="1162595" y="1758337"/>
                </a:cubicBezTo>
                <a:cubicBezTo>
                  <a:pt x="1153167" y="1761117"/>
                  <a:pt x="1130472" y="1779083"/>
                  <a:pt x="1128523" y="1763621"/>
                </a:cubicBezTo>
                <a:cubicBezTo>
                  <a:pt x="1081415" y="1760756"/>
                  <a:pt x="1034361" y="1768718"/>
                  <a:pt x="991903" y="1786741"/>
                </a:cubicBezTo>
                <a:cubicBezTo>
                  <a:pt x="966383" y="1781126"/>
                  <a:pt x="949501" y="1831241"/>
                  <a:pt x="883960" y="1822386"/>
                </a:cubicBezTo>
                <a:cubicBezTo>
                  <a:pt x="831931" y="1790865"/>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06D48780-9AAA-EDFE-BDEA-445548294310}"/>
              </a:ext>
            </a:extLst>
          </p:cNvPr>
          <p:cNvSpPr>
            <a:spLocks noGrp="1"/>
          </p:cNvSpPr>
          <p:nvPr>
            <p:ph type="title"/>
          </p:nvPr>
        </p:nvSpPr>
        <p:spPr>
          <a:xfrm>
            <a:off x="1050879" y="609601"/>
            <a:ext cx="9810604" cy="1216024"/>
          </a:xfrm>
        </p:spPr>
        <p:txBody>
          <a:bodyPr>
            <a:normAutofit/>
          </a:bodyPr>
          <a:lstStyle/>
          <a:p>
            <a:r>
              <a:rPr lang="en-AU" dirty="0"/>
              <a:t>Sources</a:t>
            </a:r>
          </a:p>
        </p:txBody>
      </p:sp>
      <p:sp>
        <p:nvSpPr>
          <p:cNvPr id="3" name="Content Placeholder 2">
            <a:extLst>
              <a:ext uri="{FF2B5EF4-FFF2-40B4-BE49-F238E27FC236}">
                <a16:creationId xmlns:a16="http://schemas.microsoft.com/office/drawing/2014/main" id="{921B5511-7F4F-3646-B911-09E4E15D8B94}"/>
              </a:ext>
            </a:extLst>
          </p:cNvPr>
          <p:cNvSpPr>
            <a:spLocks noGrp="1"/>
          </p:cNvSpPr>
          <p:nvPr>
            <p:ph idx="1"/>
          </p:nvPr>
        </p:nvSpPr>
        <p:spPr>
          <a:xfrm>
            <a:off x="1050879" y="2296161"/>
            <a:ext cx="4788505" cy="3846012"/>
          </a:xfrm>
        </p:spPr>
        <p:txBody>
          <a:bodyPr>
            <a:normAutofit/>
          </a:bodyPr>
          <a:lstStyle/>
          <a:p>
            <a:pPr>
              <a:lnSpc>
                <a:spcPct val="90000"/>
              </a:lnSpc>
            </a:pPr>
            <a:r>
              <a:rPr lang="en-AU" sz="1300" dirty="0"/>
              <a:t>About Dataset - </a:t>
            </a:r>
            <a:r>
              <a:rPr lang="en-AU" sz="1300" dirty="0">
                <a:hlinkClick r:id="rId2"/>
              </a:rPr>
              <a:t>https://www.kaggle.com/datasets/nowke9/ipldata</a:t>
            </a:r>
            <a:endParaRPr lang="en-AU" sz="1300" dirty="0"/>
          </a:p>
          <a:p>
            <a:pPr marL="0" indent="0">
              <a:lnSpc>
                <a:spcPct val="90000"/>
              </a:lnSpc>
              <a:buNone/>
            </a:pPr>
            <a:r>
              <a:rPr lang="en-US" sz="1300" dirty="0"/>
              <a:t>Indian Premier League (IPL) is a Twenty20 cricket format league in India. It is usually played in April and May every year. As of 2019, the title sponsor of the game is Vivo. The league was founded by Board of Control for Cricket India (BCCI) in 2008.</a:t>
            </a:r>
          </a:p>
          <a:p>
            <a:pPr marL="0" indent="0">
              <a:lnSpc>
                <a:spcPct val="90000"/>
              </a:lnSpc>
              <a:buNone/>
            </a:pPr>
            <a:r>
              <a:rPr lang="en-AU" sz="1300" dirty="0"/>
              <a:t>Content:</a:t>
            </a:r>
          </a:p>
          <a:p>
            <a:pPr marL="560070" lvl="1" indent="-285750">
              <a:lnSpc>
                <a:spcPct val="90000"/>
              </a:lnSpc>
              <a:buFont typeface="Arial" panose="020B0604020202020204" pitchFamily="34" charset="0"/>
              <a:buChar char="•"/>
            </a:pPr>
            <a:r>
              <a:rPr lang="en-US" sz="1300" dirty="0"/>
              <a:t>Data till Season 11 (2008 - 2019)</a:t>
            </a:r>
          </a:p>
          <a:p>
            <a:pPr marL="560070" lvl="1" indent="-285750">
              <a:lnSpc>
                <a:spcPct val="90000"/>
              </a:lnSpc>
              <a:buFont typeface="Arial" panose="020B0604020202020204" pitchFamily="34" charset="0"/>
              <a:buChar char="•"/>
            </a:pPr>
            <a:r>
              <a:rPr lang="en-US" sz="1300" dirty="0"/>
              <a:t>Matches.csv – Match by match data</a:t>
            </a:r>
          </a:p>
          <a:p>
            <a:pPr marL="560070" lvl="1" indent="-285750">
              <a:lnSpc>
                <a:spcPct val="90000"/>
              </a:lnSpc>
              <a:buFont typeface="Arial" panose="020B0604020202020204" pitchFamily="34" charset="0"/>
              <a:buChar char="•"/>
            </a:pPr>
            <a:r>
              <a:rPr lang="en-US" sz="1300" dirty="0"/>
              <a:t>Deliveries.csv – ball by ball data</a:t>
            </a:r>
          </a:p>
          <a:p>
            <a:pPr marL="560070" lvl="1" indent="-285750">
              <a:lnSpc>
                <a:spcPct val="90000"/>
              </a:lnSpc>
              <a:buFont typeface="Arial" panose="020B0604020202020204" pitchFamily="34" charset="0"/>
              <a:buChar char="•"/>
            </a:pPr>
            <a:endParaRPr lang="en-US" sz="1300" dirty="0"/>
          </a:p>
          <a:p>
            <a:pPr lvl="1">
              <a:lnSpc>
                <a:spcPct val="90000"/>
              </a:lnSpc>
            </a:pPr>
            <a:r>
              <a:rPr lang="en-US" sz="1300" dirty="0"/>
              <a:t>Acknowledgements</a:t>
            </a:r>
          </a:p>
          <a:p>
            <a:pPr marL="560070" lvl="1" indent="-285750">
              <a:lnSpc>
                <a:spcPct val="90000"/>
              </a:lnSpc>
              <a:buFont typeface="Arial" panose="020B0604020202020204" pitchFamily="34" charset="0"/>
              <a:buChar char="•"/>
            </a:pPr>
            <a:r>
              <a:rPr lang="en-US" sz="1300" dirty="0"/>
              <a:t>Data source from 2008-2017 - </a:t>
            </a:r>
            <a:r>
              <a:rPr lang="en-US" sz="1300" dirty="0">
                <a:hlinkClick r:id="rId3"/>
              </a:rPr>
              <a:t>CricSheet.org </a:t>
            </a:r>
            <a:r>
              <a:rPr lang="en-US" sz="1300" dirty="0"/>
              <a:t>and </a:t>
            </a:r>
            <a:r>
              <a:rPr lang="en-US" sz="1300" dirty="0">
                <a:hlinkClick r:id="rId4"/>
              </a:rPr>
              <a:t>Manas - Kaggle</a:t>
            </a:r>
            <a:endParaRPr lang="en-US" sz="1300" dirty="0"/>
          </a:p>
          <a:p>
            <a:pPr marL="560070" lvl="1" indent="-285750">
              <a:lnSpc>
                <a:spcPct val="90000"/>
              </a:lnSpc>
              <a:buFont typeface="Arial" panose="020B0604020202020204" pitchFamily="34" charset="0"/>
              <a:buChar char="•"/>
            </a:pPr>
            <a:r>
              <a:rPr lang="en-US" sz="1300" dirty="0"/>
              <a:t>Data source for 2018-2019 - </a:t>
            </a:r>
            <a:r>
              <a:rPr lang="en-US" sz="1300" dirty="0">
                <a:hlinkClick r:id="rId5"/>
              </a:rPr>
              <a:t>IPL T20 - Official website</a:t>
            </a:r>
            <a:endParaRPr lang="en-AU" sz="1300" dirty="0"/>
          </a:p>
        </p:txBody>
      </p:sp>
      <p:pic>
        <p:nvPicPr>
          <p:cNvPr id="7" name="Graphic 6" descr="Cricket">
            <a:extLst>
              <a:ext uri="{FF2B5EF4-FFF2-40B4-BE49-F238E27FC236}">
                <a16:creationId xmlns:a16="http://schemas.microsoft.com/office/drawing/2014/main" id="{C6F8CF86-BBD0-9942-2788-DF0393170C8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921673" y="1978172"/>
            <a:ext cx="3846011" cy="3846011"/>
          </a:xfrm>
          <a:prstGeom prst="rect">
            <a:avLst/>
          </a:prstGeom>
        </p:spPr>
      </p:pic>
      <p:sp>
        <p:nvSpPr>
          <p:cNvPr id="14" name="Freeform: Shape 13">
            <a:extLst>
              <a:ext uri="{FF2B5EF4-FFF2-40B4-BE49-F238E27FC236}">
                <a16:creationId xmlns:a16="http://schemas.microsoft.com/office/drawing/2014/main" id="{C64E267B-3F5A-4357-9E7F-C5FBE5D3B1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50426" y="5902730"/>
            <a:ext cx="5741575" cy="955271"/>
          </a:xfrm>
          <a:custGeom>
            <a:avLst/>
            <a:gdLst>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39115 w 5741575"/>
              <a:gd name="connsiteY7" fmla="*/ 949326 h 955271"/>
              <a:gd name="connsiteX8" fmla="*/ 93851 w 5741575"/>
              <a:gd name="connsiteY8" fmla="*/ 945611 h 955271"/>
              <a:gd name="connsiteX9" fmla="*/ 148657 w 5741575"/>
              <a:gd name="connsiteY9" fmla="*/ 898134 h 955271"/>
              <a:gd name="connsiteX10" fmla="*/ 174554 w 5741575"/>
              <a:gd name="connsiteY10" fmla="*/ 886351 h 955271"/>
              <a:gd name="connsiteX11" fmla="*/ 187633 w 5741575"/>
              <a:gd name="connsiteY11" fmla="*/ 878226 h 955271"/>
              <a:gd name="connsiteX12" fmla="*/ 187961 w 5741575"/>
              <a:gd name="connsiteY12" fmla="*/ 876538 h 955271"/>
              <a:gd name="connsiteX13" fmla="*/ 240501 w 5741575"/>
              <a:gd name="connsiteY13" fmla="*/ 873150 h 955271"/>
              <a:gd name="connsiteX14" fmla="*/ 246345 w 5741575"/>
              <a:gd name="connsiteY14" fmla="*/ 869942 h 955271"/>
              <a:gd name="connsiteX15" fmla="*/ 282041 w 5741575"/>
              <a:gd name="connsiteY15" fmla="*/ 871263 h 955271"/>
              <a:gd name="connsiteX16" fmla="*/ 299711 w 5741575"/>
              <a:gd name="connsiteY16" fmla="*/ 870064 h 955271"/>
              <a:gd name="connsiteX17" fmla="*/ 306299 w 5741575"/>
              <a:gd name="connsiteY17" fmla="*/ 873609 h 955271"/>
              <a:gd name="connsiteX18" fmla="*/ 331571 w 5741575"/>
              <a:gd name="connsiteY18" fmla="*/ 869866 h 955271"/>
              <a:gd name="connsiteX19" fmla="*/ 333872 w 5741575"/>
              <a:gd name="connsiteY19" fmla="*/ 867971 h 955271"/>
              <a:gd name="connsiteX20" fmla="*/ 356953 w 5741575"/>
              <a:gd name="connsiteY20" fmla="*/ 870334 h 955271"/>
              <a:gd name="connsiteX21" fmla="*/ 379005 w 5741575"/>
              <a:gd name="connsiteY21" fmla="*/ 878900 h 955271"/>
              <a:gd name="connsiteX22" fmla="*/ 585428 w 5741575"/>
              <a:gd name="connsiteY22" fmla="*/ 826440 h 955271"/>
              <a:gd name="connsiteX23" fmla="*/ 787156 w 5741575"/>
              <a:gd name="connsiteY23" fmla="*/ 838447 h 955271"/>
              <a:gd name="connsiteX24" fmla="*/ 898586 w 5741575"/>
              <a:gd name="connsiteY24" fmla="*/ 808502 h 955271"/>
              <a:gd name="connsiteX25" fmla="*/ 924063 w 5741575"/>
              <a:gd name="connsiteY25" fmla="*/ 770210 h 955271"/>
              <a:gd name="connsiteX26" fmla="*/ 1212574 w 5741575"/>
              <a:gd name="connsiteY26" fmla="*/ 724238 h 955271"/>
              <a:gd name="connsiteX27" fmla="*/ 1280768 w 5741575"/>
              <a:gd name="connsiteY27" fmla="*/ 699122 h 955271"/>
              <a:gd name="connsiteX28" fmla="*/ 1352027 w 5741575"/>
              <a:gd name="connsiteY28" fmla="*/ 704323 h 955271"/>
              <a:gd name="connsiteX29" fmla="*/ 1374314 w 5741575"/>
              <a:gd name="connsiteY29" fmla="*/ 688815 h 955271"/>
              <a:gd name="connsiteX30" fmla="*/ 1378034 w 5741575"/>
              <a:gd name="connsiteY30" fmla="*/ 685842 h 955271"/>
              <a:gd name="connsiteX31" fmla="*/ 1395604 w 5741575"/>
              <a:gd name="connsiteY31" fmla="*/ 680460 h 955271"/>
              <a:gd name="connsiteX32" fmla="*/ 1397206 w 5741575"/>
              <a:gd name="connsiteY32" fmla="*/ 670793 h 955271"/>
              <a:gd name="connsiteX33" fmla="*/ 1421250 w 5741575"/>
              <a:gd name="connsiteY33" fmla="*/ 656855 h 955271"/>
              <a:gd name="connsiteX34" fmla="*/ 1454524 w 5741575"/>
              <a:gd name="connsiteY34" fmla="*/ 649224 h 955271"/>
              <a:gd name="connsiteX35" fmla="*/ 1616217 w 5741575"/>
              <a:gd name="connsiteY35" fmla="*/ 622107 h 955271"/>
              <a:gd name="connsiteX36" fmla="*/ 1710928 w 5741575"/>
              <a:gd name="connsiteY36" fmla="*/ 600666 h 955271"/>
              <a:gd name="connsiteX37" fmla="*/ 1743718 w 5741575"/>
              <a:gd name="connsiteY37" fmla="*/ 584327 h 955271"/>
              <a:gd name="connsiteX38" fmla="*/ 1791651 w 5741575"/>
              <a:gd name="connsiteY38" fmla="*/ 567019 h 955271"/>
              <a:gd name="connsiteX39" fmla="*/ 1873778 w 5741575"/>
              <a:gd name="connsiteY39" fmla="*/ 530130 h 955271"/>
              <a:gd name="connsiteX40" fmla="*/ 1988411 w 5741575"/>
              <a:gd name="connsiteY40" fmla="*/ 491599 h 955271"/>
              <a:gd name="connsiteX41" fmla="*/ 2085507 w 5741575"/>
              <a:gd name="connsiteY41" fmla="*/ 498527 h 955271"/>
              <a:gd name="connsiteX42" fmla="*/ 2090767 w 5741575"/>
              <a:gd name="connsiteY42" fmla="*/ 490616 h 955271"/>
              <a:gd name="connsiteX43" fmla="*/ 2151143 w 5741575"/>
              <a:gd name="connsiteY43" fmla="*/ 478332 h 955271"/>
              <a:gd name="connsiteX44" fmla="*/ 2378710 w 5741575"/>
              <a:gd name="connsiteY44" fmla="*/ 477570 h 955271"/>
              <a:gd name="connsiteX45" fmla="*/ 2496256 w 5741575"/>
              <a:gd name="connsiteY45" fmla="*/ 452396 h 955271"/>
              <a:gd name="connsiteX46" fmla="*/ 2535387 w 5741575"/>
              <a:gd name="connsiteY46" fmla="*/ 436645 h 955271"/>
              <a:gd name="connsiteX47" fmla="*/ 2601109 w 5741575"/>
              <a:gd name="connsiteY47" fmla="*/ 410678 h 955271"/>
              <a:gd name="connsiteX48" fmla="*/ 2643855 w 5741575"/>
              <a:gd name="connsiteY48" fmla="*/ 374482 h 955271"/>
              <a:gd name="connsiteX49" fmla="*/ 2657726 w 5741575"/>
              <a:gd name="connsiteY49" fmla="*/ 365841 h 955271"/>
              <a:gd name="connsiteX50" fmla="*/ 2687125 w 5741575"/>
              <a:gd name="connsiteY50" fmla="*/ 366820 h 955271"/>
              <a:gd name="connsiteX51" fmla="*/ 2697479 w 5741575"/>
              <a:gd name="connsiteY51" fmla="*/ 361430 h 955271"/>
              <a:gd name="connsiteX52" fmla="*/ 2701547 w 5741575"/>
              <a:gd name="connsiteY52" fmla="*/ 361545 h 955271"/>
              <a:gd name="connsiteX53" fmla="*/ 2711054 w 5741575"/>
              <a:gd name="connsiteY53" fmla="*/ 360597 h 955271"/>
              <a:gd name="connsiteX54" fmla="*/ 2710438 w 5741575"/>
              <a:gd name="connsiteY54" fmla="*/ 366958 h 955271"/>
              <a:gd name="connsiteX55" fmla="*/ 2722936 w 5741575"/>
              <a:gd name="connsiteY55" fmla="*/ 377633 h 955271"/>
              <a:gd name="connsiteX56" fmla="*/ 2777227 w 5741575"/>
              <a:gd name="connsiteY56" fmla="*/ 368972 h 955271"/>
              <a:gd name="connsiteX57" fmla="*/ 2779510 w 5741575"/>
              <a:gd name="connsiteY57" fmla="*/ 361652 h 955271"/>
              <a:gd name="connsiteX58" fmla="*/ 2786278 w 5741575"/>
              <a:gd name="connsiteY58" fmla="*/ 359869 h 955271"/>
              <a:gd name="connsiteX59" fmla="*/ 2792101 w 5741575"/>
              <a:gd name="connsiteY59" fmla="*/ 365927 h 955271"/>
              <a:gd name="connsiteX60" fmla="*/ 2885545 w 5741575"/>
              <a:gd name="connsiteY60" fmla="*/ 372818 h 955271"/>
              <a:gd name="connsiteX61" fmla="*/ 3009558 w 5741575"/>
              <a:gd name="connsiteY61" fmla="*/ 370573 h 955271"/>
              <a:gd name="connsiteX62" fmla="*/ 3095010 w 5741575"/>
              <a:gd name="connsiteY62" fmla="*/ 332454 h 955271"/>
              <a:gd name="connsiteX63" fmla="*/ 3103742 w 5741575"/>
              <a:gd name="connsiteY63" fmla="*/ 337974 h 955271"/>
              <a:gd name="connsiteX64" fmla="*/ 3165093 w 5741575"/>
              <a:gd name="connsiteY64" fmla="*/ 329459 h 955271"/>
              <a:gd name="connsiteX65" fmla="*/ 3373785 w 5741575"/>
              <a:gd name="connsiteY65" fmla="*/ 255680 h 955271"/>
              <a:gd name="connsiteX66" fmla="*/ 3493851 w 5741575"/>
              <a:gd name="connsiteY66" fmla="*/ 240255 h 955271"/>
              <a:gd name="connsiteX67" fmla="*/ 3537470 w 5741575"/>
              <a:gd name="connsiteY67" fmla="*/ 241867 h 955271"/>
              <a:gd name="connsiteX68" fmla="*/ 3610489 w 5741575"/>
              <a:gd name="connsiteY68" fmla="*/ 244128 h 955271"/>
              <a:gd name="connsiteX69" fmla="*/ 3667539 w 5741575"/>
              <a:gd name="connsiteY69" fmla="*/ 263271 h 955271"/>
              <a:gd name="connsiteX70" fmla="*/ 3727614 w 5741575"/>
              <a:gd name="connsiteY70" fmla="*/ 258245 h 955271"/>
              <a:gd name="connsiteX71" fmla="*/ 3738369 w 5741575"/>
              <a:gd name="connsiteY71" fmla="*/ 234506 h 955271"/>
              <a:gd name="connsiteX72" fmla="*/ 3803670 w 5741575"/>
              <a:gd name="connsiteY72" fmla="*/ 236457 h 955271"/>
              <a:gd name="connsiteX73" fmla="*/ 3903080 w 5741575"/>
              <a:gd name="connsiteY73" fmla="*/ 241890 h 955271"/>
              <a:gd name="connsiteX74" fmla="*/ 3959588 w 5741575"/>
              <a:gd name="connsiteY74" fmla="*/ 239195 h 955271"/>
              <a:gd name="connsiteX75" fmla="*/ 4114838 w 5741575"/>
              <a:gd name="connsiteY75" fmla="*/ 238165 h 955271"/>
              <a:gd name="connsiteX76" fmla="*/ 4271023 w 5741575"/>
              <a:gd name="connsiteY76" fmla="*/ 241959 h 955271"/>
              <a:gd name="connsiteX77" fmla="*/ 4367397 w 5741575"/>
              <a:gd name="connsiteY77" fmla="*/ 271442 h 955271"/>
              <a:gd name="connsiteX78" fmla="*/ 4495366 w 5741575"/>
              <a:gd name="connsiteY78" fmla="*/ 271618 h 955271"/>
              <a:gd name="connsiteX79" fmla="*/ 4517347 w 5741575"/>
              <a:gd name="connsiteY79" fmla="*/ 275639 h 955271"/>
              <a:gd name="connsiteX80" fmla="*/ 4546116 w 5741575"/>
              <a:gd name="connsiteY80" fmla="*/ 268568 h 955271"/>
              <a:gd name="connsiteX81" fmla="*/ 4661259 w 5741575"/>
              <a:gd name="connsiteY81" fmla="*/ 238966 h 955271"/>
              <a:gd name="connsiteX82" fmla="*/ 4750403 w 5741575"/>
              <a:gd name="connsiteY82" fmla="*/ 204364 h 955271"/>
              <a:gd name="connsiteX83" fmla="*/ 4867614 w 5741575"/>
              <a:gd name="connsiteY83" fmla="*/ 208668 h 955271"/>
              <a:gd name="connsiteX84" fmla="*/ 4937036 w 5741575"/>
              <a:gd name="connsiteY84" fmla="*/ 195446 h 955271"/>
              <a:gd name="connsiteX85" fmla="*/ 5047626 w 5741575"/>
              <a:gd name="connsiteY85" fmla="*/ 149604 h 955271"/>
              <a:gd name="connsiteX86" fmla="*/ 5200247 w 5741575"/>
              <a:gd name="connsiteY86" fmla="*/ 142695 h 955271"/>
              <a:gd name="connsiteX87" fmla="*/ 5235691 w 5741575"/>
              <a:gd name="connsiteY87" fmla="*/ 173330 h 955271"/>
              <a:gd name="connsiteX88" fmla="*/ 5280133 w 5741575"/>
              <a:gd name="connsiteY88" fmla="*/ 189342 h 955271"/>
              <a:gd name="connsiteX89" fmla="*/ 5291963 w 5741575"/>
              <a:gd name="connsiteY89" fmla="*/ 139446 h 955271"/>
              <a:gd name="connsiteX90" fmla="*/ 5418472 w 5741575"/>
              <a:gd name="connsiteY90" fmla="*/ 89163 h 955271"/>
              <a:gd name="connsiteX91" fmla="*/ 5482354 w 5741575"/>
              <a:gd name="connsiteY91" fmla="*/ 69470 h 955271"/>
              <a:gd name="connsiteX92" fmla="*/ 5583280 w 5741575"/>
              <a:gd name="connsiteY92" fmla="*/ 49787 h 955271"/>
              <a:gd name="connsiteX93" fmla="*/ 5613766 w 5741575"/>
              <a:gd name="connsiteY93" fmla="*/ 41855 h 955271"/>
              <a:gd name="connsiteX94" fmla="*/ 5684952 w 5741575"/>
              <a:gd name="connsiteY94" fmla="*/ 26088 h 9552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5741575" h="955271">
                <a:moveTo>
                  <a:pt x="5741575" y="0"/>
                </a:moveTo>
                <a:lnTo>
                  <a:pt x="5741575" y="955271"/>
                </a:lnTo>
                <a:lnTo>
                  <a:pt x="0" y="955271"/>
                </a:lnTo>
                <a:lnTo>
                  <a:pt x="8558" y="953971"/>
                </a:lnTo>
                <a:lnTo>
                  <a:pt x="16894" y="953847"/>
                </a:lnTo>
                <a:cubicBezTo>
                  <a:pt x="22474" y="953361"/>
                  <a:pt x="25973" y="952524"/>
                  <a:pt x="28156" y="951374"/>
                </a:cubicBezTo>
                <a:cubicBezTo>
                  <a:pt x="28201" y="951240"/>
                  <a:pt x="28247" y="951105"/>
                  <a:pt x="28293" y="950971"/>
                </a:cubicBezTo>
                <a:lnTo>
                  <a:pt x="39115" y="949326"/>
                </a:lnTo>
                <a:cubicBezTo>
                  <a:pt x="57701" y="947335"/>
                  <a:pt x="76089" y="946141"/>
                  <a:pt x="93851" y="945611"/>
                </a:cubicBezTo>
                <a:cubicBezTo>
                  <a:pt x="99905" y="923404"/>
                  <a:pt x="170209" y="932855"/>
                  <a:pt x="148657" y="898134"/>
                </a:cubicBezTo>
                <a:cubicBezTo>
                  <a:pt x="172173" y="896348"/>
                  <a:pt x="191809" y="908449"/>
                  <a:pt x="174554" y="886351"/>
                </a:cubicBezTo>
                <a:cubicBezTo>
                  <a:pt x="182014" y="885083"/>
                  <a:pt x="185699" y="882087"/>
                  <a:pt x="187633" y="878226"/>
                </a:cubicBezTo>
                <a:cubicBezTo>
                  <a:pt x="187742" y="877663"/>
                  <a:pt x="187852" y="877101"/>
                  <a:pt x="187961" y="876538"/>
                </a:cubicBezTo>
                <a:lnTo>
                  <a:pt x="240501" y="873150"/>
                </a:lnTo>
                <a:lnTo>
                  <a:pt x="246345" y="869942"/>
                </a:lnTo>
                <a:lnTo>
                  <a:pt x="282041" y="871263"/>
                </a:lnTo>
                <a:lnTo>
                  <a:pt x="299711" y="870064"/>
                </a:lnTo>
                <a:lnTo>
                  <a:pt x="306299" y="873609"/>
                </a:lnTo>
                <a:cubicBezTo>
                  <a:pt x="312531" y="875279"/>
                  <a:pt x="320316" y="874896"/>
                  <a:pt x="331571" y="869866"/>
                </a:cubicBezTo>
                <a:lnTo>
                  <a:pt x="333872" y="867971"/>
                </a:lnTo>
                <a:lnTo>
                  <a:pt x="356953" y="870334"/>
                </a:lnTo>
                <a:cubicBezTo>
                  <a:pt x="364772" y="872042"/>
                  <a:pt x="372199" y="874762"/>
                  <a:pt x="379005" y="878900"/>
                </a:cubicBezTo>
                <a:cubicBezTo>
                  <a:pt x="436788" y="836391"/>
                  <a:pt x="512367" y="847456"/>
                  <a:pt x="585428" y="826440"/>
                </a:cubicBezTo>
                <a:cubicBezTo>
                  <a:pt x="600236" y="776571"/>
                  <a:pt x="751447" y="800939"/>
                  <a:pt x="787156" y="838447"/>
                </a:cubicBezTo>
                <a:cubicBezTo>
                  <a:pt x="767750" y="789794"/>
                  <a:pt x="977582" y="857915"/>
                  <a:pt x="898586" y="808502"/>
                </a:cubicBezTo>
                <a:cubicBezTo>
                  <a:pt x="926099" y="807167"/>
                  <a:pt x="944922" y="782490"/>
                  <a:pt x="924063" y="770210"/>
                </a:cubicBezTo>
                <a:cubicBezTo>
                  <a:pt x="1015917" y="786259"/>
                  <a:pt x="1117953" y="728408"/>
                  <a:pt x="1212574" y="724238"/>
                </a:cubicBezTo>
                <a:cubicBezTo>
                  <a:pt x="1245879" y="677520"/>
                  <a:pt x="1233543" y="716744"/>
                  <a:pt x="1280768" y="699122"/>
                </a:cubicBezTo>
                <a:cubicBezTo>
                  <a:pt x="1280824" y="735474"/>
                  <a:pt x="1333787" y="667235"/>
                  <a:pt x="1352027" y="704323"/>
                </a:cubicBezTo>
                <a:cubicBezTo>
                  <a:pt x="1360044" y="699941"/>
                  <a:pt x="1367234" y="694526"/>
                  <a:pt x="1374314" y="688815"/>
                </a:cubicBezTo>
                <a:lnTo>
                  <a:pt x="1378034" y="685842"/>
                </a:lnTo>
                <a:lnTo>
                  <a:pt x="1395604" y="680460"/>
                </a:lnTo>
                <a:lnTo>
                  <a:pt x="1397206" y="670793"/>
                </a:lnTo>
                <a:lnTo>
                  <a:pt x="1421250" y="656855"/>
                </a:lnTo>
                <a:cubicBezTo>
                  <a:pt x="1430770" y="652893"/>
                  <a:pt x="1441623" y="650105"/>
                  <a:pt x="1454524" y="649224"/>
                </a:cubicBezTo>
                <a:cubicBezTo>
                  <a:pt x="1502655" y="660482"/>
                  <a:pt x="1556151" y="606226"/>
                  <a:pt x="1616217" y="622107"/>
                </a:cubicBezTo>
                <a:cubicBezTo>
                  <a:pt x="1637755" y="624837"/>
                  <a:pt x="1701030" y="614257"/>
                  <a:pt x="1710928" y="600666"/>
                </a:cubicBezTo>
                <a:cubicBezTo>
                  <a:pt x="1723693" y="596072"/>
                  <a:pt x="1739861" y="597834"/>
                  <a:pt x="1743718" y="584327"/>
                </a:cubicBezTo>
                <a:cubicBezTo>
                  <a:pt x="1751098" y="567647"/>
                  <a:pt x="1801421" y="583831"/>
                  <a:pt x="1791651" y="567019"/>
                </a:cubicBezTo>
                <a:cubicBezTo>
                  <a:pt x="1827282" y="577929"/>
                  <a:pt x="1847642" y="542228"/>
                  <a:pt x="1873778" y="530130"/>
                </a:cubicBezTo>
                <a:cubicBezTo>
                  <a:pt x="1902425" y="541995"/>
                  <a:pt x="1929013" y="504913"/>
                  <a:pt x="1988411" y="491599"/>
                </a:cubicBezTo>
                <a:cubicBezTo>
                  <a:pt x="2020077" y="505546"/>
                  <a:pt x="2028363" y="482381"/>
                  <a:pt x="2085507" y="498527"/>
                </a:cubicBezTo>
                <a:cubicBezTo>
                  <a:pt x="2086719" y="495769"/>
                  <a:pt x="2088490" y="493104"/>
                  <a:pt x="2090767" y="490616"/>
                </a:cubicBezTo>
                <a:cubicBezTo>
                  <a:pt x="2103992" y="476161"/>
                  <a:pt x="2131025" y="470659"/>
                  <a:pt x="2151143" y="478332"/>
                </a:cubicBezTo>
                <a:cubicBezTo>
                  <a:pt x="2240088" y="497642"/>
                  <a:pt x="2310118" y="483043"/>
                  <a:pt x="2378710" y="477570"/>
                </a:cubicBezTo>
                <a:cubicBezTo>
                  <a:pt x="2454975" y="467585"/>
                  <a:pt x="2391576" y="437831"/>
                  <a:pt x="2496256" y="452396"/>
                </a:cubicBezTo>
                <a:cubicBezTo>
                  <a:pt x="2501503" y="436899"/>
                  <a:pt x="2513119" y="433980"/>
                  <a:pt x="2535387" y="436645"/>
                </a:cubicBezTo>
                <a:cubicBezTo>
                  <a:pt x="2572084" y="430778"/>
                  <a:pt x="2557124" y="397207"/>
                  <a:pt x="2601109" y="410678"/>
                </a:cubicBezTo>
                <a:cubicBezTo>
                  <a:pt x="2588000" y="393616"/>
                  <a:pt x="2667428" y="390302"/>
                  <a:pt x="2643855" y="374482"/>
                </a:cubicBezTo>
                <a:cubicBezTo>
                  <a:pt x="2648277" y="369169"/>
                  <a:pt x="2652937" y="366761"/>
                  <a:pt x="2657726" y="365841"/>
                </a:cubicBezTo>
                <a:cubicBezTo>
                  <a:pt x="2667303" y="363999"/>
                  <a:pt x="2677395" y="368107"/>
                  <a:pt x="2687125" y="366820"/>
                </a:cubicBezTo>
                <a:lnTo>
                  <a:pt x="2697479" y="361430"/>
                </a:lnTo>
                <a:lnTo>
                  <a:pt x="2701547" y="361545"/>
                </a:lnTo>
                <a:lnTo>
                  <a:pt x="2711054" y="360597"/>
                </a:lnTo>
                <a:lnTo>
                  <a:pt x="2710438" y="366958"/>
                </a:lnTo>
                <a:cubicBezTo>
                  <a:pt x="2708955" y="373111"/>
                  <a:pt x="2708038" y="379788"/>
                  <a:pt x="2722936" y="377633"/>
                </a:cubicBezTo>
                <a:cubicBezTo>
                  <a:pt x="2753511" y="370170"/>
                  <a:pt x="2766475" y="394972"/>
                  <a:pt x="2777227" y="368972"/>
                </a:cubicBezTo>
                <a:lnTo>
                  <a:pt x="2779510" y="361652"/>
                </a:lnTo>
                <a:lnTo>
                  <a:pt x="2786278" y="359869"/>
                </a:lnTo>
                <a:cubicBezTo>
                  <a:pt x="2789994" y="359750"/>
                  <a:pt x="2792255" y="361281"/>
                  <a:pt x="2792101" y="365927"/>
                </a:cubicBezTo>
                <a:cubicBezTo>
                  <a:pt x="2819315" y="344279"/>
                  <a:pt x="2855630" y="370297"/>
                  <a:pt x="2885545" y="372818"/>
                </a:cubicBezTo>
                <a:cubicBezTo>
                  <a:pt x="2905895" y="352581"/>
                  <a:pt x="2948591" y="377825"/>
                  <a:pt x="3009558" y="370573"/>
                </a:cubicBezTo>
                <a:cubicBezTo>
                  <a:pt x="3031640" y="347442"/>
                  <a:pt x="3050695" y="365935"/>
                  <a:pt x="3095010" y="332454"/>
                </a:cubicBezTo>
                <a:cubicBezTo>
                  <a:pt x="3097485" y="334582"/>
                  <a:pt x="3100426" y="336441"/>
                  <a:pt x="3103742" y="337974"/>
                </a:cubicBezTo>
                <a:cubicBezTo>
                  <a:pt x="3123005" y="346878"/>
                  <a:pt x="3150475" y="343067"/>
                  <a:pt x="3165093" y="329459"/>
                </a:cubicBezTo>
                <a:cubicBezTo>
                  <a:pt x="3236951" y="282673"/>
                  <a:pt x="3308286" y="273118"/>
                  <a:pt x="3373785" y="255680"/>
                </a:cubicBezTo>
                <a:cubicBezTo>
                  <a:pt x="3448540" y="239861"/>
                  <a:pt x="3405238" y="287846"/>
                  <a:pt x="3493851" y="240255"/>
                </a:cubicBezTo>
                <a:cubicBezTo>
                  <a:pt x="3506326" y="252723"/>
                  <a:pt x="3518405" y="251593"/>
                  <a:pt x="3537470" y="241867"/>
                </a:cubicBezTo>
                <a:cubicBezTo>
                  <a:pt x="3573967" y="235226"/>
                  <a:pt x="3576893" y="270855"/>
                  <a:pt x="3610489" y="244128"/>
                </a:cubicBezTo>
                <a:cubicBezTo>
                  <a:pt x="3606935" y="264036"/>
                  <a:pt x="3681284" y="241075"/>
                  <a:pt x="3667539" y="263271"/>
                </a:cubicBezTo>
                <a:cubicBezTo>
                  <a:pt x="3694251" y="276940"/>
                  <a:pt x="3701441" y="246803"/>
                  <a:pt x="3727614" y="258245"/>
                </a:cubicBezTo>
                <a:cubicBezTo>
                  <a:pt x="3754952" y="257751"/>
                  <a:pt x="3708960" y="240314"/>
                  <a:pt x="3738369" y="234506"/>
                </a:cubicBezTo>
                <a:cubicBezTo>
                  <a:pt x="3774580" y="230879"/>
                  <a:pt x="3768868" y="196201"/>
                  <a:pt x="3803670" y="236457"/>
                </a:cubicBezTo>
                <a:cubicBezTo>
                  <a:pt x="3839567" y="220301"/>
                  <a:pt x="3850064" y="239151"/>
                  <a:pt x="3903080" y="241890"/>
                </a:cubicBezTo>
                <a:cubicBezTo>
                  <a:pt x="3922859" y="227800"/>
                  <a:pt x="3941005" y="230826"/>
                  <a:pt x="3959588" y="239195"/>
                </a:cubicBezTo>
                <a:cubicBezTo>
                  <a:pt x="4009252" y="229421"/>
                  <a:pt x="4057491" y="239376"/>
                  <a:pt x="4114838" y="238165"/>
                </a:cubicBezTo>
                <a:cubicBezTo>
                  <a:pt x="4173784" y="217210"/>
                  <a:pt x="4209756" y="243378"/>
                  <a:pt x="4271023" y="241959"/>
                </a:cubicBezTo>
                <a:cubicBezTo>
                  <a:pt x="4326191" y="205535"/>
                  <a:pt x="4316856" y="279258"/>
                  <a:pt x="4367397" y="271442"/>
                </a:cubicBezTo>
                <a:cubicBezTo>
                  <a:pt x="4446016" y="235091"/>
                  <a:pt x="4369000" y="295343"/>
                  <a:pt x="4495366" y="271618"/>
                </a:cubicBezTo>
                <a:cubicBezTo>
                  <a:pt x="4501905" y="266287"/>
                  <a:pt x="4518077" y="269240"/>
                  <a:pt x="4517347" y="275639"/>
                </a:cubicBezTo>
                <a:cubicBezTo>
                  <a:pt x="4525170" y="272832"/>
                  <a:pt x="4542809" y="258800"/>
                  <a:pt x="4546116" y="268568"/>
                </a:cubicBezTo>
                <a:cubicBezTo>
                  <a:pt x="4586961" y="265354"/>
                  <a:pt x="4626617" y="255160"/>
                  <a:pt x="4661259" y="238966"/>
                </a:cubicBezTo>
                <a:cubicBezTo>
                  <a:pt x="4741966" y="247639"/>
                  <a:pt x="4693066" y="205693"/>
                  <a:pt x="4750403" y="204364"/>
                </a:cubicBezTo>
                <a:cubicBezTo>
                  <a:pt x="4798501" y="219113"/>
                  <a:pt x="4813319" y="201253"/>
                  <a:pt x="4867614" y="208668"/>
                </a:cubicBezTo>
                <a:cubicBezTo>
                  <a:pt x="4881621" y="174373"/>
                  <a:pt x="4917566" y="206761"/>
                  <a:pt x="4937036" y="195446"/>
                </a:cubicBezTo>
                <a:cubicBezTo>
                  <a:pt x="4974214" y="229763"/>
                  <a:pt x="5013321" y="152474"/>
                  <a:pt x="5047626" y="149604"/>
                </a:cubicBezTo>
                <a:cubicBezTo>
                  <a:pt x="5106046" y="150576"/>
                  <a:pt x="5172786" y="183138"/>
                  <a:pt x="5200247" y="142695"/>
                </a:cubicBezTo>
                <a:cubicBezTo>
                  <a:pt x="5206135" y="157748"/>
                  <a:pt x="5203071" y="179288"/>
                  <a:pt x="5235691" y="173330"/>
                </a:cubicBezTo>
                <a:cubicBezTo>
                  <a:pt x="5249654" y="179935"/>
                  <a:pt x="5254450" y="203448"/>
                  <a:pt x="5280133" y="189342"/>
                </a:cubicBezTo>
                <a:cubicBezTo>
                  <a:pt x="5244836" y="171370"/>
                  <a:pt x="5299493" y="163568"/>
                  <a:pt x="5291963" y="139446"/>
                </a:cubicBezTo>
                <a:cubicBezTo>
                  <a:pt x="5331555" y="120349"/>
                  <a:pt x="5427790" y="132865"/>
                  <a:pt x="5418472" y="89163"/>
                </a:cubicBezTo>
                <a:cubicBezTo>
                  <a:pt x="5428057" y="62053"/>
                  <a:pt x="5484665" y="97616"/>
                  <a:pt x="5482354" y="69470"/>
                </a:cubicBezTo>
                <a:cubicBezTo>
                  <a:pt x="5507119" y="85574"/>
                  <a:pt x="5545363" y="52240"/>
                  <a:pt x="5583280" y="49787"/>
                </a:cubicBezTo>
                <a:cubicBezTo>
                  <a:pt x="5589344" y="36484"/>
                  <a:pt x="5598103" y="36349"/>
                  <a:pt x="5613766" y="41855"/>
                </a:cubicBezTo>
                <a:cubicBezTo>
                  <a:pt x="5636621" y="41086"/>
                  <a:pt x="5660728" y="35034"/>
                  <a:pt x="5684952" y="26088"/>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950127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5" name="Picture 34">
            <a:extLst>
              <a:ext uri="{FF2B5EF4-FFF2-40B4-BE49-F238E27FC236}">
                <a16:creationId xmlns:a16="http://schemas.microsoft.com/office/drawing/2014/main" id="{DEB2E8C4-C3E7-4048-A43D-9859510CFA9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10905744" y="0"/>
            <a:ext cx="1286256" cy="6858000"/>
          </a:xfrm>
          <a:prstGeom prst="rect">
            <a:avLst/>
          </a:prstGeom>
        </p:spPr>
      </p:pic>
      <mc:AlternateContent xmlns:mc="http://schemas.openxmlformats.org/markup-compatibility/2006">
        <mc:Choice xmlns:p14="http://schemas.microsoft.com/office/powerpoint/2010/main" Requires="p14">
          <p:contentPart p14:bwMode="auto" r:id="rId3">
            <p14:nvContentPartPr>
              <p14:cNvPr id="37" name="Ink 36">
                <a:extLst>
                  <a:ext uri="{FF2B5EF4-FFF2-40B4-BE49-F238E27FC236}">
                    <a16:creationId xmlns:a16="http://schemas.microsoft.com/office/drawing/2014/main" id="{24D29CCB-7956-4E3E-8880-304085F04BF4}"/>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12490710" y="6342652"/>
              <a:ext cx="360" cy="360"/>
            </p14:xfrm>
          </p:contentPart>
        </mc:Choice>
        <mc:Fallback>
          <p:pic>
            <p:nvPicPr>
              <p:cNvPr id="37" name="Ink 36">
                <a:extLst>
                  <a:ext uri="{FF2B5EF4-FFF2-40B4-BE49-F238E27FC236}">
                    <a16:creationId xmlns:a16="http://schemas.microsoft.com/office/drawing/2014/main" id="{24D29CCB-7956-4E3E-8880-304085F04BF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4"/>
              <a:stretch>
                <a:fillRect/>
              </a:stretch>
            </p:blipFill>
            <p:spPr>
              <a:xfrm>
                <a:off x="12481710" y="6333652"/>
                <a:ext cx="18000" cy="18000"/>
              </a:xfrm>
              <a:prstGeom prst="rect">
                <a:avLst/>
              </a:prstGeom>
            </p:spPr>
          </p:pic>
        </mc:Fallback>
      </mc:AlternateContent>
      <p:sp useBgFill="1">
        <p:nvSpPr>
          <p:cNvPr id="39" name="Rectangle 38">
            <a:extLst>
              <a:ext uri="{FF2B5EF4-FFF2-40B4-BE49-F238E27FC236}">
                <a16:creationId xmlns:a16="http://schemas.microsoft.com/office/drawing/2014/main" id="{0E91F5CA-B392-444C-88E3-BF5BAAEBDE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ricket equipment">
            <a:extLst>
              <a:ext uri="{FF2B5EF4-FFF2-40B4-BE49-F238E27FC236}">
                <a16:creationId xmlns:a16="http://schemas.microsoft.com/office/drawing/2014/main" id="{4C9FB5D5-BD3C-6A28-9F48-CDC1A3129436}"/>
              </a:ext>
            </a:extLst>
          </p:cNvPr>
          <p:cNvPicPr>
            <a:picLocks noChangeAspect="1"/>
          </p:cNvPicPr>
          <p:nvPr/>
        </p:nvPicPr>
        <p:blipFill rotWithShape="1">
          <a:blip r:embed="rId5"/>
          <a:srcRect t="15225" b="505"/>
          <a:stretch/>
        </p:blipFill>
        <p:spPr>
          <a:xfrm>
            <a:off x="20" y="10"/>
            <a:ext cx="12191979" cy="6857989"/>
          </a:xfrm>
          <a:prstGeom prst="rect">
            <a:avLst/>
          </a:prstGeom>
        </p:spPr>
      </p:pic>
      <p:sp>
        <p:nvSpPr>
          <p:cNvPr id="41" name="Rectangle 40">
            <a:extLst>
              <a:ext uri="{FF2B5EF4-FFF2-40B4-BE49-F238E27FC236}">
                <a16:creationId xmlns:a16="http://schemas.microsoft.com/office/drawing/2014/main" id="{C792EE87-4150-454F-8312-283882EFBE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9932"/>
            <a:ext cx="12191999" cy="4934490"/>
          </a:xfrm>
          <a:prstGeom prst="rect">
            <a:avLst/>
          </a:prstGeom>
          <a:gradFill flip="none" rotWithShape="1">
            <a:gsLst>
              <a:gs pos="50000">
                <a:srgbClr val="000000">
                  <a:alpha val="40784"/>
                </a:srgbClr>
              </a:gs>
              <a:gs pos="80000">
                <a:srgbClr val="000000">
                  <a:alpha val="28000"/>
                </a:srgbClr>
              </a:gs>
              <a:gs pos="0">
                <a:srgbClr val="000000">
                  <a:alpha val="0"/>
                </a:srgbClr>
              </a:gs>
              <a:gs pos="20000">
                <a:srgbClr val="000000">
                  <a:alpha val="20000"/>
                </a:srgbClr>
              </a:gs>
              <a:gs pos="10000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3992CBD-C4DB-0403-DB23-A82D67EDAB58}"/>
              </a:ext>
            </a:extLst>
          </p:cNvPr>
          <p:cNvSpPr>
            <a:spLocks noGrp="1"/>
          </p:cNvSpPr>
          <p:nvPr>
            <p:ph type="title"/>
          </p:nvPr>
        </p:nvSpPr>
        <p:spPr>
          <a:xfrm>
            <a:off x="1897040" y="1122362"/>
            <a:ext cx="8376514" cy="2494295"/>
          </a:xfrm>
        </p:spPr>
        <p:txBody>
          <a:bodyPr vert="horz" lIns="91440" tIns="45720" rIns="91440" bIns="45720" rtlCol="0" anchor="b">
            <a:normAutofit/>
          </a:bodyPr>
          <a:lstStyle/>
          <a:p>
            <a:pPr algn="ctr"/>
            <a:r>
              <a:rPr lang="en-US">
                <a:solidFill>
                  <a:srgbClr val="FFFFFF"/>
                </a:solidFill>
              </a:rPr>
              <a:t>Thank you &amp; questions</a:t>
            </a:r>
          </a:p>
        </p:txBody>
      </p:sp>
      <p:sp useBgFill="1">
        <p:nvSpPr>
          <p:cNvPr id="34" name="Freeform: Shape 33">
            <a:extLst>
              <a:ext uri="{FF2B5EF4-FFF2-40B4-BE49-F238E27FC236}">
                <a16:creationId xmlns:a16="http://schemas.microsoft.com/office/drawing/2014/main" id="{EA21D066-7EC1-44B4-8CF9-85511FDFCA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1"/>
            <a:ext cx="7890120" cy="735601"/>
          </a:xfrm>
          <a:custGeom>
            <a:avLst/>
            <a:gdLst>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906706 w 10678681"/>
              <a:gd name="connsiteY64" fmla="*/ 1027961 h 1357700"/>
              <a:gd name="connsiteX65" fmla="*/ 6698313 w 10678681"/>
              <a:gd name="connsiteY65" fmla="*/ 1063249 h 1357700"/>
              <a:gd name="connsiteX66" fmla="*/ 6505317 w 10678681"/>
              <a:gd name="connsiteY66" fmla="*/ 1011686 h 1357700"/>
              <a:gd name="connsiteX67" fmla="*/ 6392549 w 10678681"/>
              <a:gd name="connsiteY67" fmla="*/ 1032948 h 1357700"/>
              <a:gd name="connsiteX68" fmla="*/ 6361470 w 10678681"/>
              <a:gd name="connsiteY68" fmla="*/ 1080572 h 1357700"/>
              <a:gd name="connsiteX69" fmla="*/ 6074811 w 10678681"/>
              <a:gd name="connsiteY69" fmla="*/ 1092701 h 1357700"/>
              <a:gd name="connsiteX70" fmla="*/ 6004655 w 10678681"/>
              <a:gd name="connsiteY70" fmla="*/ 1114946 h 1357700"/>
              <a:gd name="connsiteX71" fmla="*/ 5936643 w 10678681"/>
              <a:gd name="connsiteY71" fmla="*/ 1095428 h 1357700"/>
              <a:gd name="connsiteX72" fmla="*/ 5912484 w 10678681"/>
              <a:gd name="connsiteY72" fmla="*/ 1112624 h 1357700"/>
              <a:gd name="connsiteX73" fmla="*/ 5908387 w 10678681"/>
              <a:gd name="connsiteY73" fmla="*/ 1116018 h 1357700"/>
              <a:gd name="connsiteX74" fmla="*/ 5890495 w 10678681"/>
              <a:gd name="connsiteY74" fmla="*/ 1120268 h 1357700"/>
              <a:gd name="connsiteX75" fmla="*/ 5887318 w 10678681"/>
              <a:gd name="connsiteY75" fmla="*/ 1133134 h 1357700"/>
              <a:gd name="connsiteX76" fmla="*/ 5861726 w 10678681"/>
              <a:gd name="connsiteY76" fmla="*/ 1147891 h 1357700"/>
              <a:gd name="connsiteX77" fmla="*/ 5828273 w 10678681"/>
              <a:gd name="connsiteY77" fmla="*/ 1152456 h 1357700"/>
              <a:gd name="connsiteX78" fmla="*/ 5667391 w 10678681"/>
              <a:gd name="connsiteY78" fmla="*/ 1161093 h 1357700"/>
              <a:gd name="connsiteX79" fmla="*/ 5572219 w 10678681"/>
              <a:gd name="connsiteY79" fmla="*/ 1173708 h 1357700"/>
              <a:gd name="connsiteX80" fmla="*/ 5537768 w 10678681"/>
              <a:gd name="connsiteY80" fmla="*/ 1190202 h 1357700"/>
              <a:gd name="connsiteX81" fmla="*/ 5488513 w 10678681"/>
              <a:gd name="connsiteY81" fmla="*/ 1205367 h 1357700"/>
              <a:gd name="connsiteX82" fmla="*/ 5402905 w 10678681"/>
              <a:gd name="connsiteY82" fmla="*/ 1241191 h 1357700"/>
              <a:gd name="connsiteX83" fmla="*/ 5285593 w 10678681"/>
              <a:gd name="connsiteY83" fmla="*/ 1273569 h 1357700"/>
              <a:gd name="connsiteX84" fmla="*/ 5192893 w 10678681"/>
              <a:gd name="connsiteY84" fmla="*/ 1247188 h 1357700"/>
              <a:gd name="connsiteX85" fmla="*/ 5186475 w 10678681"/>
              <a:gd name="connsiteY85" fmla="*/ 1257028 h 1357700"/>
              <a:gd name="connsiteX86" fmla="*/ 5126038 w 10678681"/>
              <a:gd name="connsiteY86" fmla="*/ 1263189 h 1357700"/>
              <a:gd name="connsiteX87" fmla="*/ 4905913 w 10678681"/>
              <a:gd name="connsiteY87" fmla="*/ 1224477 h 1357700"/>
              <a:gd name="connsiteX88" fmla="*/ 4788036 w 10678681"/>
              <a:gd name="connsiteY88" fmla="*/ 1238182 h 1357700"/>
              <a:gd name="connsiteX89" fmla="*/ 4747555 w 10678681"/>
              <a:gd name="connsiteY89" fmla="*/ 1252768 h 1357700"/>
              <a:gd name="connsiteX90" fmla="*/ 4679644 w 10678681"/>
              <a:gd name="connsiteY90" fmla="*/ 1276603 h 1357700"/>
              <a:gd name="connsiteX91" fmla="*/ 4632222 w 10678681"/>
              <a:gd name="connsiteY91" fmla="*/ 1318360 h 1357700"/>
              <a:gd name="connsiteX92" fmla="*/ 4617358 w 10678681"/>
              <a:gd name="connsiteY92" fmla="*/ 1327690 h 1357700"/>
              <a:gd name="connsiteX93" fmla="*/ 4589102 w 10678681"/>
              <a:gd name="connsiteY93" fmla="*/ 1321223 h 1357700"/>
              <a:gd name="connsiteX94" fmla="*/ 4578184 w 10678681"/>
              <a:gd name="connsiteY94" fmla="*/ 1326745 h 1357700"/>
              <a:gd name="connsiteX95" fmla="*/ 4574270 w 10678681"/>
              <a:gd name="connsiteY95" fmla="*/ 1325878 h 1357700"/>
              <a:gd name="connsiteX96" fmla="*/ 4564919 w 10678681"/>
              <a:gd name="connsiteY96" fmla="*/ 1325507 h 1357700"/>
              <a:gd name="connsiteX97" fmla="*/ 4566586 w 10678681"/>
              <a:gd name="connsiteY97" fmla="*/ 1316963 h 1357700"/>
              <a:gd name="connsiteX98" fmla="*/ 4556303 w 10678681"/>
              <a:gd name="connsiteY98" fmla="*/ 1300262 h 1357700"/>
              <a:gd name="connsiteX99" fmla="*/ 4502358 w 10678681"/>
              <a:gd name="connsiteY99" fmla="*/ 1302558 h 1357700"/>
              <a:gd name="connsiteX100" fmla="*/ 4498919 w 10678681"/>
              <a:gd name="connsiteY100" fmla="*/ 1312115 h 1357700"/>
              <a:gd name="connsiteX101" fmla="*/ 4492075 w 10678681"/>
              <a:gd name="connsiteY101" fmla="*/ 1313357 h 1357700"/>
              <a:gd name="connsiteX102" fmla="*/ 4487466 w 10678681"/>
              <a:gd name="connsiteY102" fmla="*/ 1304102 h 1357700"/>
              <a:gd name="connsiteX103" fmla="*/ 4398292 w 10678681"/>
              <a:gd name="connsiteY103" fmla="*/ 1278410 h 1357700"/>
              <a:gd name="connsiteX104" fmla="*/ 4278026 w 10678681"/>
              <a:gd name="connsiteY104" fmla="*/ 1259803 h 1357700"/>
              <a:gd name="connsiteX105" fmla="*/ 4188995 w 10678681"/>
              <a:gd name="connsiteY105" fmla="*/ 1296718 h 1357700"/>
              <a:gd name="connsiteX106" fmla="*/ 4181483 w 10678681"/>
              <a:gd name="connsiteY106" fmla="*/ 1287686 h 1357700"/>
              <a:gd name="connsiteX107" fmla="*/ 4120739 w 10678681"/>
              <a:gd name="connsiteY107" fmla="*/ 1288549 h 1357700"/>
              <a:gd name="connsiteX108" fmla="*/ 3906561 w 10678681"/>
              <a:gd name="connsiteY108" fmla="*/ 1352435 h 1357700"/>
              <a:gd name="connsiteX109" fmla="*/ 3787890 w 10678681"/>
              <a:gd name="connsiteY109" fmla="*/ 1352442 h 1357700"/>
              <a:gd name="connsiteX110" fmla="*/ 3745993 w 10678681"/>
              <a:gd name="connsiteY110" fmla="*/ 1342630 h 1357700"/>
              <a:gd name="connsiteX111" fmla="*/ 3675785 w 10678681"/>
              <a:gd name="connsiteY111" fmla="*/ 1326802 h 1357700"/>
              <a:gd name="connsiteX112" fmla="*/ 3623856 w 10678681"/>
              <a:gd name="connsiteY112" fmla="*/ 1290804 h 1357700"/>
              <a:gd name="connsiteX113" fmla="*/ 3564933 w 10678681"/>
              <a:gd name="connsiteY113" fmla="*/ 1287147 h 1357700"/>
              <a:gd name="connsiteX114" fmla="*/ 3550537 w 10678681"/>
              <a:gd name="connsiteY114" fmla="*/ 1317552 h 1357700"/>
              <a:gd name="connsiteX115" fmla="*/ 3487736 w 10678681"/>
              <a:gd name="connsiteY115" fmla="*/ 1303493 h 1357700"/>
              <a:gd name="connsiteX116" fmla="*/ 3392548 w 10678681"/>
              <a:gd name="connsiteY116" fmla="*/ 1278741 h 1357700"/>
              <a:gd name="connsiteX117" fmla="*/ 3337466 w 10678681"/>
              <a:gd name="connsiteY117" fmla="*/ 1272537 h 1357700"/>
              <a:gd name="connsiteX118" fmla="*/ 3187206 w 10678681"/>
              <a:gd name="connsiteY118" fmla="*/ 1246821 h 1357700"/>
              <a:gd name="connsiteX119" fmla="*/ 3036856 w 10678681"/>
              <a:gd name="connsiteY119" fmla="*/ 1214383 h 1357700"/>
              <a:gd name="connsiteX120" fmla="*/ 2948654 w 10678681"/>
              <a:gd name="connsiteY120" fmla="*/ 1157455 h 1357700"/>
              <a:gd name="connsiteX121" fmla="*/ 2824973 w 10678681"/>
              <a:gd name="connsiteY121" fmla="*/ 1134864 h 1357700"/>
              <a:gd name="connsiteX122" fmla="*/ 2804398 w 10678681"/>
              <a:gd name="connsiteY122" fmla="*/ 1125556 h 1357700"/>
              <a:gd name="connsiteX123" fmla="*/ 2775396 w 10678681"/>
              <a:gd name="connsiteY123" fmla="*/ 1130148 h 1357700"/>
              <a:gd name="connsiteX124" fmla="*/ 2659096 w 10678681"/>
              <a:gd name="connsiteY124" fmla="*/ 1150294 h 1357700"/>
              <a:gd name="connsiteX125" fmla="*/ 2567088 w 10678681"/>
              <a:gd name="connsiteY125" fmla="*/ 1181781 h 1357700"/>
              <a:gd name="connsiteX126" fmla="*/ 2454501 w 10678681"/>
              <a:gd name="connsiteY126" fmla="*/ 1155455 h 1357700"/>
              <a:gd name="connsiteX127" fmla="*/ 2385161 w 10678681"/>
              <a:gd name="connsiteY127" fmla="*/ 1161312 h 1357700"/>
              <a:gd name="connsiteX128" fmla="*/ 2270528 w 10678681"/>
              <a:gd name="connsiteY128" fmla="*/ 1204338 h 1357700"/>
              <a:gd name="connsiteX129" fmla="*/ 2121820 w 10678681"/>
              <a:gd name="connsiteY129" fmla="*/ 1187078 h 1357700"/>
              <a:gd name="connsiteX130" fmla="*/ 2092716 w 10678681"/>
              <a:gd name="connsiteY130" fmla="*/ 1139224 h 1357700"/>
              <a:gd name="connsiteX131" fmla="*/ 2052449 w 10678681"/>
              <a:gd name="connsiteY131" fmla="*/ 1109687 h 1357700"/>
              <a:gd name="connsiteX132" fmla="*/ 2032607 w 10678681"/>
              <a:gd name="connsiteY132" fmla="*/ 1175477 h 1357700"/>
              <a:gd name="connsiteX133" fmla="*/ 1901837 w 10678681"/>
              <a:gd name="connsiteY133" fmla="*/ 1221762 h 1357700"/>
              <a:gd name="connsiteX134" fmla="*/ 1836762 w 10678681"/>
              <a:gd name="connsiteY134" fmla="*/ 1237387 h 1357700"/>
              <a:gd name="connsiteX135" fmla="*/ 1735877 w 10678681"/>
              <a:gd name="connsiteY135" fmla="*/ 1246527 h 1357700"/>
              <a:gd name="connsiteX136" fmla="*/ 1705069 w 10678681"/>
              <a:gd name="connsiteY136" fmla="*/ 1251989 h 1357700"/>
              <a:gd name="connsiteX137" fmla="*/ 1397689 w 10678681"/>
              <a:gd name="connsiteY137" fmla="*/ 1336144 h 1357700"/>
              <a:gd name="connsiteX138" fmla="*/ 1220734 w 10678681"/>
              <a:gd name="connsiteY138" fmla="*/ 1257811 h 1357700"/>
              <a:gd name="connsiteX139" fmla="*/ 1021737 w 10678681"/>
              <a:gd name="connsiteY139" fmla="*/ 1238739 h 1357700"/>
              <a:gd name="connsiteX140" fmla="*/ 959820 w 10678681"/>
              <a:gd name="connsiteY140" fmla="*/ 1275863 h 1357700"/>
              <a:gd name="connsiteX141" fmla="*/ 929137 w 10678681"/>
              <a:gd name="connsiteY141" fmla="*/ 1273957 h 1357700"/>
              <a:gd name="connsiteX142" fmla="*/ 878849 w 10678681"/>
              <a:gd name="connsiteY142" fmla="*/ 1266740 h 1357700"/>
              <a:gd name="connsiteX143" fmla="*/ 800667 w 10678681"/>
              <a:gd name="connsiteY143" fmla="*/ 1282041 h 1357700"/>
              <a:gd name="connsiteX144" fmla="*/ 644906 w 10678681"/>
              <a:gd name="connsiteY144" fmla="*/ 1273685 h 1357700"/>
              <a:gd name="connsiteX145" fmla="*/ 379869 w 10678681"/>
              <a:gd name="connsiteY145" fmla="*/ 1339165 h 1357700"/>
              <a:gd name="connsiteX146" fmla="*/ 137696 w 10678681"/>
              <a:gd name="connsiteY146" fmla="*/ 1319217 h 1357700"/>
              <a:gd name="connsiteX147" fmla="*/ 54250 w 10678681"/>
              <a:gd name="connsiteY147" fmla="*/ 1315838 h 1357700"/>
              <a:gd name="connsiteX148" fmla="*/ 28042 w 10678681"/>
              <a:gd name="connsiteY148" fmla="*/ 1297822 h 1357700"/>
              <a:gd name="connsiteX149" fmla="*/ 0 w 10678681"/>
              <a:gd name="connsiteY149" fmla="*/ 1294612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906706 w 10678681"/>
              <a:gd name="connsiteY64" fmla="*/ 1027961 h 1357700"/>
              <a:gd name="connsiteX65" fmla="*/ 6698313 w 10678681"/>
              <a:gd name="connsiteY65" fmla="*/ 1063249 h 1357700"/>
              <a:gd name="connsiteX66" fmla="*/ 6505317 w 10678681"/>
              <a:gd name="connsiteY66" fmla="*/ 1011686 h 1357700"/>
              <a:gd name="connsiteX67" fmla="*/ 6392549 w 10678681"/>
              <a:gd name="connsiteY67" fmla="*/ 1032948 h 1357700"/>
              <a:gd name="connsiteX68" fmla="*/ 6361470 w 10678681"/>
              <a:gd name="connsiteY68" fmla="*/ 1080572 h 1357700"/>
              <a:gd name="connsiteX69" fmla="*/ 6074811 w 10678681"/>
              <a:gd name="connsiteY69" fmla="*/ 1092701 h 1357700"/>
              <a:gd name="connsiteX70" fmla="*/ 6004655 w 10678681"/>
              <a:gd name="connsiteY70" fmla="*/ 1114946 h 1357700"/>
              <a:gd name="connsiteX71" fmla="*/ 5936643 w 10678681"/>
              <a:gd name="connsiteY71" fmla="*/ 1095428 h 1357700"/>
              <a:gd name="connsiteX72" fmla="*/ 5912484 w 10678681"/>
              <a:gd name="connsiteY72" fmla="*/ 1112624 h 1357700"/>
              <a:gd name="connsiteX73" fmla="*/ 5908387 w 10678681"/>
              <a:gd name="connsiteY73" fmla="*/ 1116018 h 1357700"/>
              <a:gd name="connsiteX74" fmla="*/ 5890495 w 10678681"/>
              <a:gd name="connsiteY74" fmla="*/ 1120268 h 1357700"/>
              <a:gd name="connsiteX75" fmla="*/ 5887318 w 10678681"/>
              <a:gd name="connsiteY75" fmla="*/ 1133134 h 1357700"/>
              <a:gd name="connsiteX76" fmla="*/ 5861726 w 10678681"/>
              <a:gd name="connsiteY76" fmla="*/ 1147891 h 1357700"/>
              <a:gd name="connsiteX77" fmla="*/ 5828273 w 10678681"/>
              <a:gd name="connsiteY77" fmla="*/ 1152456 h 1357700"/>
              <a:gd name="connsiteX78" fmla="*/ 5667391 w 10678681"/>
              <a:gd name="connsiteY78" fmla="*/ 1161093 h 1357700"/>
              <a:gd name="connsiteX79" fmla="*/ 5572219 w 10678681"/>
              <a:gd name="connsiteY79" fmla="*/ 1173708 h 1357700"/>
              <a:gd name="connsiteX80" fmla="*/ 5537768 w 10678681"/>
              <a:gd name="connsiteY80" fmla="*/ 1190202 h 1357700"/>
              <a:gd name="connsiteX81" fmla="*/ 5488513 w 10678681"/>
              <a:gd name="connsiteY81" fmla="*/ 1205367 h 1357700"/>
              <a:gd name="connsiteX82" fmla="*/ 5402905 w 10678681"/>
              <a:gd name="connsiteY82" fmla="*/ 1241191 h 1357700"/>
              <a:gd name="connsiteX83" fmla="*/ 5285593 w 10678681"/>
              <a:gd name="connsiteY83" fmla="*/ 1273569 h 1357700"/>
              <a:gd name="connsiteX84" fmla="*/ 5192893 w 10678681"/>
              <a:gd name="connsiteY84" fmla="*/ 1247188 h 1357700"/>
              <a:gd name="connsiteX85" fmla="*/ 5186475 w 10678681"/>
              <a:gd name="connsiteY85" fmla="*/ 1257028 h 1357700"/>
              <a:gd name="connsiteX86" fmla="*/ 5126038 w 10678681"/>
              <a:gd name="connsiteY86" fmla="*/ 1263189 h 1357700"/>
              <a:gd name="connsiteX87" fmla="*/ 4905913 w 10678681"/>
              <a:gd name="connsiteY87" fmla="*/ 1224477 h 1357700"/>
              <a:gd name="connsiteX88" fmla="*/ 4788036 w 10678681"/>
              <a:gd name="connsiteY88" fmla="*/ 1238182 h 1357700"/>
              <a:gd name="connsiteX89" fmla="*/ 4747555 w 10678681"/>
              <a:gd name="connsiteY89" fmla="*/ 1252768 h 1357700"/>
              <a:gd name="connsiteX90" fmla="*/ 4679644 w 10678681"/>
              <a:gd name="connsiteY90" fmla="*/ 1276603 h 1357700"/>
              <a:gd name="connsiteX91" fmla="*/ 4632222 w 10678681"/>
              <a:gd name="connsiteY91" fmla="*/ 1318360 h 1357700"/>
              <a:gd name="connsiteX92" fmla="*/ 4617358 w 10678681"/>
              <a:gd name="connsiteY92" fmla="*/ 1327690 h 1357700"/>
              <a:gd name="connsiteX93" fmla="*/ 4589102 w 10678681"/>
              <a:gd name="connsiteY93" fmla="*/ 1321223 h 1357700"/>
              <a:gd name="connsiteX94" fmla="*/ 4578184 w 10678681"/>
              <a:gd name="connsiteY94" fmla="*/ 1326745 h 1357700"/>
              <a:gd name="connsiteX95" fmla="*/ 4574270 w 10678681"/>
              <a:gd name="connsiteY95" fmla="*/ 1325878 h 1357700"/>
              <a:gd name="connsiteX96" fmla="*/ 4564919 w 10678681"/>
              <a:gd name="connsiteY96" fmla="*/ 1325507 h 1357700"/>
              <a:gd name="connsiteX97" fmla="*/ 4566586 w 10678681"/>
              <a:gd name="connsiteY97" fmla="*/ 1316963 h 1357700"/>
              <a:gd name="connsiteX98" fmla="*/ 4556303 w 10678681"/>
              <a:gd name="connsiteY98" fmla="*/ 1300262 h 1357700"/>
              <a:gd name="connsiteX99" fmla="*/ 4502358 w 10678681"/>
              <a:gd name="connsiteY99" fmla="*/ 1302558 h 1357700"/>
              <a:gd name="connsiteX100" fmla="*/ 4498919 w 10678681"/>
              <a:gd name="connsiteY100" fmla="*/ 1312115 h 1357700"/>
              <a:gd name="connsiteX101" fmla="*/ 4492075 w 10678681"/>
              <a:gd name="connsiteY101" fmla="*/ 1313357 h 1357700"/>
              <a:gd name="connsiteX102" fmla="*/ 4487466 w 10678681"/>
              <a:gd name="connsiteY102" fmla="*/ 1304102 h 1357700"/>
              <a:gd name="connsiteX103" fmla="*/ 4398292 w 10678681"/>
              <a:gd name="connsiteY103" fmla="*/ 1278410 h 1357700"/>
              <a:gd name="connsiteX104" fmla="*/ 4278026 w 10678681"/>
              <a:gd name="connsiteY104" fmla="*/ 1259803 h 1357700"/>
              <a:gd name="connsiteX105" fmla="*/ 4188995 w 10678681"/>
              <a:gd name="connsiteY105" fmla="*/ 1296718 h 1357700"/>
              <a:gd name="connsiteX106" fmla="*/ 4181483 w 10678681"/>
              <a:gd name="connsiteY106" fmla="*/ 1287686 h 1357700"/>
              <a:gd name="connsiteX107" fmla="*/ 4120739 w 10678681"/>
              <a:gd name="connsiteY107" fmla="*/ 1288549 h 1357700"/>
              <a:gd name="connsiteX108" fmla="*/ 3906561 w 10678681"/>
              <a:gd name="connsiteY108" fmla="*/ 1352435 h 1357700"/>
              <a:gd name="connsiteX109" fmla="*/ 3787890 w 10678681"/>
              <a:gd name="connsiteY109" fmla="*/ 1352442 h 1357700"/>
              <a:gd name="connsiteX110" fmla="*/ 3745993 w 10678681"/>
              <a:gd name="connsiteY110" fmla="*/ 1342630 h 1357700"/>
              <a:gd name="connsiteX111" fmla="*/ 3675785 w 10678681"/>
              <a:gd name="connsiteY111" fmla="*/ 1326802 h 1357700"/>
              <a:gd name="connsiteX112" fmla="*/ 3623856 w 10678681"/>
              <a:gd name="connsiteY112" fmla="*/ 1290804 h 1357700"/>
              <a:gd name="connsiteX113" fmla="*/ 3564933 w 10678681"/>
              <a:gd name="connsiteY113" fmla="*/ 1287147 h 1357700"/>
              <a:gd name="connsiteX114" fmla="*/ 3550537 w 10678681"/>
              <a:gd name="connsiteY114" fmla="*/ 1317552 h 1357700"/>
              <a:gd name="connsiteX115" fmla="*/ 3487736 w 10678681"/>
              <a:gd name="connsiteY115" fmla="*/ 1303493 h 1357700"/>
              <a:gd name="connsiteX116" fmla="*/ 3392548 w 10678681"/>
              <a:gd name="connsiteY116" fmla="*/ 1278741 h 1357700"/>
              <a:gd name="connsiteX117" fmla="*/ 3337466 w 10678681"/>
              <a:gd name="connsiteY117" fmla="*/ 1272537 h 1357700"/>
              <a:gd name="connsiteX118" fmla="*/ 3187206 w 10678681"/>
              <a:gd name="connsiteY118" fmla="*/ 1246821 h 1357700"/>
              <a:gd name="connsiteX119" fmla="*/ 3036856 w 10678681"/>
              <a:gd name="connsiteY119" fmla="*/ 1214383 h 1357700"/>
              <a:gd name="connsiteX120" fmla="*/ 2948654 w 10678681"/>
              <a:gd name="connsiteY120" fmla="*/ 1157455 h 1357700"/>
              <a:gd name="connsiteX121" fmla="*/ 2824973 w 10678681"/>
              <a:gd name="connsiteY121" fmla="*/ 1134864 h 1357700"/>
              <a:gd name="connsiteX122" fmla="*/ 2804398 w 10678681"/>
              <a:gd name="connsiteY122" fmla="*/ 1125556 h 1357700"/>
              <a:gd name="connsiteX123" fmla="*/ 2775396 w 10678681"/>
              <a:gd name="connsiteY123" fmla="*/ 1130148 h 1357700"/>
              <a:gd name="connsiteX124" fmla="*/ 2659096 w 10678681"/>
              <a:gd name="connsiteY124" fmla="*/ 1150294 h 1357700"/>
              <a:gd name="connsiteX125" fmla="*/ 2567088 w 10678681"/>
              <a:gd name="connsiteY125" fmla="*/ 1181781 h 1357700"/>
              <a:gd name="connsiteX126" fmla="*/ 2454501 w 10678681"/>
              <a:gd name="connsiteY126" fmla="*/ 1155455 h 1357700"/>
              <a:gd name="connsiteX127" fmla="*/ 2385161 w 10678681"/>
              <a:gd name="connsiteY127" fmla="*/ 1161312 h 1357700"/>
              <a:gd name="connsiteX128" fmla="*/ 2270528 w 10678681"/>
              <a:gd name="connsiteY128" fmla="*/ 1204338 h 1357700"/>
              <a:gd name="connsiteX129" fmla="*/ 2121820 w 10678681"/>
              <a:gd name="connsiteY129" fmla="*/ 1187078 h 1357700"/>
              <a:gd name="connsiteX130" fmla="*/ 2092716 w 10678681"/>
              <a:gd name="connsiteY130" fmla="*/ 1139224 h 1357700"/>
              <a:gd name="connsiteX131" fmla="*/ 2052449 w 10678681"/>
              <a:gd name="connsiteY131" fmla="*/ 1109687 h 1357700"/>
              <a:gd name="connsiteX132" fmla="*/ 2032607 w 10678681"/>
              <a:gd name="connsiteY132" fmla="*/ 1175477 h 1357700"/>
              <a:gd name="connsiteX133" fmla="*/ 1901837 w 10678681"/>
              <a:gd name="connsiteY133" fmla="*/ 1221762 h 1357700"/>
              <a:gd name="connsiteX134" fmla="*/ 1836762 w 10678681"/>
              <a:gd name="connsiteY134" fmla="*/ 1237387 h 1357700"/>
              <a:gd name="connsiteX135" fmla="*/ 1735877 w 10678681"/>
              <a:gd name="connsiteY135" fmla="*/ 1246527 h 1357700"/>
              <a:gd name="connsiteX136" fmla="*/ 1705069 w 10678681"/>
              <a:gd name="connsiteY136" fmla="*/ 1251989 h 1357700"/>
              <a:gd name="connsiteX137" fmla="*/ 1397689 w 10678681"/>
              <a:gd name="connsiteY137" fmla="*/ 1336144 h 1357700"/>
              <a:gd name="connsiteX138" fmla="*/ 1220734 w 10678681"/>
              <a:gd name="connsiteY138" fmla="*/ 1257811 h 1357700"/>
              <a:gd name="connsiteX139" fmla="*/ 1021737 w 10678681"/>
              <a:gd name="connsiteY139" fmla="*/ 1238739 h 1357700"/>
              <a:gd name="connsiteX140" fmla="*/ 959820 w 10678681"/>
              <a:gd name="connsiteY140" fmla="*/ 1275863 h 1357700"/>
              <a:gd name="connsiteX141" fmla="*/ 929137 w 10678681"/>
              <a:gd name="connsiteY141" fmla="*/ 1273957 h 1357700"/>
              <a:gd name="connsiteX142" fmla="*/ 878849 w 10678681"/>
              <a:gd name="connsiteY142" fmla="*/ 1266740 h 1357700"/>
              <a:gd name="connsiteX143" fmla="*/ 800667 w 10678681"/>
              <a:gd name="connsiteY143" fmla="*/ 1282041 h 1357700"/>
              <a:gd name="connsiteX144" fmla="*/ 644906 w 10678681"/>
              <a:gd name="connsiteY144" fmla="*/ 1273685 h 1357700"/>
              <a:gd name="connsiteX145" fmla="*/ 379869 w 10678681"/>
              <a:gd name="connsiteY145" fmla="*/ 1339165 h 1357700"/>
              <a:gd name="connsiteX146" fmla="*/ 137696 w 10678681"/>
              <a:gd name="connsiteY146" fmla="*/ 1319217 h 1357700"/>
              <a:gd name="connsiteX147" fmla="*/ 54250 w 10678681"/>
              <a:gd name="connsiteY147" fmla="*/ 1315838 h 1357700"/>
              <a:gd name="connsiteX148" fmla="*/ 28042 w 10678681"/>
              <a:gd name="connsiteY148" fmla="*/ 1297822 h 1357700"/>
              <a:gd name="connsiteX149" fmla="*/ 0 w 10678681"/>
              <a:gd name="connsiteY149" fmla="*/ 1294612 h 1357700"/>
              <a:gd name="connsiteX150" fmla="*/ 0 w 10678681"/>
              <a:gd name="connsiteY150"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833743 w 10678681"/>
              <a:gd name="connsiteY64" fmla="*/ 1027960 h 1357700"/>
              <a:gd name="connsiteX65" fmla="*/ 6698313 w 10678681"/>
              <a:gd name="connsiteY65" fmla="*/ 1063249 h 1357700"/>
              <a:gd name="connsiteX66" fmla="*/ 6505317 w 10678681"/>
              <a:gd name="connsiteY66" fmla="*/ 1011686 h 1357700"/>
              <a:gd name="connsiteX67" fmla="*/ 6392549 w 10678681"/>
              <a:gd name="connsiteY67" fmla="*/ 1032948 h 1357700"/>
              <a:gd name="connsiteX68" fmla="*/ 6361470 w 10678681"/>
              <a:gd name="connsiteY68" fmla="*/ 1080572 h 1357700"/>
              <a:gd name="connsiteX69" fmla="*/ 6074811 w 10678681"/>
              <a:gd name="connsiteY69" fmla="*/ 1092701 h 1357700"/>
              <a:gd name="connsiteX70" fmla="*/ 6004655 w 10678681"/>
              <a:gd name="connsiteY70" fmla="*/ 1114946 h 1357700"/>
              <a:gd name="connsiteX71" fmla="*/ 5936643 w 10678681"/>
              <a:gd name="connsiteY71" fmla="*/ 1095428 h 1357700"/>
              <a:gd name="connsiteX72" fmla="*/ 5912484 w 10678681"/>
              <a:gd name="connsiteY72" fmla="*/ 1112624 h 1357700"/>
              <a:gd name="connsiteX73" fmla="*/ 5908387 w 10678681"/>
              <a:gd name="connsiteY73" fmla="*/ 1116018 h 1357700"/>
              <a:gd name="connsiteX74" fmla="*/ 5890495 w 10678681"/>
              <a:gd name="connsiteY74" fmla="*/ 1120268 h 1357700"/>
              <a:gd name="connsiteX75" fmla="*/ 5887318 w 10678681"/>
              <a:gd name="connsiteY75" fmla="*/ 1133134 h 1357700"/>
              <a:gd name="connsiteX76" fmla="*/ 5861726 w 10678681"/>
              <a:gd name="connsiteY76" fmla="*/ 1147891 h 1357700"/>
              <a:gd name="connsiteX77" fmla="*/ 5828273 w 10678681"/>
              <a:gd name="connsiteY77" fmla="*/ 1152456 h 1357700"/>
              <a:gd name="connsiteX78" fmla="*/ 5667391 w 10678681"/>
              <a:gd name="connsiteY78" fmla="*/ 1161093 h 1357700"/>
              <a:gd name="connsiteX79" fmla="*/ 5572219 w 10678681"/>
              <a:gd name="connsiteY79" fmla="*/ 1173708 h 1357700"/>
              <a:gd name="connsiteX80" fmla="*/ 5537768 w 10678681"/>
              <a:gd name="connsiteY80" fmla="*/ 1190202 h 1357700"/>
              <a:gd name="connsiteX81" fmla="*/ 5488513 w 10678681"/>
              <a:gd name="connsiteY81" fmla="*/ 1205367 h 1357700"/>
              <a:gd name="connsiteX82" fmla="*/ 5402905 w 10678681"/>
              <a:gd name="connsiteY82" fmla="*/ 1241191 h 1357700"/>
              <a:gd name="connsiteX83" fmla="*/ 5285593 w 10678681"/>
              <a:gd name="connsiteY83" fmla="*/ 1273569 h 1357700"/>
              <a:gd name="connsiteX84" fmla="*/ 5192893 w 10678681"/>
              <a:gd name="connsiteY84" fmla="*/ 1247188 h 1357700"/>
              <a:gd name="connsiteX85" fmla="*/ 5186475 w 10678681"/>
              <a:gd name="connsiteY85" fmla="*/ 1257028 h 1357700"/>
              <a:gd name="connsiteX86" fmla="*/ 5126038 w 10678681"/>
              <a:gd name="connsiteY86" fmla="*/ 1263189 h 1357700"/>
              <a:gd name="connsiteX87" fmla="*/ 4905913 w 10678681"/>
              <a:gd name="connsiteY87" fmla="*/ 1224477 h 1357700"/>
              <a:gd name="connsiteX88" fmla="*/ 4788036 w 10678681"/>
              <a:gd name="connsiteY88" fmla="*/ 1238182 h 1357700"/>
              <a:gd name="connsiteX89" fmla="*/ 4747555 w 10678681"/>
              <a:gd name="connsiteY89" fmla="*/ 1252768 h 1357700"/>
              <a:gd name="connsiteX90" fmla="*/ 4679644 w 10678681"/>
              <a:gd name="connsiteY90" fmla="*/ 1276603 h 1357700"/>
              <a:gd name="connsiteX91" fmla="*/ 4632222 w 10678681"/>
              <a:gd name="connsiteY91" fmla="*/ 1318360 h 1357700"/>
              <a:gd name="connsiteX92" fmla="*/ 4617358 w 10678681"/>
              <a:gd name="connsiteY92" fmla="*/ 1327690 h 1357700"/>
              <a:gd name="connsiteX93" fmla="*/ 4589102 w 10678681"/>
              <a:gd name="connsiteY93" fmla="*/ 1321223 h 1357700"/>
              <a:gd name="connsiteX94" fmla="*/ 4578184 w 10678681"/>
              <a:gd name="connsiteY94" fmla="*/ 1326745 h 1357700"/>
              <a:gd name="connsiteX95" fmla="*/ 4574270 w 10678681"/>
              <a:gd name="connsiteY95" fmla="*/ 1325878 h 1357700"/>
              <a:gd name="connsiteX96" fmla="*/ 4564919 w 10678681"/>
              <a:gd name="connsiteY96" fmla="*/ 1325507 h 1357700"/>
              <a:gd name="connsiteX97" fmla="*/ 4566586 w 10678681"/>
              <a:gd name="connsiteY97" fmla="*/ 1316963 h 1357700"/>
              <a:gd name="connsiteX98" fmla="*/ 4556303 w 10678681"/>
              <a:gd name="connsiteY98" fmla="*/ 1300262 h 1357700"/>
              <a:gd name="connsiteX99" fmla="*/ 4502358 w 10678681"/>
              <a:gd name="connsiteY99" fmla="*/ 1302558 h 1357700"/>
              <a:gd name="connsiteX100" fmla="*/ 4498919 w 10678681"/>
              <a:gd name="connsiteY100" fmla="*/ 1312115 h 1357700"/>
              <a:gd name="connsiteX101" fmla="*/ 4492075 w 10678681"/>
              <a:gd name="connsiteY101" fmla="*/ 1313357 h 1357700"/>
              <a:gd name="connsiteX102" fmla="*/ 4487466 w 10678681"/>
              <a:gd name="connsiteY102" fmla="*/ 1304102 h 1357700"/>
              <a:gd name="connsiteX103" fmla="*/ 4398292 w 10678681"/>
              <a:gd name="connsiteY103" fmla="*/ 1278410 h 1357700"/>
              <a:gd name="connsiteX104" fmla="*/ 4278026 w 10678681"/>
              <a:gd name="connsiteY104" fmla="*/ 1259803 h 1357700"/>
              <a:gd name="connsiteX105" fmla="*/ 4188995 w 10678681"/>
              <a:gd name="connsiteY105" fmla="*/ 1296718 h 1357700"/>
              <a:gd name="connsiteX106" fmla="*/ 4181483 w 10678681"/>
              <a:gd name="connsiteY106" fmla="*/ 1287686 h 1357700"/>
              <a:gd name="connsiteX107" fmla="*/ 4120739 w 10678681"/>
              <a:gd name="connsiteY107" fmla="*/ 1288549 h 1357700"/>
              <a:gd name="connsiteX108" fmla="*/ 3906561 w 10678681"/>
              <a:gd name="connsiteY108" fmla="*/ 1352435 h 1357700"/>
              <a:gd name="connsiteX109" fmla="*/ 3787890 w 10678681"/>
              <a:gd name="connsiteY109" fmla="*/ 1352442 h 1357700"/>
              <a:gd name="connsiteX110" fmla="*/ 3745993 w 10678681"/>
              <a:gd name="connsiteY110" fmla="*/ 1342630 h 1357700"/>
              <a:gd name="connsiteX111" fmla="*/ 3675785 w 10678681"/>
              <a:gd name="connsiteY111" fmla="*/ 1326802 h 1357700"/>
              <a:gd name="connsiteX112" fmla="*/ 3623856 w 10678681"/>
              <a:gd name="connsiteY112" fmla="*/ 1290804 h 1357700"/>
              <a:gd name="connsiteX113" fmla="*/ 3564933 w 10678681"/>
              <a:gd name="connsiteY113" fmla="*/ 1287147 h 1357700"/>
              <a:gd name="connsiteX114" fmla="*/ 3550537 w 10678681"/>
              <a:gd name="connsiteY114" fmla="*/ 1317552 h 1357700"/>
              <a:gd name="connsiteX115" fmla="*/ 3487736 w 10678681"/>
              <a:gd name="connsiteY115" fmla="*/ 1303493 h 1357700"/>
              <a:gd name="connsiteX116" fmla="*/ 3392548 w 10678681"/>
              <a:gd name="connsiteY116" fmla="*/ 1278741 h 1357700"/>
              <a:gd name="connsiteX117" fmla="*/ 3337466 w 10678681"/>
              <a:gd name="connsiteY117" fmla="*/ 1272537 h 1357700"/>
              <a:gd name="connsiteX118" fmla="*/ 3187206 w 10678681"/>
              <a:gd name="connsiteY118" fmla="*/ 1246821 h 1357700"/>
              <a:gd name="connsiteX119" fmla="*/ 3036856 w 10678681"/>
              <a:gd name="connsiteY119" fmla="*/ 1214383 h 1357700"/>
              <a:gd name="connsiteX120" fmla="*/ 2948654 w 10678681"/>
              <a:gd name="connsiteY120" fmla="*/ 1157455 h 1357700"/>
              <a:gd name="connsiteX121" fmla="*/ 2824973 w 10678681"/>
              <a:gd name="connsiteY121" fmla="*/ 1134864 h 1357700"/>
              <a:gd name="connsiteX122" fmla="*/ 2804398 w 10678681"/>
              <a:gd name="connsiteY122" fmla="*/ 1125556 h 1357700"/>
              <a:gd name="connsiteX123" fmla="*/ 2775396 w 10678681"/>
              <a:gd name="connsiteY123" fmla="*/ 1130148 h 1357700"/>
              <a:gd name="connsiteX124" fmla="*/ 2659096 w 10678681"/>
              <a:gd name="connsiteY124" fmla="*/ 1150294 h 1357700"/>
              <a:gd name="connsiteX125" fmla="*/ 2567088 w 10678681"/>
              <a:gd name="connsiteY125" fmla="*/ 1181781 h 1357700"/>
              <a:gd name="connsiteX126" fmla="*/ 2454501 w 10678681"/>
              <a:gd name="connsiteY126" fmla="*/ 1155455 h 1357700"/>
              <a:gd name="connsiteX127" fmla="*/ 2385161 w 10678681"/>
              <a:gd name="connsiteY127" fmla="*/ 1161312 h 1357700"/>
              <a:gd name="connsiteX128" fmla="*/ 2270528 w 10678681"/>
              <a:gd name="connsiteY128" fmla="*/ 1204338 h 1357700"/>
              <a:gd name="connsiteX129" fmla="*/ 2121820 w 10678681"/>
              <a:gd name="connsiteY129" fmla="*/ 1187078 h 1357700"/>
              <a:gd name="connsiteX130" fmla="*/ 2092716 w 10678681"/>
              <a:gd name="connsiteY130" fmla="*/ 1139224 h 1357700"/>
              <a:gd name="connsiteX131" fmla="*/ 2052449 w 10678681"/>
              <a:gd name="connsiteY131" fmla="*/ 1109687 h 1357700"/>
              <a:gd name="connsiteX132" fmla="*/ 2032607 w 10678681"/>
              <a:gd name="connsiteY132" fmla="*/ 1175477 h 1357700"/>
              <a:gd name="connsiteX133" fmla="*/ 1901837 w 10678681"/>
              <a:gd name="connsiteY133" fmla="*/ 1221762 h 1357700"/>
              <a:gd name="connsiteX134" fmla="*/ 1836762 w 10678681"/>
              <a:gd name="connsiteY134" fmla="*/ 1237387 h 1357700"/>
              <a:gd name="connsiteX135" fmla="*/ 1735877 w 10678681"/>
              <a:gd name="connsiteY135" fmla="*/ 1246527 h 1357700"/>
              <a:gd name="connsiteX136" fmla="*/ 1705069 w 10678681"/>
              <a:gd name="connsiteY136" fmla="*/ 1251989 h 1357700"/>
              <a:gd name="connsiteX137" fmla="*/ 1397689 w 10678681"/>
              <a:gd name="connsiteY137" fmla="*/ 1336144 h 1357700"/>
              <a:gd name="connsiteX138" fmla="*/ 1220734 w 10678681"/>
              <a:gd name="connsiteY138" fmla="*/ 1257811 h 1357700"/>
              <a:gd name="connsiteX139" fmla="*/ 1021737 w 10678681"/>
              <a:gd name="connsiteY139" fmla="*/ 1238739 h 1357700"/>
              <a:gd name="connsiteX140" fmla="*/ 959820 w 10678681"/>
              <a:gd name="connsiteY140" fmla="*/ 1275863 h 1357700"/>
              <a:gd name="connsiteX141" fmla="*/ 929137 w 10678681"/>
              <a:gd name="connsiteY141" fmla="*/ 1273957 h 1357700"/>
              <a:gd name="connsiteX142" fmla="*/ 878849 w 10678681"/>
              <a:gd name="connsiteY142" fmla="*/ 1266740 h 1357700"/>
              <a:gd name="connsiteX143" fmla="*/ 800667 w 10678681"/>
              <a:gd name="connsiteY143" fmla="*/ 1282041 h 1357700"/>
              <a:gd name="connsiteX144" fmla="*/ 644906 w 10678681"/>
              <a:gd name="connsiteY144" fmla="*/ 1273685 h 1357700"/>
              <a:gd name="connsiteX145" fmla="*/ 379869 w 10678681"/>
              <a:gd name="connsiteY145" fmla="*/ 1339165 h 1357700"/>
              <a:gd name="connsiteX146" fmla="*/ 137696 w 10678681"/>
              <a:gd name="connsiteY146" fmla="*/ 1319217 h 1357700"/>
              <a:gd name="connsiteX147" fmla="*/ 54250 w 10678681"/>
              <a:gd name="connsiteY147" fmla="*/ 1315838 h 1357700"/>
              <a:gd name="connsiteX148" fmla="*/ 28042 w 10678681"/>
              <a:gd name="connsiteY148" fmla="*/ 1297822 h 1357700"/>
              <a:gd name="connsiteX149" fmla="*/ 0 w 10678681"/>
              <a:gd name="connsiteY149" fmla="*/ 1294612 h 1357700"/>
              <a:gd name="connsiteX150" fmla="*/ 0 w 10678681"/>
              <a:gd name="connsiteY150"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833743 w 10678681"/>
              <a:gd name="connsiteY64" fmla="*/ 1027960 h 1357700"/>
              <a:gd name="connsiteX65" fmla="*/ 6698313 w 10678681"/>
              <a:gd name="connsiteY65" fmla="*/ 1063249 h 1357700"/>
              <a:gd name="connsiteX66" fmla="*/ 6550218 w 10678681"/>
              <a:gd name="connsiteY66" fmla="*/ 1026825 h 1357700"/>
              <a:gd name="connsiteX67" fmla="*/ 6392549 w 10678681"/>
              <a:gd name="connsiteY67" fmla="*/ 1032948 h 1357700"/>
              <a:gd name="connsiteX68" fmla="*/ 6361470 w 10678681"/>
              <a:gd name="connsiteY68" fmla="*/ 1080572 h 1357700"/>
              <a:gd name="connsiteX69" fmla="*/ 6074811 w 10678681"/>
              <a:gd name="connsiteY69" fmla="*/ 1092701 h 1357700"/>
              <a:gd name="connsiteX70" fmla="*/ 6004655 w 10678681"/>
              <a:gd name="connsiteY70" fmla="*/ 1114946 h 1357700"/>
              <a:gd name="connsiteX71" fmla="*/ 5936643 w 10678681"/>
              <a:gd name="connsiteY71" fmla="*/ 1095428 h 1357700"/>
              <a:gd name="connsiteX72" fmla="*/ 5912484 w 10678681"/>
              <a:gd name="connsiteY72" fmla="*/ 1112624 h 1357700"/>
              <a:gd name="connsiteX73" fmla="*/ 5908387 w 10678681"/>
              <a:gd name="connsiteY73" fmla="*/ 1116018 h 1357700"/>
              <a:gd name="connsiteX74" fmla="*/ 5890495 w 10678681"/>
              <a:gd name="connsiteY74" fmla="*/ 1120268 h 1357700"/>
              <a:gd name="connsiteX75" fmla="*/ 5887318 w 10678681"/>
              <a:gd name="connsiteY75" fmla="*/ 1133134 h 1357700"/>
              <a:gd name="connsiteX76" fmla="*/ 5861726 w 10678681"/>
              <a:gd name="connsiteY76" fmla="*/ 1147891 h 1357700"/>
              <a:gd name="connsiteX77" fmla="*/ 5828273 w 10678681"/>
              <a:gd name="connsiteY77" fmla="*/ 1152456 h 1357700"/>
              <a:gd name="connsiteX78" fmla="*/ 5667391 w 10678681"/>
              <a:gd name="connsiteY78" fmla="*/ 1161093 h 1357700"/>
              <a:gd name="connsiteX79" fmla="*/ 5572219 w 10678681"/>
              <a:gd name="connsiteY79" fmla="*/ 1173708 h 1357700"/>
              <a:gd name="connsiteX80" fmla="*/ 5537768 w 10678681"/>
              <a:gd name="connsiteY80" fmla="*/ 1190202 h 1357700"/>
              <a:gd name="connsiteX81" fmla="*/ 5488513 w 10678681"/>
              <a:gd name="connsiteY81" fmla="*/ 1205367 h 1357700"/>
              <a:gd name="connsiteX82" fmla="*/ 5402905 w 10678681"/>
              <a:gd name="connsiteY82" fmla="*/ 1241191 h 1357700"/>
              <a:gd name="connsiteX83" fmla="*/ 5285593 w 10678681"/>
              <a:gd name="connsiteY83" fmla="*/ 1273569 h 1357700"/>
              <a:gd name="connsiteX84" fmla="*/ 5192893 w 10678681"/>
              <a:gd name="connsiteY84" fmla="*/ 1247188 h 1357700"/>
              <a:gd name="connsiteX85" fmla="*/ 5186475 w 10678681"/>
              <a:gd name="connsiteY85" fmla="*/ 1257028 h 1357700"/>
              <a:gd name="connsiteX86" fmla="*/ 5126038 w 10678681"/>
              <a:gd name="connsiteY86" fmla="*/ 1263189 h 1357700"/>
              <a:gd name="connsiteX87" fmla="*/ 4905913 w 10678681"/>
              <a:gd name="connsiteY87" fmla="*/ 1224477 h 1357700"/>
              <a:gd name="connsiteX88" fmla="*/ 4788036 w 10678681"/>
              <a:gd name="connsiteY88" fmla="*/ 1238182 h 1357700"/>
              <a:gd name="connsiteX89" fmla="*/ 4747555 w 10678681"/>
              <a:gd name="connsiteY89" fmla="*/ 1252768 h 1357700"/>
              <a:gd name="connsiteX90" fmla="*/ 4679644 w 10678681"/>
              <a:gd name="connsiteY90" fmla="*/ 1276603 h 1357700"/>
              <a:gd name="connsiteX91" fmla="*/ 4632222 w 10678681"/>
              <a:gd name="connsiteY91" fmla="*/ 1318360 h 1357700"/>
              <a:gd name="connsiteX92" fmla="*/ 4617358 w 10678681"/>
              <a:gd name="connsiteY92" fmla="*/ 1327690 h 1357700"/>
              <a:gd name="connsiteX93" fmla="*/ 4589102 w 10678681"/>
              <a:gd name="connsiteY93" fmla="*/ 1321223 h 1357700"/>
              <a:gd name="connsiteX94" fmla="*/ 4578184 w 10678681"/>
              <a:gd name="connsiteY94" fmla="*/ 1326745 h 1357700"/>
              <a:gd name="connsiteX95" fmla="*/ 4574270 w 10678681"/>
              <a:gd name="connsiteY95" fmla="*/ 1325878 h 1357700"/>
              <a:gd name="connsiteX96" fmla="*/ 4564919 w 10678681"/>
              <a:gd name="connsiteY96" fmla="*/ 1325507 h 1357700"/>
              <a:gd name="connsiteX97" fmla="*/ 4566586 w 10678681"/>
              <a:gd name="connsiteY97" fmla="*/ 1316963 h 1357700"/>
              <a:gd name="connsiteX98" fmla="*/ 4556303 w 10678681"/>
              <a:gd name="connsiteY98" fmla="*/ 1300262 h 1357700"/>
              <a:gd name="connsiteX99" fmla="*/ 4502358 w 10678681"/>
              <a:gd name="connsiteY99" fmla="*/ 1302558 h 1357700"/>
              <a:gd name="connsiteX100" fmla="*/ 4498919 w 10678681"/>
              <a:gd name="connsiteY100" fmla="*/ 1312115 h 1357700"/>
              <a:gd name="connsiteX101" fmla="*/ 4492075 w 10678681"/>
              <a:gd name="connsiteY101" fmla="*/ 1313357 h 1357700"/>
              <a:gd name="connsiteX102" fmla="*/ 4487466 w 10678681"/>
              <a:gd name="connsiteY102" fmla="*/ 1304102 h 1357700"/>
              <a:gd name="connsiteX103" fmla="*/ 4398292 w 10678681"/>
              <a:gd name="connsiteY103" fmla="*/ 1278410 h 1357700"/>
              <a:gd name="connsiteX104" fmla="*/ 4278026 w 10678681"/>
              <a:gd name="connsiteY104" fmla="*/ 1259803 h 1357700"/>
              <a:gd name="connsiteX105" fmla="*/ 4188995 w 10678681"/>
              <a:gd name="connsiteY105" fmla="*/ 1296718 h 1357700"/>
              <a:gd name="connsiteX106" fmla="*/ 4181483 w 10678681"/>
              <a:gd name="connsiteY106" fmla="*/ 1287686 h 1357700"/>
              <a:gd name="connsiteX107" fmla="*/ 4120739 w 10678681"/>
              <a:gd name="connsiteY107" fmla="*/ 1288549 h 1357700"/>
              <a:gd name="connsiteX108" fmla="*/ 3906561 w 10678681"/>
              <a:gd name="connsiteY108" fmla="*/ 1352435 h 1357700"/>
              <a:gd name="connsiteX109" fmla="*/ 3787890 w 10678681"/>
              <a:gd name="connsiteY109" fmla="*/ 1352442 h 1357700"/>
              <a:gd name="connsiteX110" fmla="*/ 3745993 w 10678681"/>
              <a:gd name="connsiteY110" fmla="*/ 1342630 h 1357700"/>
              <a:gd name="connsiteX111" fmla="*/ 3675785 w 10678681"/>
              <a:gd name="connsiteY111" fmla="*/ 1326802 h 1357700"/>
              <a:gd name="connsiteX112" fmla="*/ 3623856 w 10678681"/>
              <a:gd name="connsiteY112" fmla="*/ 1290804 h 1357700"/>
              <a:gd name="connsiteX113" fmla="*/ 3564933 w 10678681"/>
              <a:gd name="connsiteY113" fmla="*/ 1287147 h 1357700"/>
              <a:gd name="connsiteX114" fmla="*/ 3550537 w 10678681"/>
              <a:gd name="connsiteY114" fmla="*/ 1317552 h 1357700"/>
              <a:gd name="connsiteX115" fmla="*/ 3487736 w 10678681"/>
              <a:gd name="connsiteY115" fmla="*/ 1303493 h 1357700"/>
              <a:gd name="connsiteX116" fmla="*/ 3392548 w 10678681"/>
              <a:gd name="connsiteY116" fmla="*/ 1278741 h 1357700"/>
              <a:gd name="connsiteX117" fmla="*/ 3337466 w 10678681"/>
              <a:gd name="connsiteY117" fmla="*/ 1272537 h 1357700"/>
              <a:gd name="connsiteX118" fmla="*/ 3187206 w 10678681"/>
              <a:gd name="connsiteY118" fmla="*/ 1246821 h 1357700"/>
              <a:gd name="connsiteX119" fmla="*/ 3036856 w 10678681"/>
              <a:gd name="connsiteY119" fmla="*/ 1214383 h 1357700"/>
              <a:gd name="connsiteX120" fmla="*/ 2948654 w 10678681"/>
              <a:gd name="connsiteY120" fmla="*/ 1157455 h 1357700"/>
              <a:gd name="connsiteX121" fmla="*/ 2824973 w 10678681"/>
              <a:gd name="connsiteY121" fmla="*/ 1134864 h 1357700"/>
              <a:gd name="connsiteX122" fmla="*/ 2804398 w 10678681"/>
              <a:gd name="connsiteY122" fmla="*/ 1125556 h 1357700"/>
              <a:gd name="connsiteX123" fmla="*/ 2775396 w 10678681"/>
              <a:gd name="connsiteY123" fmla="*/ 1130148 h 1357700"/>
              <a:gd name="connsiteX124" fmla="*/ 2659096 w 10678681"/>
              <a:gd name="connsiteY124" fmla="*/ 1150294 h 1357700"/>
              <a:gd name="connsiteX125" fmla="*/ 2567088 w 10678681"/>
              <a:gd name="connsiteY125" fmla="*/ 1181781 h 1357700"/>
              <a:gd name="connsiteX126" fmla="*/ 2454501 w 10678681"/>
              <a:gd name="connsiteY126" fmla="*/ 1155455 h 1357700"/>
              <a:gd name="connsiteX127" fmla="*/ 2385161 w 10678681"/>
              <a:gd name="connsiteY127" fmla="*/ 1161312 h 1357700"/>
              <a:gd name="connsiteX128" fmla="*/ 2270528 w 10678681"/>
              <a:gd name="connsiteY128" fmla="*/ 1204338 h 1357700"/>
              <a:gd name="connsiteX129" fmla="*/ 2121820 w 10678681"/>
              <a:gd name="connsiteY129" fmla="*/ 1187078 h 1357700"/>
              <a:gd name="connsiteX130" fmla="*/ 2092716 w 10678681"/>
              <a:gd name="connsiteY130" fmla="*/ 1139224 h 1357700"/>
              <a:gd name="connsiteX131" fmla="*/ 2052449 w 10678681"/>
              <a:gd name="connsiteY131" fmla="*/ 1109687 h 1357700"/>
              <a:gd name="connsiteX132" fmla="*/ 2032607 w 10678681"/>
              <a:gd name="connsiteY132" fmla="*/ 1175477 h 1357700"/>
              <a:gd name="connsiteX133" fmla="*/ 1901837 w 10678681"/>
              <a:gd name="connsiteY133" fmla="*/ 1221762 h 1357700"/>
              <a:gd name="connsiteX134" fmla="*/ 1836762 w 10678681"/>
              <a:gd name="connsiteY134" fmla="*/ 1237387 h 1357700"/>
              <a:gd name="connsiteX135" fmla="*/ 1735877 w 10678681"/>
              <a:gd name="connsiteY135" fmla="*/ 1246527 h 1357700"/>
              <a:gd name="connsiteX136" fmla="*/ 1705069 w 10678681"/>
              <a:gd name="connsiteY136" fmla="*/ 1251989 h 1357700"/>
              <a:gd name="connsiteX137" fmla="*/ 1397689 w 10678681"/>
              <a:gd name="connsiteY137" fmla="*/ 1336144 h 1357700"/>
              <a:gd name="connsiteX138" fmla="*/ 1220734 w 10678681"/>
              <a:gd name="connsiteY138" fmla="*/ 1257811 h 1357700"/>
              <a:gd name="connsiteX139" fmla="*/ 1021737 w 10678681"/>
              <a:gd name="connsiteY139" fmla="*/ 1238739 h 1357700"/>
              <a:gd name="connsiteX140" fmla="*/ 959820 w 10678681"/>
              <a:gd name="connsiteY140" fmla="*/ 1275863 h 1357700"/>
              <a:gd name="connsiteX141" fmla="*/ 929137 w 10678681"/>
              <a:gd name="connsiteY141" fmla="*/ 1273957 h 1357700"/>
              <a:gd name="connsiteX142" fmla="*/ 878849 w 10678681"/>
              <a:gd name="connsiteY142" fmla="*/ 1266740 h 1357700"/>
              <a:gd name="connsiteX143" fmla="*/ 800667 w 10678681"/>
              <a:gd name="connsiteY143" fmla="*/ 1282041 h 1357700"/>
              <a:gd name="connsiteX144" fmla="*/ 644906 w 10678681"/>
              <a:gd name="connsiteY144" fmla="*/ 1273685 h 1357700"/>
              <a:gd name="connsiteX145" fmla="*/ 379869 w 10678681"/>
              <a:gd name="connsiteY145" fmla="*/ 1339165 h 1357700"/>
              <a:gd name="connsiteX146" fmla="*/ 137696 w 10678681"/>
              <a:gd name="connsiteY146" fmla="*/ 1319217 h 1357700"/>
              <a:gd name="connsiteX147" fmla="*/ 54250 w 10678681"/>
              <a:gd name="connsiteY147" fmla="*/ 1315838 h 1357700"/>
              <a:gd name="connsiteX148" fmla="*/ 28042 w 10678681"/>
              <a:gd name="connsiteY148" fmla="*/ 1297822 h 1357700"/>
              <a:gd name="connsiteX149" fmla="*/ 0 w 10678681"/>
              <a:gd name="connsiteY149" fmla="*/ 1294612 h 1357700"/>
              <a:gd name="connsiteX150" fmla="*/ 0 w 10678681"/>
              <a:gd name="connsiteY150"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833743 w 10678681"/>
              <a:gd name="connsiteY64" fmla="*/ 1027960 h 1357700"/>
              <a:gd name="connsiteX65" fmla="*/ 6698313 w 10678681"/>
              <a:gd name="connsiteY65" fmla="*/ 1063249 h 1357700"/>
              <a:gd name="connsiteX66" fmla="*/ 6550218 w 10678681"/>
              <a:gd name="connsiteY66" fmla="*/ 1026825 h 1357700"/>
              <a:gd name="connsiteX67" fmla="*/ 6392549 w 10678681"/>
              <a:gd name="connsiteY67" fmla="*/ 1032948 h 1357700"/>
              <a:gd name="connsiteX68" fmla="*/ 6327795 w 10678681"/>
              <a:gd name="connsiteY68" fmla="*/ 1088142 h 1357700"/>
              <a:gd name="connsiteX69" fmla="*/ 6074811 w 10678681"/>
              <a:gd name="connsiteY69" fmla="*/ 1092701 h 1357700"/>
              <a:gd name="connsiteX70" fmla="*/ 6004655 w 10678681"/>
              <a:gd name="connsiteY70" fmla="*/ 1114946 h 1357700"/>
              <a:gd name="connsiteX71" fmla="*/ 5936643 w 10678681"/>
              <a:gd name="connsiteY71" fmla="*/ 1095428 h 1357700"/>
              <a:gd name="connsiteX72" fmla="*/ 5912484 w 10678681"/>
              <a:gd name="connsiteY72" fmla="*/ 1112624 h 1357700"/>
              <a:gd name="connsiteX73" fmla="*/ 5908387 w 10678681"/>
              <a:gd name="connsiteY73" fmla="*/ 1116018 h 1357700"/>
              <a:gd name="connsiteX74" fmla="*/ 5890495 w 10678681"/>
              <a:gd name="connsiteY74" fmla="*/ 1120268 h 1357700"/>
              <a:gd name="connsiteX75" fmla="*/ 5887318 w 10678681"/>
              <a:gd name="connsiteY75" fmla="*/ 1133134 h 1357700"/>
              <a:gd name="connsiteX76" fmla="*/ 5861726 w 10678681"/>
              <a:gd name="connsiteY76" fmla="*/ 1147891 h 1357700"/>
              <a:gd name="connsiteX77" fmla="*/ 5828273 w 10678681"/>
              <a:gd name="connsiteY77" fmla="*/ 1152456 h 1357700"/>
              <a:gd name="connsiteX78" fmla="*/ 5667391 w 10678681"/>
              <a:gd name="connsiteY78" fmla="*/ 1161093 h 1357700"/>
              <a:gd name="connsiteX79" fmla="*/ 5572219 w 10678681"/>
              <a:gd name="connsiteY79" fmla="*/ 1173708 h 1357700"/>
              <a:gd name="connsiteX80" fmla="*/ 5537768 w 10678681"/>
              <a:gd name="connsiteY80" fmla="*/ 1190202 h 1357700"/>
              <a:gd name="connsiteX81" fmla="*/ 5488513 w 10678681"/>
              <a:gd name="connsiteY81" fmla="*/ 1205367 h 1357700"/>
              <a:gd name="connsiteX82" fmla="*/ 5402905 w 10678681"/>
              <a:gd name="connsiteY82" fmla="*/ 1241191 h 1357700"/>
              <a:gd name="connsiteX83" fmla="*/ 5285593 w 10678681"/>
              <a:gd name="connsiteY83" fmla="*/ 1273569 h 1357700"/>
              <a:gd name="connsiteX84" fmla="*/ 5192893 w 10678681"/>
              <a:gd name="connsiteY84" fmla="*/ 1247188 h 1357700"/>
              <a:gd name="connsiteX85" fmla="*/ 5186475 w 10678681"/>
              <a:gd name="connsiteY85" fmla="*/ 1257028 h 1357700"/>
              <a:gd name="connsiteX86" fmla="*/ 5126038 w 10678681"/>
              <a:gd name="connsiteY86" fmla="*/ 1263189 h 1357700"/>
              <a:gd name="connsiteX87" fmla="*/ 4905913 w 10678681"/>
              <a:gd name="connsiteY87" fmla="*/ 1224477 h 1357700"/>
              <a:gd name="connsiteX88" fmla="*/ 4788036 w 10678681"/>
              <a:gd name="connsiteY88" fmla="*/ 1238182 h 1357700"/>
              <a:gd name="connsiteX89" fmla="*/ 4747555 w 10678681"/>
              <a:gd name="connsiteY89" fmla="*/ 1252768 h 1357700"/>
              <a:gd name="connsiteX90" fmla="*/ 4679644 w 10678681"/>
              <a:gd name="connsiteY90" fmla="*/ 1276603 h 1357700"/>
              <a:gd name="connsiteX91" fmla="*/ 4632222 w 10678681"/>
              <a:gd name="connsiteY91" fmla="*/ 1318360 h 1357700"/>
              <a:gd name="connsiteX92" fmla="*/ 4617358 w 10678681"/>
              <a:gd name="connsiteY92" fmla="*/ 1327690 h 1357700"/>
              <a:gd name="connsiteX93" fmla="*/ 4589102 w 10678681"/>
              <a:gd name="connsiteY93" fmla="*/ 1321223 h 1357700"/>
              <a:gd name="connsiteX94" fmla="*/ 4578184 w 10678681"/>
              <a:gd name="connsiteY94" fmla="*/ 1326745 h 1357700"/>
              <a:gd name="connsiteX95" fmla="*/ 4574270 w 10678681"/>
              <a:gd name="connsiteY95" fmla="*/ 1325878 h 1357700"/>
              <a:gd name="connsiteX96" fmla="*/ 4564919 w 10678681"/>
              <a:gd name="connsiteY96" fmla="*/ 1325507 h 1357700"/>
              <a:gd name="connsiteX97" fmla="*/ 4566586 w 10678681"/>
              <a:gd name="connsiteY97" fmla="*/ 1316963 h 1357700"/>
              <a:gd name="connsiteX98" fmla="*/ 4556303 w 10678681"/>
              <a:gd name="connsiteY98" fmla="*/ 1300262 h 1357700"/>
              <a:gd name="connsiteX99" fmla="*/ 4502358 w 10678681"/>
              <a:gd name="connsiteY99" fmla="*/ 1302558 h 1357700"/>
              <a:gd name="connsiteX100" fmla="*/ 4498919 w 10678681"/>
              <a:gd name="connsiteY100" fmla="*/ 1312115 h 1357700"/>
              <a:gd name="connsiteX101" fmla="*/ 4492075 w 10678681"/>
              <a:gd name="connsiteY101" fmla="*/ 1313357 h 1357700"/>
              <a:gd name="connsiteX102" fmla="*/ 4487466 w 10678681"/>
              <a:gd name="connsiteY102" fmla="*/ 1304102 h 1357700"/>
              <a:gd name="connsiteX103" fmla="*/ 4398292 w 10678681"/>
              <a:gd name="connsiteY103" fmla="*/ 1278410 h 1357700"/>
              <a:gd name="connsiteX104" fmla="*/ 4278026 w 10678681"/>
              <a:gd name="connsiteY104" fmla="*/ 1259803 h 1357700"/>
              <a:gd name="connsiteX105" fmla="*/ 4188995 w 10678681"/>
              <a:gd name="connsiteY105" fmla="*/ 1296718 h 1357700"/>
              <a:gd name="connsiteX106" fmla="*/ 4181483 w 10678681"/>
              <a:gd name="connsiteY106" fmla="*/ 1287686 h 1357700"/>
              <a:gd name="connsiteX107" fmla="*/ 4120739 w 10678681"/>
              <a:gd name="connsiteY107" fmla="*/ 1288549 h 1357700"/>
              <a:gd name="connsiteX108" fmla="*/ 3906561 w 10678681"/>
              <a:gd name="connsiteY108" fmla="*/ 1352435 h 1357700"/>
              <a:gd name="connsiteX109" fmla="*/ 3787890 w 10678681"/>
              <a:gd name="connsiteY109" fmla="*/ 1352442 h 1357700"/>
              <a:gd name="connsiteX110" fmla="*/ 3745993 w 10678681"/>
              <a:gd name="connsiteY110" fmla="*/ 1342630 h 1357700"/>
              <a:gd name="connsiteX111" fmla="*/ 3675785 w 10678681"/>
              <a:gd name="connsiteY111" fmla="*/ 1326802 h 1357700"/>
              <a:gd name="connsiteX112" fmla="*/ 3623856 w 10678681"/>
              <a:gd name="connsiteY112" fmla="*/ 1290804 h 1357700"/>
              <a:gd name="connsiteX113" fmla="*/ 3564933 w 10678681"/>
              <a:gd name="connsiteY113" fmla="*/ 1287147 h 1357700"/>
              <a:gd name="connsiteX114" fmla="*/ 3550537 w 10678681"/>
              <a:gd name="connsiteY114" fmla="*/ 1317552 h 1357700"/>
              <a:gd name="connsiteX115" fmla="*/ 3487736 w 10678681"/>
              <a:gd name="connsiteY115" fmla="*/ 1303493 h 1357700"/>
              <a:gd name="connsiteX116" fmla="*/ 3392548 w 10678681"/>
              <a:gd name="connsiteY116" fmla="*/ 1278741 h 1357700"/>
              <a:gd name="connsiteX117" fmla="*/ 3337466 w 10678681"/>
              <a:gd name="connsiteY117" fmla="*/ 1272537 h 1357700"/>
              <a:gd name="connsiteX118" fmla="*/ 3187206 w 10678681"/>
              <a:gd name="connsiteY118" fmla="*/ 1246821 h 1357700"/>
              <a:gd name="connsiteX119" fmla="*/ 3036856 w 10678681"/>
              <a:gd name="connsiteY119" fmla="*/ 1214383 h 1357700"/>
              <a:gd name="connsiteX120" fmla="*/ 2948654 w 10678681"/>
              <a:gd name="connsiteY120" fmla="*/ 1157455 h 1357700"/>
              <a:gd name="connsiteX121" fmla="*/ 2824973 w 10678681"/>
              <a:gd name="connsiteY121" fmla="*/ 1134864 h 1357700"/>
              <a:gd name="connsiteX122" fmla="*/ 2804398 w 10678681"/>
              <a:gd name="connsiteY122" fmla="*/ 1125556 h 1357700"/>
              <a:gd name="connsiteX123" fmla="*/ 2775396 w 10678681"/>
              <a:gd name="connsiteY123" fmla="*/ 1130148 h 1357700"/>
              <a:gd name="connsiteX124" fmla="*/ 2659096 w 10678681"/>
              <a:gd name="connsiteY124" fmla="*/ 1150294 h 1357700"/>
              <a:gd name="connsiteX125" fmla="*/ 2567088 w 10678681"/>
              <a:gd name="connsiteY125" fmla="*/ 1181781 h 1357700"/>
              <a:gd name="connsiteX126" fmla="*/ 2454501 w 10678681"/>
              <a:gd name="connsiteY126" fmla="*/ 1155455 h 1357700"/>
              <a:gd name="connsiteX127" fmla="*/ 2385161 w 10678681"/>
              <a:gd name="connsiteY127" fmla="*/ 1161312 h 1357700"/>
              <a:gd name="connsiteX128" fmla="*/ 2270528 w 10678681"/>
              <a:gd name="connsiteY128" fmla="*/ 1204338 h 1357700"/>
              <a:gd name="connsiteX129" fmla="*/ 2121820 w 10678681"/>
              <a:gd name="connsiteY129" fmla="*/ 1187078 h 1357700"/>
              <a:gd name="connsiteX130" fmla="*/ 2092716 w 10678681"/>
              <a:gd name="connsiteY130" fmla="*/ 1139224 h 1357700"/>
              <a:gd name="connsiteX131" fmla="*/ 2052449 w 10678681"/>
              <a:gd name="connsiteY131" fmla="*/ 1109687 h 1357700"/>
              <a:gd name="connsiteX132" fmla="*/ 2032607 w 10678681"/>
              <a:gd name="connsiteY132" fmla="*/ 1175477 h 1357700"/>
              <a:gd name="connsiteX133" fmla="*/ 1901837 w 10678681"/>
              <a:gd name="connsiteY133" fmla="*/ 1221762 h 1357700"/>
              <a:gd name="connsiteX134" fmla="*/ 1836762 w 10678681"/>
              <a:gd name="connsiteY134" fmla="*/ 1237387 h 1357700"/>
              <a:gd name="connsiteX135" fmla="*/ 1735877 w 10678681"/>
              <a:gd name="connsiteY135" fmla="*/ 1246527 h 1357700"/>
              <a:gd name="connsiteX136" fmla="*/ 1705069 w 10678681"/>
              <a:gd name="connsiteY136" fmla="*/ 1251989 h 1357700"/>
              <a:gd name="connsiteX137" fmla="*/ 1397689 w 10678681"/>
              <a:gd name="connsiteY137" fmla="*/ 1336144 h 1357700"/>
              <a:gd name="connsiteX138" fmla="*/ 1220734 w 10678681"/>
              <a:gd name="connsiteY138" fmla="*/ 1257811 h 1357700"/>
              <a:gd name="connsiteX139" fmla="*/ 1021737 w 10678681"/>
              <a:gd name="connsiteY139" fmla="*/ 1238739 h 1357700"/>
              <a:gd name="connsiteX140" fmla="*/ 959820 w 10678681"/>
              <a:gd name="connsiteY140" fmla="*/ 1275863 h 1357700"/>
              <a:gd name="connsiteX141" fmla="*/ 929137 w 10678681"/>
              <a:gd name="connsiteY141" fmla="*/ 1273957 h 1357700"/>
              <a:gd name="connsiteX142" fmla="*/ 878849 w 10678681"/>
              <a:gd name="connsiteY142" fmla="*/ 1266740 h 1357700"/>
              <a:gd name="connsiteX143" fmla="*/ 800667 w 10678681"/>
              <a:gd name="connsiteY143" fmla="*/ 1282041 h 1357700"/>
              <a:gd name="connsiteX144" fmla="*/ 644906 w 10678681"/>
              <a:gd name="connsiteY144" fmla="*/ 1273685 h 1357700"/>
              <a:gd name="connsiteX145" fmla="*/ 379869 w 10678681"/>
              <a:gd name="connsiteY145" fmla="*/ 1339165 h 1357700"/>
              <a:gd name="connsiteX146" fmla="*/ 137696 w 10678681"/>
              <a:gd name="connsiteY146" fmla="*/ 1319217 h 1357700"/>
              <a:gd name="connsiteX147" fmla="*/ 54250 w 10678681"/>
              <a:gd name="connsiteY147" fmla="*/ 1315838 h 1357700"/>
              <a:gd name="connsiteX148" fmla="*/ 28042 w 10678681"/>
              <a:gd name="connsiteY148" fmla="*/ 1297822 h 1357700"/>
              <a:gd name="connsiteX149" fmla="*/ 0 w 10678681"/>
              <a:gd name="connsiteY149" fmla="*/ 1294612 h 1357700"/>
              <a:gd name="connsiteX150" fmla="*/ 0 w 10678681"/>
              <a:gd name="connsiteY150"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833743 w 10678681"/>
              <a:gd name="connsiteY64" fmla="*/ 1027960 h 1357700"/>
              <a:gd name="connsiteX65" fmla="*/ 6698313 w 10678681"/>
              <a:gd name="connsiteY65" fmla="*/ 1063249 h 1357700"/>
              <a:gd name="connsiteX66" fmla="*/ 6550218 w 10678681"/>
              <a:gd name="connsiteY66" fmla="*/ 1026825 h 1357700"/>
              <a:gd name="connsiteX67" fmla="*/ 6437450 w 10678681"/>
              <a:gd name="connsiteY67" fmla="*/ 1101075 h 1357700"/>
              <a:gd name="connsiteX68" fmla="*/ 6327795 w 10678681"/>
              <a:gd name="connsiteY68" fmla="*/ 1088142 h 1357700"/>
              <a:gd name="connsiteX69" fmla="*/ 6074811 w 10678681"/>
              <a:gd name="connsiteY69" fmla="*/ 1092701 h 1357700"/>
              <a:gd name="connsiteX70" fmla="*/ 6004655 w 10678681"/>
              <a:gd name="connsiteY70" fmla="*/ 1114946 h 1357700"/>
              <a:gd name="connsiteX71" fmla="*/ 5936643 w 10678681"/>
              <a:gd name="connsiteY71" fmla="*/ 1095428 h 1357700"/>
              <a:gd name="connsiteX72" fmla="*/ 5912484 w 10678681"/>
              <a:gd name="connsiteY72" fmla="*/ 1112624 h 1357700"/>
              <a:gd name="connsiteX73" fmla="*/ 5908387 w 10678681"/>
              <a:gd name="connsiteY73" fmla="*/ 1116018 h 1357700"/>
              <a:gd name="connsiteX74" fmla="*/ 5890495 w 10678681"/>
              <a:gd name="connsiteY74" fmla="*/ 1120268 h 1357700"/>
              <a:gd name="connsiteX75" fmla="*/ 5887318 w 10678681"/>
              <a:gd name="connsiteY75" fmla="*/ 1133134 h 1357700"/>
              <a:gd name="connsiteX76" fmla="*/ 5861726 w 10678681"/>
              <a:gd name="connsiteY76" fmla="*/ 1147891 h 1357700"/>
              <a:gd name="connsiteX77" fmla="*/ 5828273 w 10678681"/>
              <a:gd name="connsiteY77" fmla="*/ 1152456 h 1357700"/>
              <a:gd name="connsiteX78" fmla="*/ 5667391 w 10678681"/>
              <a:gd name="connsiteY78" fmla="*/ 1161093 h 1357700"/>
              <a:gd name="connsiteX79" fmla="*/ 5572219 w 10678681"/>
              <a:gd name="connsiteY79" fmla="*/ 1173708 h 1357700"/>
              <a:gd name="connsiteX80" fmla="*/ 5537768 w 10678681"/>
              <a:gd name="connsiteY80" fmla="*/ 1190202 h 1357700"/>
              <a:gd name="connsiteX81" fmla="*/ 5488513 w 10678681"/>
              <a:gd name="connsiteY81" fmla="*/ 1205367 h 1357700"/>
              <a:gd name="connsiteX82" fmla="*/ 5402905 w 10678681"/>
              <a:gd name="connsiteY82" fmla="*/ 1241191 h 1357700"/>
              <a:gd name="connsiteX83" fmla="*/ 5285593 w 10678681"/>
              <a:gd name="connsiteY83" fmla="*/ 1273569 h 1357700"/>
              <a:gd name="connsiteX84" fmla="*/ 5192893 w 10678681"/>
              <a:gd name="connsiteY84" fmla="*/ 1247188 h 1357700"/>
              <a:gd name="connsiteX85" fmla="*/ 5186475 w 10678681"/>
              <a:gd name="connsiteY85" fmla="*/ 1257028 h 1357700"/>
              <a:gd name="connsiteX86" fmla="*/ 5126038 w 10678681"/>
              <a:gd name="connsiteY86" fmla="*/ 1263189 h 1357700"/>
              <a:gd name="connsiteX87" fmla="*/ 4905913 w 10678681"/>
              <a:gd name="connsiteY87" fmla="*/ 1224477 h 1357700"/>
              <a:gd name="connsiteX88" fmla="*/ 4788036 w 10678681"/>
              <a:gd name="connsiteY88" fmla="*/ 1238182 h 1357700"/>
              <a:gd name="connsiteX89" fmla="*/ 4747555 w 10678681"/>
              <a:gd name="connsiteY89" fmla="*/ 1252768 h 1357700"/>
              <a:gd name="connsiteX90" fmla="*/ 4679644 w 10678681"/>
              <a:gd name="connsiteY90" fmla="*/ 1276603 h 1357700"/>
              <a:gd name="connsiteX91" fmla="*/ 4632222 w 10678681"/>
              <a:gd name="connsiteY91" fmla="*/ 1318360 h 1357700"/>
              <a:gd name="connsiteX92" fmla="*/ 4617358 w 10678681"/>
              <a:gd name="connsiteY92" fmla="*/ 1327690 h 1357700"/>
              <a:gd name="connsiteX93" fmla="*/ 4589102 w 10678681"/>
              <a:gd name="connsiteY93" fmla="*/ 1321223 h 1357700"/>
              <a:gd name="connsiteX94" fmla="*/ 4578184 w 10678681"/>
              <a:gd name="connsiteY94" fmla="*/ 1326745 h 1357700"/>
              <a:gd name="connsiteX95" fmla="*/ 4574270 w 10678681"/>
              <a:gd name="connsiteY95" fmla="*/ 1325878 h 1357700"/>
              <a:gd name="connsiteX96" fmla="*/ 4564919 w 10678681"/>
              <a:gd name="connsiteY96" fmla="*/ 1325507 h 1357700"/>
              <a:gd name="connsiteX97" fmla="*/ 4566586 w 10678681"/>
              <a:gd name="connsiteY97" fmla="*/ 1316963 h 1357700"/>
              <a:gd name="connsiteX98" fmla="*/ 4556303 w 10678681"/>
              <a:gd name="connsiteY98" fmla="*/ 1300262 h 1357700"/>
              <a:gd name="connsiteX99" fmla="*/ 4502358 w 10678681"/>
              <a:gd name="connsiteY99" fmla="*/ 1302558 h 1357700"/>
              <a:gd name="connsiteX100" fmla="*/ 4498919 w 10678681"/>
              <a:gd name="connsiteY100" fmla="*/ 1312115 h 1357700"/>
              <a:gd name="connsiteX101" fmla="*/ 4492075 w 10678681"/>
              <a:gd name="connsiteY101" fmla="*/ 1313357 h 1357700"/>
              <a:gd name="connsiteX102" fmla="*/ 4487466 w 10678681"/>
              <a:gd name="connsiteY102" fmla="*/ 1304102 h 1357700"/>
              <a:gd name="connsiteX103" fmla="*/ 4398292 w 10678681"/>
              <a:gd name="connsiteY103" fmla="*/ 1278410 h 1357700"/>
              <a:gd name="connsiteX104" fmla="*/ 4278026 w 10678681"/>
              <a:gd name="connsiteY104" fmla="*/ 1259803 h 1357700"/>
              <a:gd name="connsiteX105" fmla="*/ 4188995 w 10678681"/>
              <a:gd name="connsiteY105" fmla="*/ 1296718 h 1357700"/>
              <a:gd name="connsiteX106" fmla="*/ 4181483 w 10678681"/>
              <a:gd name="connsiteY106" fmla="*/ 1287686 h 1357700"/>
              <a:gd name="connsiteX107" fmla="*/ 4120739 w 10678681"/>
              <a:gd name="connsiteY107" fmla="*/ 1288549 h 1357700"/>
              <a:gd name="connsiteX108" fmla="*/ 3906561 w 10678681"/>
              <a:gd name="connsiteY108" fmla="*/ 1352435 h 1357700"/>
              <a:gd name="connsiteX109" fmla="*/ 3787890 w 10678681"/>
              <a:gd name="connsiteY109" fmla="*/ 1352442 h 1357700"/>
              <a:gd name="connsiteX110" fmla="*/ 3745993 w 10678681"/>
              <a:gd name="connsiteY110" fmla="*/ 1342630 h 1357700"/>
              <a:gd name="connsiteX111" fmla="*/ 3675785 w 10678681"/>
              <a:gd name="connsiteY111" fmla="*/ 1326802 h 1357700"/>
              <a:gd name="connsiteX112" fmla="*/ 3623856 w 10678681"/>
              <a:gd name="connsiteY112" fmla="*/ 1290804 h 1357700"/>
              <a:gd name="connsiteX113" fmla="*/ 3564933 w 10678681"/>
              <a:gd name="connsiteY113" fmla="*/ 1287147 h 1357700"/>
              <a:gd name="connsiteX114" fmla="*/ 3550537 w 10678681"/>
              <a:gd name="connsiteY114" fmla="*/ 1317552 h 1357700"/>
              <a:gd name="connsiteX115" fmla="*/ 3487736 w 10678681"/>
              <a:gd name="connsiteY115" fmla="*/ 1303493 h 1357700"/>
              <a:gd name="connsiteX116" fmla="*/ 3392548 w 10678681"/>
              <a:gd name="connsiteY116" fmla="*/ 1278741 h 1357700"/>
              <a:gd name="connsiteX117" fmla="*/ 3337466 w 10678681"/>
              <a:gd name="connsiteY117" fmla="*/ 1272537 h 1357700"/>
              <a:gd name="connsiteX118" fmla="*/ 3187206 w 10678681"/>
              <a:gd name="connsiteY118" fmla="*/ 1246821 h 1357700"/>
              <a:gd name="connsiteX119" fmla="*/ 3036856 w 10678681"/>
              <a:gd name="connsiteY119" fmla="*/ 1214383 h 1357700"/>
              <a:gd name="connsiteX120" fmla="*/ 2948654 w 10678681"/>
              <a:gd name="connsiteY120" fmla="*/ 1157455 h 1357700"/>
              <a:gd name="connsiteX121" fmla="*/ 2824973 w 10678681"/>
              <a:gd name="connsiteY121" fmla="*/ 1134864 h 1357700"/>
              <a:gd name="connsiteX122" fmla="*/ 2804398 w 10678681"/>
              <a:gd name="connsiteY122" fmla="*/ 1125556 h 1357700"/>
              <a:gd name="connsiteX123" fmla="*/ 2775396 w 10678681"/>
              <a:gd name="connsiteY123" fmla="*/ 1130148 h 1357700"/>
              <a:gd name="connsiteX124" fmla="*/ 2659096 w 10678681"/>
              <a:gd name="connsiteY124" fmla="*/ 1150294 h 1357700"/>
              <a:gd name="connsiteX125" fmla="*/ 2567088 w 10678681"/>
              <a:gd name="connsiteY125" fmla="*/ 1181781 h 1357700"/>
              <a:gd name="connsiteX126" fmla="*/ 2454501 w 10678681"/>
              <a:gd name="connsiteY126" fmla="*/ 1155455 h 1357700"/>
              <a:gd name="connsiteX127" fmla="*/ 2385161 w 10678681"/>
              <a:gd name="connsiteY127" fmla="*/ 1161312 h 1357700"/>
              <a:gd name="connsiteX128" fmla="*/ 2270528 w 10678681"/>
              <a:gd name="connsiteY128" fmla="*/ 1204338 h 1357700"/>
              <a:gd name="connsiteX129" fmla="*/ 2121820 w 10678681"/>
              <a:gd name="connsiteY129" fmla="*/ 1187078 h 1357700"/>
              <a:gd name="connsiteX130" fmla="*/ 2092716 w 10678681"/>
              <a:gd name="connsiteY130" fmla="*/ 1139224 h 1357700"/>
              <a:gd name="connsiteX131" fmla="*/ 2052449 w 10678681"/>
              <a:gd name="connsiteY131" fmla="*/ 1109687 h 1357700"/>
              <a:gd name="connsiteX132" fmla="*/ 2032607 w 10678681"/>
              <a:gd name="connsiteY132" fmla="*/ 1175477 h 1357700"/>
              <a:gd name="connsiteX133" fmla="*/ 1901837 w 10678681"/>
              <a:gd name="connsiteY133" fmla="*/ 1221762 h 1357700"/>
              <a:gd name="connsiteX134" fmla="*/ 1836762 w 10678681"/>
              <a:gd name="connsiteY134" fmla="*/ 1237387 h 1357700"/>
              <a:gd name="connsiteX135" fmla="*/ 1735877 w 10678681"/>
              <a:gd name="connsiteY135" fmla="*/ 1246527 h 1357700"/>
              <a:gd name="connsiteX136" fmla="*/ 1705069 w 10678681"/>
              <a:gd name="connsiteY136" fmla="*/ 1251989 h 1357700"/>
              <a:gd name="connsiteX137" fmla="*/ 1397689 w 10678681"/>
              <a:gd name="connsiteY137" fmla="*/ 1336144 h 1357700"/>
              <a:gd name="connsiteX138" fmla="*/ 1220734 w 10678681"/>
              <a:gd name="connsiteY138" fmla="*/ 1257811 h 1357700"/>
              <a:gd name="connsiteX139" fmla="*/ 1021737 w 10678681"/>
              <a:gd name="connsiteY139" fmla="*/ 1238739 h 1357700"/>
              <a:gd name="connsiteX140" fmla="*/ 959820 w 10678681"/>
              <a:gd name="connsiteY140" fmla="*/ 1275863 h 1357700"/>
              <a:gd name="connsiteX141" fmla="*/ 929137 w 10678681"/>
              <a:gd name="connsiteY141" fmla="*/ 1273957 h 1357700"/>
              <a:gd name="connsiteX142" fmla="*/ 878849 w 10678681"/>
              <a:gd name="connsiteY142" fmla="*/ 1266740 h 1357700"/>
              <a:gd name="connsiteX143" fmla="*/ 800667 w 10678681"/>
              <a:gd name="connsiteY143" fmla="*/ 1282041 h 1357700"/>
              <a:gd name="connsiteX144" fmla="*/ 644906 w 10678681"/>
              <a:gd name="connsiteY144" fmla="*/ 1273685 h 1357700"/>
              <a:gd name="connsiteX145" fmla="*/ 379869 w 10678681"/>
              <a:gd name="connsiteY145" fmla="*/ 1339165 h 1357700"/>
              <a:gd name="connsiteX146" fmla="*/ 137696 w 10678681"/>
              <a:gd name="connsiteY146" fmla="*/ 1319217 h 1357700"/>
              <a:gd name="connsiteX147" fmla="*/ 54250 w 10678681"/>
              <a:gd name="connsiteY147" fmla="*/ 1315838 h 1357700"/>
              <a:gd name="connsiteX148" fmla="*/ 28042 w 10678681"/>
              <a:gd name="connsiteY148" fmla="*/ 1297822 h 1357700"/>
              <a:gd name="connsiteX149" fmla="*/ 0 w 10678681"/>
              <a:gd name="connsiteY149" fmla="*/ 1294612 h 1357700"/>
              <a:gd name="connsiteX150" fmla="*/ 0 w 10678681"/>
              <a:gd name="connsiteY150"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833743 w 10678681"/>
              <a:gd name="connsiteY64" fmla="*/ 1027960 h 1357700"/>
              <a:gd name="connsiteX65" fmla="*/ 6698313 w 10678681"/>
              <a:gd name="connsiteY65" fmla="*/ 1063249 h 1357700"/>
              <a:gd name="connsiteX66" fmla="*/ 6550218 w 10678681"/>
              <a:gd name="connsiteY66" fmla="*/ 1026825 h 1357700"/>
              <a:gd name="connsiteX67" fmla="*/ 6437450 w 10678681"/>
              <a:gd name="connsiteY67" fmla="*/ 1101075 h 1357700"/>
              <a:gd name="connsiteX68" fmla="*/ 6327795 w 10678681"/>
              <a:gd name="connsiteY68" fmla="*/ 1088142 h 1357700"/>
              <a:gd name="connsiteX69" fmla="*/ 6136549 w 10678681"/>
              <a:gd name="connsiteY69" fmla="*/ 1100268 h 1357700"/>
              <a:gd name="connsiteX70" fmla="*/ 6004655 w 10678681"/>
              <a:gd name="connsiteY70" fmla="*/ 1114946 h 1357700"/>
              <a:gd name="connsiteX71" fmla="*/ 5936643 w 10678681"/>
              <a:gd name="connsiteY71" fmla="*/ 1095428 h 1357700"/>
              <a:gd name="connsiteX72" fmla="*/ 5912484 w 10678681"/>
              <a:gd name="connsiteY72" fmla="*/ 1112624 h 1357700"/>
              <a:gd name="connsiteX73" fmla="*/ 5908387 w 10678681"/>
              <a:gd name="connsiteY73" fmla="*/ 1116018 h 1357700"/>
              <a:gd name="connsiteX74" fmla="*/ 5890495 w 10678681"/>
              <a:gd name="connsiteY74" fmla="*/ 1120268 h 1357700"/>
              <a:gd name="connsiteX75" fmla="*/ 5887318 w 10678681"/>
              <a:gd name="connsiteY75" fmla="*/ 1133134 h 1357700"/>
              <a:gd name="connsiteX76" fmla="*/ 5861726 w 10678681"/>
              <a:gd name="connsiteY76" fmla="*/ 1147891 h 1357700"/>
              <a:gd name="connsiteX77" fmla="*/ 5828273 w 10678681"/>
              <a:gd name="connsiteY77" fmla="*/ 1152456 h 1357700"/>
              <a:gd name="connsiteX78" fmla="*/ 5667391 w 10678681"/>
              <a:gd name="connsiteY78" fmla="*/ 1161093 h 1357700"/>
              <a:gd name="connsiteX79" fmla="*/ 5572219 w 10678681"/>
              <a:gd name="connsiteY79" fmla="*/ 1173708 h 1357700"/>
              <a:gd name="connsiteX80" fmla="*/ 5537768 w 10678681"/>
              <a:gd name="connsiteY80" fmla="*/ 1190202 h 1357700"/>
              <a:gd name="connsiteX81" fmla="*/ 5488513 w 10678681"/>
              <a:gd name="connsiteY81" fmla="*/ 1205367 h 1357700"/>
              <a:gd name="connsiteX82" fmla="*/ 5402905 w 10678681"/>
              <a:gd name="connsiteY82" fmla="*/ 1241191 h 1357700"/>
              <a:gd name="connsiteX83" fmla="*/ 5285593 w 10678681"/>
              <a:gd name="connsiteY83" fmla="*/ 1273569 h 1357700"/>
              <a:gd name="connsiteX84" fmla="*/ 5192893 w 10678681"/>
              <a:gd name="connsiteY84" fmla="*/ 1247188 h 1357700"/>
              <a:gd name="connsiteX85" fmla="*/ 5186475 w 10678681"/>
              <a:gd name="connsiteY85" fmla="*/ 1257028 h 1357700"/>
              <a:gd name="connsiteX86" fmla="*/ 5126038 w 10678681"/>
              <a:gd name="connsiteY86" fmla="*/ 1263189 h 1357700"/>
              <a:gd name="connsiteX87" fmla="*/ 4905913 w 10678681"/>
              <a:gd name="connsiteY87" fmla="*/ 1224477 h 1357700"/>
              <a:gd name="connsiteX88" fmla="*/ 4788036 w 10678681"/>
              <a:gd name="connsiteY88" fmla="*/ 1238182 h 1357700"/>
              <a:gd name="connsiteX89" fmla="*/ 4747555 w 10678681"/>
              <a:gd name="connsiteY89" fmla="*/ 1252768 h 1357700"/>
              <a:gd name="connsiteX90" fmla="*/ 4679644 w 10678681"/>
              <a:gd name="connsiteY90" fmla="*/ 1276603 h 1357700"/>
              <a:gd name="connsiteX91" fmla="*/ 4632222 w 10678681"/>
              <a:gd name="connsiteY91" fmla="*/ 1318360 h 1357700"/>
              <a:gd name="connsiteX92" fmla="*/ 4617358 w 10678681"/>
              <a:gd name="connsiteY92" fmla="*/ 1327690 h 1357700"/>
              <a:gd name="connsiteX93" fmla="*/ 4589102 w 10678681"/>
              <a:gd name="connsiteY93" fmla="*/ 1321223 h 1357700"/>
              <a:gd name="connsiteX94" fmla="*/ 4578184 w 10678681"/>
              <a:gd name="connsiteY94" fmla="*/ 1326745 h 1357700"/>
              <a:gd name="connsiteX95" fmla="*/ 4574270 w 10678681"/>
              <a:gd name="connsiteY95" fmla="*/ 1325878 h 1357700"/>
              <a:gd name="connsiteX96" fmla="*/ 4564919 w 10678681"/>
              <a:gd name="connsiteY96" fmla="*/ 1325507 h 1357700"/>
              <a:gd name="connsiteX97" fmla="*/ 4566586 w 10678681"/>
              <a:gd name="connsiteY97" fmla="*/ 1316963 h 1357700"/>
              <a:gd name="connsiteX98" fmla="*/ 4556303 w 10678681"/>
              <a:gd name="connsiteY98" fmla="*/ 1300262 h 1357700"/>
              <a:gd name="connsiteX99" fmla="*/ 4502358 w 10678681"/>
              <a:gd name="connsiteY99" fmla="*/ 1302558 h 1357700"/>
              <a:gd name="connsiteX100" fmla="*/ 4498919 w 10678681"/>
              <a:gd name="connsiteY100" fmla="*/ 1312115 h 1357700"/>
              <a:gd name="connsiteX101" fmla="*/ 4492075 w 10678681"/>
              <a:gd name="connsiteY101" fmla="*/ 1313357 h 1357700"/>
              <a:gd name="connsiteX102" fmla="*/ 4487466 w 10678681"/>
              <a:gd name="connsiteY102" fmla="*/ 1304102 h 1357700"/>
              <a:gd name="connsiteX103" fmla="*/ 4398292 w 10678681"/>
              <a:gd name="connsiteY103" fmla="*/ 1278410 h 1357700"/>
              <a:gd name="connsiteX104" fmla="*/ 4278026 w 10678681"/>
              <a:gd name="connsiteY104" fmla="*/ 1259803 h 1357700"/>
              <a:gd name="connsiteX105" fmla="*/ 4188995 w 10678681"/>
              <a:gd name="connsiteY105" fmla="*/ 1296718 h 1357700"/>
              <a:gd name="connsiteX106" fmla="*/ 4181483 w 10678681"/>
              <a:gd name="connsiteY106" fmla="*/ 1287686 h 1357700"/>
              <a:gd name="connsiteX107" fmla="*/ 4120739 w 10678681"/>
              <a:gd name="connsiteY107" fmla="*/ 1288549 h 1357700"/>
              <a:gd name="connsiteX108" fmla="*/ 3906561 w 10678681"/>
              <a:gd name="connsiteY108" fmla="*/ 1352435 h 1357700"/>
              <a:gd name="connsiteX109" fmla="*/ 3787890 w 10678681"/>
              <a:gd name="connsiteY109" fmla="*/ 1352442 h 1357700"/>
              <a:gd name="connsiteX110" fmla="*/ 3745993 w 10678681"/>
              <a:gd name="connsiteY110" fmla="*/ 1342630 h 1357700"/>
              <a:gd name="connsiteX111" fmla="*/ 3675785 w 10678681"/>
              <a:gd name="connsiteY111" fmla="*/ 1326802 h 1357700"/>
              <a:gd name="connsiteX112" fmla="*/ 3623856 w 10678681"/>
              <a:gd name="connsiteY112" fmla="*/ 1290804 h 1357700"/>
              <a:gd name="connsiteX113" fmla="*/ 3564933 w 10678681"/>
              <a:gd name="connsiteY113" fmla="*/ 1287147 h 1357700"/>
              <a:gd name="connsiteX114" fmla="*/ 3550537 w 10678681"/>
              <a:gd name="connsiteY114" fmla="*/ 1317552 h 1357700"/>
              <a:gd name="connsiteX115" fmla="*/ 3487736 w 10678681"/>
              <a:gd name="connsiteY115" fmla="*/ 1303493 h 1357700"/>
              <a:gd name="connsiteX116" fmla="*/ 3392548 w 10678681"/>
              <a:gd name="connsiteY116" fmla="*/ 1278741 h 1357700"/>
              <a:gd name="connsiteX117" fmla="*/ 3337466 w 10678681"/>
              <a:gd name="connsiteY117" fmla="*/ 1272537 h 1357700"/>
              <a:gd name="connsiteX118" fmla="*/ 3187206 w 10678681"/>
              <a:gd name="connsiteY118" fmla="*/ 1246821 h 1357700"/>
              <a:gd name="connsiteX119" fmla="*/ 3036856 w 10678681"/>
              <a:gd name="connsiteY119" fmla="*/ 1214383 h 1357700"/>
              <a:gd name="connsiteX120" fmla="*/ 2948654 w 10678681"/>
              <a:gd name="connsiteY120" fmla="*/ 1157455 h 1357700"/>
              <a:gd name="connsiteX121" fmla="*/ 2824973 w 10678681"/>
              <a:gd name="connsiteY121" fmla="*/ 1134864 h 1357700"/>
              <a:gd name="connsiteX122" fmla="*/ 2804398 w 10678681"/>
              <a:gd name="connsiteY122" fmla="*/ 1125556 h 1357700"/>
              <a:gd name="connsiteX123" fmla="*/ 2775396 w 10678681"/>
              <a:gd name="connsiteY123" fmla="*/ 1130148 h 1357700"/>
              <a:gd name="connsiteX124" fmla="*/ 2659096 w 10678681"/>
              <a:gd name="connsiteY124" fmla="*/ 1150294 h 1357700"/>
              <a:gd name="connsiteX125" fmla="*/ 2567088 w 10678681"/>
              <a:gd name="connsiteY125" fmla="*/ 1181781 h 1357700"/>
              <a:gd name="connsiteX126" fmla="*/ 2454501 w 10678681"/>
              <a:gd name="connsiteY126" fmla="*/ 1155455 h 1357700"/>
              <a:gd name="connsiteX127" fmla="*/ 2385161 w 10678681"/>
              <a:gd name="connsiteY127" fmla="*/ 1161312 h 1357700"/>
              <a:gd name="connsiteX128" fmla="*/ 2270528 w 10678681"/>
              <a:gd name="connsiteY128" fmla="*/ 1204338 h 1357700"/>
              <a:gd name="connsiteX129" fmla="*/ 2121820 w 10678681"/>
              <a:gd name="connsiteY129" fmla="*/ 1187078 h 1357700"/>
              <a:gd name="connsiteX130" fmla="*/ 2092716 w 10678681"/>
              <a:gd name="connsiteY130" fmla="*/ 1139224 h 1357700"/>
              <a:gd name="connsiteX131" fmla="*/ 2052449 w 10678681"/>
              <a:gd name="connsiteY131" fmla="*/ 1109687 h 1357700"/>
              <a:gd name="connsiteX132" fmla="*/ 2032607 w 10678681"/>
              <a:gd name="connsiteY132" fmla="*/ 1175477 h 1357700"/>
              <a:gd name="connsiteX133" fmla="*/ 1901837 w 10678681"/>
              <a:gd name="connsiteY133" fmla="*/ 1221762 h 1357700"/>
              <a:gd name="connsiteX134" fmla="*/ 1836762 w 10678681"/>
              <a:gd name="connsiteY134" fmla="*/ 1237387 h 1357700"/>
              <a:gd name="connsiteX135" fmla="*/ 1735877 w 10678681"/>
              <a:gd name="connsiteY135" fmla="*/ 1246527 h 1357700"/>
              <a:gd name="connsiteX136" fmla="*/ 1705069 w 10678681"/>
              <a:gd name="connsiteY136" fmla="*/ 1251989 h 1357700"/>
              <a:gd name="connsiteX137" fmla="*/ 1397689 w 10678681"/>
              <a:gd name="connsiteY137" fmla="*/ 1336144 h 1357700"/>
              <a:gd name="connsiteX138" fmla="*/ 1220734 w 10678681"/>
              <a:gd name="connsiteY138" fmla="*/ 1257811 h 1357700"/>
              <a:gd name="connsiteX139" fmla="*/ 1021737 w 10678681"/>
              <a:gd name="connsiteY139" fmla="*/ 1238739 h 1357700"/>
              <a:gd name="connsiteX140" fmla="*/ 959820 w 10678681"/>
              <a:gd name="connsiteY140" fmla="*/ 1275863 h 1357700"/>
              <a:gd name="connsiteX141" fmla="*/ 929137 w 10678681"/>
              <a:gd name="connsiteY141" fmla="*/ 1273957 h 1357700"/>
              <a:gd name="connsiteX142" fmla="*/ 878849 w 10678681"/>
              <a:gd name="connsiteY142" fmla="*/ 1266740 h 1357700"/>
              <a:gd name="connsiteX143" fmla="*/ 800667 w 10678681"/>
              <a:gd name="connsiteY143" fmla="*/ 1282041 h 1357700"/>
              <a:gd name="connsiteX144" fmla="*/ 644906 w 10678681"/>
              <a:gd name="connsiteY144" fmla="*/ 1273685 h 1357700"/>
              <a:gd name="connsiteX145" fmla="*/ 379869 w 10678681"/>
              <a:gd name="connsiteY145" fmla="*/ 1339165 h 1357700"/>
              <a:gd name="connsiteX146" fmla="*/ 137696 w 10678681"/>
              <a:gd name="connsiteY146" fmla="*/ 1319217 h 1357700"/>
              <a:gd name="connsiteX147" fmla="*/ 54250 w 10678681"/>
              <a:gd name="connsiteY147" fmla="*/ 1315838 h 1357700"/>
              <a:gd name="connsiteX148" fmla="*/ 28042 w 10678681"/>
              <a:gd name="connsiteY148" fmla="*/ 1297822 h 1357700"/>
              <a:gd name="connsiteX149" fmla="*/ 0 w 10678681"/>
              <a:gd name="connsiteY149" fmla="*/ 1294612 h 1357700"/>
              <a:gd name="connsiteX150" fmla="*/ 0 w 10678681"/>
              <a:gd name="connsiteY150"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833743 w 10678681"/>
              <a:gd name="connsiteY64" fmla="*/ 1027960 h 1357700"/>
              <a:gd name="connsiteX65" fmla="*/ 6698313 w 10678681"/>
              <a:gd name="connsiteY65" fmla="*/ 1063249 h 1357700"/>
              <a:gd name="connsiteX66" fmla="*/ 6550218 w 10678681"/>
              <a:gd name="connsiteY66" fmla="*/ 1026825 h 1357700"/>
              <a:gd name="connsiteX67" fmla="*/ 6437450 w 10678681"/>
              <a:gd name="connsiteY67" fmla="*/ 1101075 h 1357700"/>
              <a:gd name="connsiteX68" fmla="*/ 6327795 w 10678681"/>
              <a:gd name="connsiteY68" fmla="*/ 1088142 h 1357700"/>
              <a:gd name="connsiteX69" fmla="*/ 6136549 w 10678681"/>
              <a:gd name="connsiteY69" fmla="*/ 1100268 h 1357700"/>
              <a:gd name="connsiteX70" fmla="*/ 6004655 w 10678681"/>
              <a:gd name="connsiteY70" fmla="*/ 1114946 h 1357700"/>
              <a:gd name="connsiteX71" fmla="*/ 5936643 w 10678681"/>
              <a:gd name="connsiteY71" fmla="*/ 1095428 h 1357700"/>
              <a:gd name="connsiteX72" fmla="*/ 5912484 w 10678681"/>
              <a:gd name="connsiteY72" fmla="*/ 1112624 h 1357700"/>
              <a:gd name="connsiteX73" fmla="*/ 5908387 w 10678681"/>
              <a:gd name="connsiteY73" fmla="*/ 1116018 h 1357700"/>
              <a:gd name="connsiteX74" fmla="*/ 5890495 w 10678681"/>
              <a:gd name="connsiteY74" fmla="*/ 1120268 h 1357700"/>
              <a:gd name="connsiteX75" fmla="*/ 5887318 w 10678681"/>
              <a:gd name="connsiteY75" fmla="*/ 1133134 h 1357700"/>
              <a:gd name="connsiteX76" fmla="*/ 5861726 w 10678681"/>
              <a:gd name="connsiteY76" fmla="*/ 1147891 h 1357700"/>
              <a:gd name="connsiteX77" fmla="*/ 5805823 w 10678681"/>
              <a:gd name="connsiteY77" fmla="*/ 1152457 h 1357700"/>
              <a:gd name="connsiteX78" fmla="*/ 5667391 w 10678681"/>
              <a:gd name="connsiteY78" fmla="*/ 1161093 h 1357700"/>
              <a:gd name="connsiteX79" fmla="*/ 5572219 w 10678681"/>
              <a:gd name="connsiteY79" fmla="*/ 1173708 h 1357700"/>
              <a:gd name="connsiteX80" fmla="*/ 5537768 w 10678681"/>
              <a:gd name="connsiteY80" fmla="*/ 1190202 h 1357700"/>
              <a:gd name="connsiteX81" fmla="*/ 5488513 w 10678681"/>
              <a:gd name="connsiteY81" fmla="*/ 1205367 h 1357700"/>
              <a:gd name="connsiteX82" fmla="*/ 5402905 w 10678681"/>
              <a:gd name="connsiteY82" fmla="*/ 1241191 h 1357700"/>
              <a:gd name="connsiteX83" fmla="*/ 5285593 w 10678681"/>
              <a:gd name="connsiteY83" fmla="*/ 1273569 h 1357700"/>
              <a:gd name="connsiteX84" fmla="*/ 5192893 w 10678681"/>
              <a:gd name="connsiteY84" fmla="*/ 1247188 h 1357700"/>
              <a:gd name="connsiteX85" fmla="*/ 5186475 w 10678681"/>
              <a:gd name="connsiteY85" fmla="*/ 1257028 h 1357700"/>
              <a:gd name="connsiteX86" fmla="*/ 5126038 w 10678681"/>
              <a:gd name="connsiteY86" fmla="*/ 1263189 h 1357700"/>
              <a:gd name="connsiteX87" fmla="*/ 4905913 w 10678681"/>
              <a:gd name="connsiteY87" fmla="*/ 1224477 h 1357700"/>
              <a:gd name="connsiteX88" fmla="*/ 4788036 w 10678681"/>
              <a:gd name="connsiteY88" fmla="*/ 1238182 h 1357700"/>
              <a:gd name="connsiteX89" fmla="*/ 4747555 w 10678681"/>
              <a:gd name="connsiteY89" fmla="*/ 1252768 h 1357700"/>
              <a:gd name="connsiteX90" fmla="*/ 4679644 w 10678681"/>
              <a:gd name="connsiteY90" fmla="*/ 1276603 h 1357700"/>
              <a:gd name="connsiteX91" fmla="*/ 4632222 w 10678681"/>
              <a:gd name="connsiteY91" fmla="*/ 1318360 h 1357700"/>
              <a:gd name="connsiteX92" fmla="*/ 4617358 w 10678681"/>
              <a:gd name="connsiteY92" fmla="*/ 1327690 h 1357700"/>
              <a:gd name="connsiteX93" fmla="*/ 4589102 w 10678681"/>
              <a:gd name="connsiteY93" fmla="*/ 1321223 h 1357700"/>
              <a:gd name="connsiteX94" fmla="*/ 4578184 w 10678681"/>
              <a:gd name="connsiteY94" fmla="*/ 1326745 h 1357700"/>
              <a:gd name="connsiteX95" fmla="*/ 4574270 w 10678681"/>
              <a:gd name="connsiteY95" fmla="*/ 1325878 h 1357700"/>
              <a:gd name="connsiteX96" fmla="*/ 4564919 w 10678681"/>
              <a:gd name="connsiteY96" fmla="*/ 1325507 h 1357700"/>
              <a:gd name="connsiteX97" fmla="*/ 4566586 w 10678681"/>
              <a:gd name="connsiteY97" fmla="*/ 1316963 h 1357700"/>
              <a:gd name="connsiteX98" fmla="*/ 4556303 w 10678681"/>
              <a:gd name="connsiteY98" fmla="*/ 1300262 h 1357700"/>
              <a:gd name="connsiteX99" fmla="*/ 4502358 w 10678681"/>
              <a:gd name="connsiteY99" fmla="*/ 1302558 h 1357700"/>
              <a:gd name="connsiteX100" fmla="*/ 4498919 w 10678681"/>
              <a:gd name="connsiteY100" fmla="*/ 1312115 h 1357700"/>
              <a:gd name="connsiteX101" fmla="*/ 4492075 w 10678681"/>
              <a:gd name="connsiteY101" fmla="*/ 1313357 h 1357700"/>
              <a:gd name="connsiteX102" fmla="*/ 4487466 w 10678681"/>
              <a:gd name="connsiteY102" fmla="*/ 1304102 h 1357700"/>
              <a:gd name="connsiteX103" fmla="*/ 4398292 w 10678681"/>
              <a:gd name="connsiteY103" fmla="*/ 1278410 h 1357700"/>
              <a:gd name="connsiteX104" fmla="*/ 4278026 w 10678681"/>
              <a:gd name="connsiteY104" fmla="*/ 1259803 h 1357700"/>
              <a:gd name="connsiteX105" fmla="*/ 4188995 w 10678681"/>
              <a:gd name="connsiteY105" fmla="*/ 1296718 h 1357700"/>
              <a:gd name="connsiteX106" fmla="*/ 4181483 w 10678681"/>
              <a:gd name="connsiteY106" fmla="*/ 1287686 h 1357700"/>
              <a:gd name="connsiteX107" fmla="*/ 4120739 w 10678681"/>
              <a:gd name="connsiteY107" fmla="*/ 1288549 h 1357700"/>
              <a:gd name="connsiteX108" fmla="*/ 3906561 w 10678681"/>
              <a:gd name="connsiteY108" fmla="*/ 1352435 h 1357700"/>
              <a:gd name="connsiteX109" fmla="*/ 3787890 w 10678681"/>
              <a:gd name="connsiteY109" fmla="*/ 1352442 h 1357700"/>
              <a:gd name="connsiteX110" fmla="*/ 3745993 w 10678681"/>
              <a:gd name="connsiteY110" fmla="*/ 1342630 h 1357700"/>
              <a:gd name="connsiteX111" fmla="*/ 3675785 w 10678681"/>
              <a:gd name="connsiteY111" fmla="*/ 1326802 h 1357700"/>
              <a:gd name="connsiteX112" fmla="*/ 3623856 w 10678681"/>
              <a:gd name="connsiteY112" fmla="*/ 1290804 h 1357700"/>
              <a:gd name="connsiteX113" fmla="*/ 3564933 w 10678681"/>
              <a:gd name="connsiteY113" fmla="*/ 1287147 h 1357700"/>
              <a:gd name="connsiteX114" fmla="*/ 3550537 w 10678681"/>
              <a:gd name="connsiteY114" fmla="*/ 1317552 h 1357700"/>
              <a:gd name="connsiteX115" fmla="*/ 3487736 w 10678681"/>
              <a:gd name="connsiteY115" fmla="*/ 1303493 h 1357700"/>
              <a:gd name="connsiteX116" fmla="*/ 3392548 w 10678681"/>
              <a:gd name="connsiteY116" fmla="*/ 1278741 h 1357700"/>
              <a:gd name="connsiteX117" fmla="*/ 3337466 w 10678681"/>
              <a:gd name="connsiteY117" fmla="*/ 1272537 h 1357700"/>
              <a:gd name="connsiteX118" fmla="*/ 3187206 w 10678681"/>
              <a:gd name="connsiteY118" fmla="*/ 1246821 h 1357700"/>
              <a:gd name="connsiteX119" fmla="*/ 3036856 w 10678681"/>
              <a:gd name="connsiteY119" fmla="*/ 1214383 h 1357700"/>
              <a:gd name="connsiteX120" fmla="*/ 2948654 w 10678681"/>
              <a:gd name="connsiteY120" fmla="*/ 1157455 h 1357700"/>
              <a:gd name="connsiteX121" fmla="*/ 2824973 w 10678681"/>
              <a:gd name="connsiteY121" fmla="*/ 1134864 h 1357700"/>
              <a:gd name="connsiteX122" fmla="*/ 2804398 w 10678681"/>
              <a:gd name="connsiteY122" fmla="*/ 1125556 h 1357700"/>
              <a:gd name="connsiteX123" fmla="*/ 2775396 w 10678681"/>
              <a:gd name="connsiteY123" fmla="*/ 1130148 h 1357700"/>
              <a:gd name="connsiteX124" fmla="*/ 2659096 w 10678681"/>
              <a:gd name="connsiteY124" fmla="*/ 1150294 h 1357700"/>
              <a:gd name="connsiteX125" fmla="*/ 2567088 w 10678681"/>
              <a:gd name="connsiteY125" fmla="*/ 1181781 h 1357700"/>
              <a:gd name="connsiteX126" fmla="*/ 2454501 w 10678681"/>
              <a:gd name="connsiteY126" fmla="*/ 1155455 h 1357700"/>
              <a:gd name="connsiteX127" fmla="*/ 2385161 w 10678681"/>
              <a:gd name="connsiteY127" fmla="*/ 1161312 h 1357700"/>
              <a:gd name="connsiteX128" fmla="*/ 2270528 w 10678681"/>
              <a:gd name="connsiteY128" fmla="*/ 1204338 h 1357700"/>
              <a:gd name="connsiteX129" fmla="*/ 2121820 w 10678681"/>
              <a:gd name="connsiteY129" fmla="*/ 1187078 h 1357700"/>
              <a:gd name="connsiteX130" fmla="*/ 2092716 w 10678681"/>
              <a:gd name="connsiteY130" fmla="*/ 1139224 h 1357700"/>
              <a:gd name="connsiteX131" fmla="*/ 2052449 w 10678681"/>
              <a:gd name="connsiteY131" fmla="*/ 1109687 h 1357700"/>
              <a:gd name="connsiteX132" fmla="*/ 2032607 w 10678681"/>
              <a:gd name="connsiteY132" fmla="*/ 1175477 h 1357700"/>
              <a:gd name="connsiteX133" fmla="*/ 1901837 w 10678681"/>
              <a:gd name="connsiteY133" fmla="*/ 1221762 h 1357700"/>
              <a:gd name="connsiteX134" fmla="*/ 1836762 w 10678681"/>
              <a:gd name="connsiteY134" fmla="*/ 1237387 h 1357700"/>
              <a:gd name="connsiteX135" fmla="*/ 1735877 w 10678681"/>
              <a:gd name="connsiteY135" fmla="*/ 1246527 h 1357700"/>
              <a:gd name="connsiteX136" fmla="*/ 1705069 w 10678681"/>
              <a:gd name="connsiteY136" fmla="*/ 1251989 h 1357700"/>
              <a:gd name="connsiteX137" fmla="*/ 1397689 w 10678681"/>
              <a:gd name="connsiteY137" fmla="*/ 1336144 h 1357700"/>
              <a:gd name="connsiteX138" fmla="*/ 1220734 w 10678681"/>
              <a:gd name="connsiteY138" fmla="*/ 1257811 h 1357700"/>
              <a:gd name="connsiteX139" fmla="*/ 1021737 w 10678681"/>
              <a:gd name="connsiteY139" fmla="*/ 1238739 h 1357700"/>
              <a:gd name="connsiteX140" fmla="*/ 959820 w 10678681"/>
              <a:gd name="connsiteY140" fmla="*/ 1275863 h 1357700"/>
              <a:gd name="connsiteX141" fmla="*/ 929137 w 10678681"/>
              <a:gd name="connsiteY141" fmla="*/ 1273957 h 1357700"/>
              <a:gd name="connsiteX142" fmla="*/ 878849 w 10678681"/>
              <a:gd name="connsiteY142" fmla="*/ 1266740 h 1357700"/>
              <a:gd name="connsiteX143" fmla="*/ 800667 w 10678681"/>
              <a:gd name="connsiteY143" fmla="*/ 1282041 h 1357700"/>
              <a:gd name="connsiteX144" fmla="*/ 644906 w 10678681"/>
              <a:gd name="connsiteY144" fmla="*/ 1273685 h 1357700"/>
              <a:gd name="connsiteX145" fmla="*/ 379869 w 10678681"/>
              <a:gd name="connsiteY145" fmla="*/ 1339165 h 1357700"/>
              <a:gd name="connsiteX146" fmla="*/ 137696 w 10678681"/>
              <a:gd name="connsiteY146" fmla="*/ 1319217 h 1357700"/>
              <a:gd name="connsiteX147" fmla="*/ 54250 w 10678681"/>
              <a:gd name="connsiteY147" fmla="*/ 1315838 h 1357700"/>
              <a:gd name="connsiteX148" fmla="*/ 28042 w 10678681"/>
              <a:gd name="connsiteY148" fmla="*/ 1297822 h 1357700"/>
              <a:gd name="connsiteX149" fmla="*/ 0 w 10678681"/>
              <a:gd name="connsiteY149" fmla="*/ 1294612 h 1357700"/>
              <a:gd name="connsiteX150" fmla="*/ 0 w 10678681"/>
              <a:gd name="connsiteY150"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833743 w 10678681"/>
              <a:gd name="connsiteY64" fmla="*/ 1027960 h 1357700"/>
              <a:gd name="connsiteX65" fmla="*/ 6698313 w 10678681"/>
              <a:gd name="connsiteY65" fmla="*/ 1063249 h 1357700"/>
              <a:gd name="connsiteX66" fmla="*/ 6550218 w 10678681"/>
              <a:gd name="connsiteY66" fmla="*/ 1026825 h 1357700"/>
              <a:gd name="connsiteX67" fmla="*/ 6437450 w 10678681"/>
              <a:gd name="connsiteY67" fmla="*/ 1101075 h 1357700"/>
              <a:gd name="connsiteX68" fmla="*/ 6327795 w 10678681"/>
              <a:gd name="connsiteY68" fmla="*/ 1088142 h 1357700"/>
              <a:gd name="connsiteX69" fmla="*/ 6136549 w 10678681"/>
              <a:gd name="connsiteY69" fmla="*/ 1100268 h 1357700"/>
              <a:gd name="connsiteX70" fmla="*/ 6004655 w 10678681"/>
              <a:gd name="connsiteY70" fmla="*/ 1114946 h 1357700"/>
              <a:gd name="connsiteX71" fmla="*/ 5936643 w 10678681"/>
              <a:gd name="connsiteY71" fmla="*/ 1095428 h 1357700"/>
              <a:gd name="connsiteX72" fmla="*/ 5912484 w 10678681"/>
              <a:gd name="connsiteY72" fmla="*/ 1112624 h 1357700"/>
              <a:gd name="connsiteX73" fmla="*/ 5908387 w 10678681"/>
              <a:gd name="connsiteY73" fmla="*/ 1116018 h 1357700"/>
              <a:gd name="connsiteX74" fmla="*/ 5890495 w 10678681"/>
              <a:gd name="connsiteY74" fmla="*/ 1120268 h 1357700"/>
              <a:gd name="connsiteX75" fmla="*/ 5887318 w 10678681"/>
              <a:gd name="connsiteY75" fmla="*/ 1133134 h 1357700"/>
              <a:gd name="connsiteX76" fmla="*/ 5861726 w 10678681"/>
              <a:gd name="connsiteY76" fmla="*/ 1147891 h 1357700"/>
              <a:gd name="connsiteX77" fmla="*/ 5805823 w 10678681"/>
              <a:gd name="connsiteY77" fmla="*/ 1152457 h 1357700"/>
              <a:gd name="connsiteX78" fmla="*/ 5689841 w 10678681"/>
              <a:gd name="connsiteY78" fmla="*/ 1176232 h 1357700"/>
              <a:gd name="connsiteX79" fmla="*/ 5572219 w 10678681"/>
              <a:gd name="connsiteY79" fmla="*/ 1173708 h 1357700"/>
              <a:gd name="connsiteX80" fmla="*/ 5537768 w 10678681"/>
              <a:gd name="connsiteY80" fmla="*/ 1190202 h 1357700"/>
              <a:gd name="connsiteX81" fmla="*/ 5488513 w 10678681"/>
              <a:gd name="connsiteY81" fmla="*/ 1205367 h 1357700"/>
              <a:gd name="connsiteX82" fmla="*/ 5402905 w 10678681"/>
              <a:gd name="connsiteY82" fmla="*/ 1241191 h 1357700"/>
              <a:gd name="connsiteX83" fmla="*/ 5285593 w 10678681"/>
              <a:gd name="connsiteY83" fmla="*/ 1273569 h 1357700"/>
              <a:gd name="connsiteX84" fmla="*/ 5192893 w 10678681"/>
              <a:gd name="connsiteY84" fmla="*/ 1247188 h 1357700"/>
              <a:gd name="connsiteX85" fmla="*/ 5186475 w 10678681"/>
              <a:gd name="connsiteY85" fmla="*/ 1257028 h 1357700"/>
              <a:gd name="connsiteX86" fmla="*/ 5126038 w 10678681"/>
              <a:gd name="connsiteY86" fmla="*/ 1263189 h 1357700"/>
              <a:gd name="connsiteX87" fmla="*/ 4905913 w 10678681"/>
              <a:gd name="connsiteY87" fmla="*/ 1224477 h 1357700"/>
              <a:gd name="connsiteX88" fmla="*/ 4788036 w 10678681"/>
              <a:gd name="connsiteY88" fmla="*/ 1238182 h 1357700"/>
              <a:gd name="connsiteX89" fmla="*/ 4747555 w 10678681"/>
              <a:gd name="connsiteY89" fmla="*/ 1252768 h 1357700"/>
              <a:gd name="connsiteX90" fmla="*/ 4679644 w 10678681"/>
              <a:gd name="connsiteY90" fmla="*/ 1276603 h 1357700"/>
              <a:gd name="connsiteX91" fmla="*/ 4632222 w 10678681"/>
              <a:gd name="connsiteY91" fmla="*/ 1318360 h 1357700"/>
              <a:gd name="connsiteX92" fmla="*/ 4617358 w 10678681"/>
              <a:gd name="connsiteY92" fmla="*/ 1327690 h 1357700"/>
              <a:gd name="connsiteX93" fmla="*/ 4589102 w 10678681"/>
              <a:gd name="connsiteY93" fmla="*/ 1321223 h 1357700"/>
              <a:gd name="connsiteX94" fmla="*/ 4578184 w 10678681"/>
              <a:gd name="connsiteY94" fmla="*/ 1326745 h 1357700"/>
              <a:gd name="connsiteX95" fmla="*/ 4574270 w 10678681"/>
              <a:gd name="connsiteY95" fmla="*/ 1325878 h 1357700"/>
              <a:gd name="connsiteX96" fmla="*/ 4564919 w 10678681"/>
              <a:gd name="connsiteY96" fmla="*/ 1325507 h 1357700"/>
              <a:gd name="connsiteX97" fmla="*/ 4566586 w 10678681"/>
              <a:gd name="connsiteY97" fmla="*/ 1316963 h 1357700"/>
              <a:gd name="connsiteX98" fmla="*/ 4556303 w 10678681"/>
              <a:gd name="connsiteY98" fmla="*/ 1300262 h 1357700"/>
              <a:gd name="connsiteX99" fmla="*/ 4502358 w 10678681"/>
              <a:gd name="connsiteY99" fmla="*/ 1302558 h 1357700"/>
              <a:gd name="connsiteX100" fmla="*/ 4498919 w 10678681"/>
              <a:gd name="connsiteY100" fmla="*/ 1312115 h 1357700"/>
              <a:gd name="connsiteX101" fmla="*/ 4492075 w 10678681"/>
              <a:gd name="connsiteY101" fmla="*/ 1313357 h 1357700"/>
              <a:gd name="connsiteX102" fmla="*/ 4487466 w 10678681"/>
              <a:gd name="connsiteY102" fmla="*/ 1304102 h 1357700"/>
              <a:gd name="connsiteX103" fmla="*/ 4398292 w 10678681"/>
              <a:gd name="connsiteY103" fmla="*/ 1278410 h 1357700"/>
              <a:gd name="connsiteX104" fmla="*/ 4278026 w 10678681"/>
              <a:gd name="connsiteY104" fmla="*/ 1259803 h 1357700"/>
              <a:gd name="connsiteX105" fmla="*/ 4188995 w 10678681"/>
              <a:gd name="connsiteY105" fmla="*/ 1296718 h 1357700"/>
              <a:gd name="connsiteX106" fmla="*/ 4181483 w 10678681"/>
              <a:gd name="connsiteY106" fmla="*/ 1287686 h 1357700"/>
              <a:gd name="connsiteX107" fmla="*/ 4120739 w 10678681"/>
              <a:gd name="connsiteY107" fmla="*/ 1288549 h 1357700"/>
              <a:gd name="connsiteX108" fmla="*/ 3906561 w 10678681"/>
              <a:gd name="connsiteY108" fmla="*/ 1352435 h 1357700"/>
              <a:gd name="connsiteX109" fmla="*/ 3787890 w 10678681"/>
              <a:gd name="connsiteY109" fmla="*/ 1352442 h 1357700"/>
              <a:gd name="connsiteX110" fmla="*/ 3745993 w 10678681"/>
              <a:gd name="connsiteY110" fmla="*/ 1342630 h 1357700"/>
              <a:gd name="connsiteX111" fmla="*/ 3675785 w 10678681"/>
              <a:gd name="connsiteY111" fmla="*/ 1326802 h 1357700"/>
              <a:gd name="connsiteX112" fmla="*/ 3623856 w 10678681"/>
              <a:gd name="connsiteY112" fmla="*/ 1290804 h 1357700"/>
              <a:gd name="connsiteX113" fmla="*/ 3564933 w 10678681"/>
              <a:gd name="connsiteY113" fmla="*/ 1287147 h 1357700"/>
              <a:gd name="connsiteX114" fmla="*/ 3550537 w 10678681"/>
              <a:gd name="connsiteY114" fmla="*/ 1317552 h 1357700"/>
              <a:gd name="connsiteX115" fmla="*/ 3487736 w 10678681"/>
              <a:gd name="connsiteY115" fmla="*/ 1303493 h 1357700"/>
              <a:gd name="connsiteX116" fmla="*/ 3392548 w 10678681"/>
              <a:gd name="connsiteY116" fmla="*/ 1278741 h 1357700"/>
              <a:gd name="connsiteX117" fmla="*/ 3337466 w 10678681"/>
              <a:gd name="connsiteY117" fmla="*/ 1272537 h 1357700"/>
              <a:gd name="connsiteX118" fmla="*/ 3187206 w 10678681"/>
              <a:gd name="connsiteY118" fmla="*/ 1246821 h 1357700"/>
              <a:gd name="connsiteX119" fmla="*/ 3036856 w 10678681"/>
              <a:gd name="connsiteY119" fmla="*/ 1214383 h 1357700"/>
              <a:gd name="connsiteX120" fmla="*/ 2948654 w 10678681"/>
              <a:gd name="connsiteY120" fmla="*/ 1157455 h 1357700"/>
              <a:gd name="connsiteX121" fmla="*/ 2824973 w 10678681"/>
              <a:gd name="connsiteY121" fmla="*/ 1134864 h 1357700"/>
              <a:gd name="connsiteX122" fmla="*/ 2804398 w 10678681"/>
              <a:gd name="connsiteY122" fmla="*/ 1125556 h 1357700"/>
              <a:gd name="connsiteX123" fmla="*/ 2775396 w 10678681"/>
              <a:gd name="connsiteY123" fmla="*/ 1130148 h 1357700"/>
              <a:gd name="connsiteX124" fmla="*/ 2659096 w 10678681"/>
              <a:gd name="connsiteY124" fmla="*/ 1150294 h 1357700"/>
              <a:gd name="connsiteX125" fmla="*/ 2567088 w 10678681"/>
              <a:gd name="connsiteY125" fmla="*/ 1181781 h 1357700"/>
              <a:gd name="connsiteX126" fmla="*/ 2454501 w 10678681"/>
              <a:gd name="connsiteY126" fmla="*/ 1155455 h 1357700"/>
              <a:gd name="connsiteX127" fmla="*/ 2385161 w 10678681"/>
              <a:gd name="connsiteY127" fmla="*/ 1161312 h 1357700"/>
              <a:gd name="connsiteX128" fmla="*/ 2270528 w 10678681"/>
              <a:gd name="connsiteY128" fmla="*/ 1204338 h 1357700"/>
              <a:gd name="connsiteX129" fmla="*/ 2121820 w 10678681"/>
              <a:gd name="connsiteY129" fmla="*/ 1187078 h 1357700"/>
              <a:gd name="connsiteX130" fmla="*/ 2092716 w 10678681"/>
              <a:gd name="connsiteY130" fmla="*/ 1139224 h 1357700"/>
              <a:gd name="connsiteX131" fmla="*/ 2052449 w 10678681"/>
              <a:gd name="connsiteY131" fmla="*/ 1109687 h 1357700"/>
              <a:gd name="connsiteX132" fmla="*/ 2032607 w 10678681"/>
              <a:gd name="connsiteY132" fmla="*/ 1175477 h 1357700"/>
              <a:gd name="connsiteX133" fmla="*/ 1901837 w 10678681"/>
              <a:gd name="connsiteY133" fmla="*/ 1221762 h 1357700"/>
              <a:gd name="connsiteX134" fmla="*/ 1836762 w 10678681"/>
              <a:gd name="connsiteY134" fmla="*/ 1237387 h 1357700"/>
              <a:gd name="connsiteX135" fmla="*/ 1735877 w 10678681"/>
              <a:gd name="connsiteY135" fmla="*/ 1246527 h 1357700"/>
              <a:gd name="connsiteX136" fmla="*/ 1705069 w 10678681"/>
              <a:gd name="connsiteY136" fmla="*/ 1251989 h 1357700"/>
              <a:gd name="connsiteX137" fmla="*/ 1397689 w 10678681"/>
              <a:gd name="connsiteY137" fmla="*/ 1336144 h 1357700"/>
              <a:gd name="connsiteX138" fmla="*/ 1220734 w 10678681"/>
              <a:gd name="connsiteY138" fmla="*/ 1257811 h 1357700"/>
              <a:gd name="connsiteX139" fmla="*/ 1021737 w 10678681"/>
              <a:gd name="connsiteY139" fmla="*/ 1238739 h 1357700"/>
              <a:gd name="connsiteX140" fmla="*/ 959820 w 10678681"/>
              <a:gd name="connsiteY140" fmla="*/ 1275863 h 1357700"/>
              <a:gd name="connsiteX141" fmla="*/ 929137 w 10678681"/>
              <a:gd name="connsiteY141" fmla="*/ 1273957 h 1357700"/>
              <a:gd name="connsiteX142" fmla="*/ 878849 w 10678681"/>
              <a:gd name="connsiteY142" fmla="*/ 1266740 h 1357700"/>
              <a:gd name="connsiteX143" fmla="*/ 800667 w 10678681"/>
              <a:gd name="connsiteY143" fmla="*/ 1282041 h 1357700"/>
              <a:gd name="connsiteX144" fmla="*/ 644906 w 10678681"/>
              <a:gd name="connsiteY144" fmla="*/ 1273685 h 1357700"/>
              <a:gd name="connsiteX145" fmla="*/ 379869 w 10678681"/>
              <a:gd name="connsiteY145" fmla="*/ 1339165 h 1357700"/>
              <a:gd name="connsiteX146" fmla="*/ 137696 w 10678681"/>
              <a:gd name="connsiteY146" fmla="*/ 1319217 h 1357700"/>
              <a:gd name="connsiteX147" fmla="*/ 54250 w 10678681"/>
              <a:gd name="connsiteY147" fmla="*/ 1315838 h 1357700"/>
              <a:gd name="connsiteX148" fmla="*/ 28042 w 10678681"/>
              <a:gd name="connsiteY148" fmla="*/ 1297822 h 1357700"/>
              <a:gd name="connsiteX149" fmla="*/ 0 w 10678681"/>
              <a:gd name="connsiteY149" fmla="*/ 1294612 h 1357700"/>
              <a:gd name="connsiteX150" fmla="*/ 0 w 10678681"/>
              <a:gd name="connsiteY150"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833743 w 10678681"/>
              <a:gd name="connsiteY64" fmla="*/ 1027960 h 1357700"/>
              <a:gd name="connsiteX65" fmla="*/ 6698313 w 10678681"/>
              <a:gd name="connsiteY65" fmla="*/ 1063249 h 1357700"/>
              <a:gd name="connsiteX66" fmla="*/ 6550218 w 10678681"/>
              <a:gd name="connsiteY66" fmla="*/ 1026825 h 1357700"/>
              <a:gd name="connsiteX67" fmla="*/ 6437450 w 10678681"/>
              <a:gd name="connsiteY67" fmla="*/ 1101075 h 1357700"/>
              <a:gd name="connsiteX68" fmla="*/ 6327795 w 10678681"/>
              <a:gd name="connsiteY68" fmla="*/ 1088142 h 1357700"/>
              <a:gd name="connsiteX69" fmla="*/ 6136549 w 10678681"/>
              <a:gd name="connsiteY69" fmla="*/ 1100268 h 1357700"/>
              <a:gd name="connsiteX70" fmla="*/ 6004655 w 10678681"/>
              <a:gd name="connsiteY70" fmla="*/ 1114946 h 1357700"/>
              <a:gd name="connsiteX71" fmla="*/ 5936643 w 10678681"/>
              <a:gd name="connsiteY71" fmla="*/ 1095428 h 1357700"/>
              <a:gd name="connsiteX72" fmla="*/ 5912484 w 10678681"/>
              <a:gd name="connsiteY72" fmla="*/ 1112624 h 1357700"/>
              <a:gd name="connsiteX73" fmla="*/ 5908387 w 10678681"/>
              <a:gd name="connsiteY73" fmla="*/ 1116018 h 1357700"/>
              <a:gd name="connsiteX74" fmla="*/ 5890495 w 10678681"/>
              <a:gd name="connsiteY74" fmla="*/ 1120268 h 1357700"/>
              <a:gd name="connsiteX75" fmla="*/ 5887318 w 10678681"/>
              <a:gd name="connsiteY75" fmla="*/ 1133134 h 1357700"/>
              <a:gd name="connsiteX76" fmla="*/ 5861726 w 10678681"/>
              <a:gd name="connsiteY76" fmla="*/ 1147891 h 1357700"/>
              <a:gd name="connsiteX77" fmla="*/ 5805823 w 10678681"/>
              <a:gd name="connsiteY77" fmla="*/ 1152457 h 1357700"/>
              <a:gd name="connsiteX78" fmla="*/ 5689841 w 10678681"/>
              <a:gd name="connsiteY78" fmla="*/ 1176232 h 1357700"/>
              <a:gd name="connsiteX79" fmla="*/ 5537768 w 10678681"/>
              <a:gd name="connsiteY79" fmla="*/ 1190202 h 1357700"/>
              <a:gd name="connsiteX80" fmla="*/ 5488513 w 10678681"/>
              <a:gd name="connsiteY80" fmla="*/ 1205367 h 1357700"/>
              <a:gd name="connsiteX81" fmla="*/ 5402905 w 10678681"/>
              <a:gd name="connsiteY81" fmla="*/ 1241191 h 1357700"/>
              <a:gd name="connsiteX82" fmla="*/ 5285593 w 10678681"/>
              <a:gd name="connsiteY82" fmla="*/ 1273569 h 1357700"/>
              <a:gd name="connsiteX83" fmla="*/ 5192893 w 10678681"/>
              <a:gd name="connsiteY83" fmla="*/ 1247188 h 1357700"/>
              <a:gd name="connsiteX84" fmla="*/ 5186475 w 10678681"/>
              <a:gd name="connsiteY84" fmla="*/ 1257028 h 1357700"/>
              <a:gd name="connsiteX85" fmla="*/ 5126038 w 10678681"/>
              <a:gd name="connsiteY85" fmla="*/ 1263189 h 1357700"/>
              <a:gd name="connsiteX86" fmla="*/ 4905913 w 10678681"/>
              <a:gd name="connsiteY86" fmla="*/ 1224477 h 1357700"/>
              <a:gd name="connsiteX87" fmla="*/ 4788036 w 10678681"/>
              <a:gd name="connsiteY87" fmla="*/ 1238182 h 1357700"/>
              <a:gd name="connsiteX88" fmla="*/ 4747555 w 10678681"/>
              <a:gd name="connsiteY88" fmla="*/ 1252768 h 1357700"/>
              <a:gd name="connsiteX89" fmla="*/ 4679644 w 10678681"/>
              <a:gd name="connsiteY89" fmla="*/ 1276603 h 1357700"/>
              <a:gd name="connsiteX90" fmla="*/ 4632222 w 10678681"/>
              <a:gd name="connsiteY90" fmla="*/ 1318360 h 1357700"/>
              <a:gd name="connsiteX91" fmla="*/ 4617358 w 10678681"/>
              <a:gd name="connsiteY91" fmla="*/ 1327690 h 1357700"/>
              <a:gd name="connsiteX92" fmla="*/ 4589102 w 10678681"/>
              <a:gd name="connsiteY92" fmla="*/ 1321223 h 1357700"/>
              <a:gd name="connsiteX93" fmla="*/ 4578184 w 10678681"/>
              <a:gd name="connsiteY93" fmla="*/ 1326745 h 1357700"/>
              <a:gd name="connsiteX94" fmla="*/ 4574270 w 10678681"/>
              <a:gd name="connsiteY94" fmla="*/ 1325878 h 1357700"/>
              <a:gd name="connsiteX95" fmla="*/ 4564919 w 10678681"/>
              <a:gd name="connsiteY95" fmla="*/ 1325507 h 1357700"/>
              <a:gd name="connsiteX96" fmla="*/ 4566586 w 10678681"/>
              <a:gd name="connsiteY96" fmla="*/ 1316963 h 1357700"/>
              <a:gd name="connsiteX97" fmla="*/ 4556303 w 10678681"/>
              <a:gd name="connsiteY97" fmla="*/ 1300262 h 1357700"/>
              <a:gd name="connsiteX98" fmla="*/ 4502358 w 10678681"/>
              <a:gd name="connsiteY98" fmla="*/ 1302558 h 1357700"/>
              <a:gd name="connsiteX99" fmla="*/ 4498919 w 10678681"/>
              <a:gd name="connsiteY99" fmla="*/ 1312115 h 1357700"/>
              <a:gd name="connsiteX100" fmla="*/ 4492075 w 10678681"/>
              <a:gd name="connsiteY100" fmla="*/ 1313357 h 1357700"/>
              <a:gd name="connsiteX101" fmla="*/ 4487466 w 10678681"/>
              <a:gd name="connsiteY101" fmla="*/ 1304102 h 1357700"/>
              <a:gd name="connsiteX102" fmla="*/ 4398292 w 10678681"/>
              <a:gd name="connsiteY102" fmla="*/ 1278410 h 1357700"/>
              <a:gd name="connsiteX103" fmla="*/ 4278026 w 10678681"/>
              <a:gd name="connsiteY103" fmla="*/ 1259803 h 1357700"/>
              <a:gd name="connsiteX104" fmla="*/ 4188995 w 10678681"/>
              <a:gd name="connsiteY104" fmla="*/ 1296718 h 1357700"/>
              <a:gd name="connsiteX105" fmla="*/ 4181483 w 10678681"/>
              <a:gd name="connsiteY105" fmla="*/ 1287686 h 1357700"/>
              <a:gd name="connsiteX106" fmla="*/ 4120739 w 10678681"/>
              <a:gd name="connsiteY106" fmla="*/ 1288549 h 1357700"/>
              <a:gd name="connsiteX107" fmla="*/ 3906561 w 10678681"/>
              <a:gd name="connsiteY107" fmla="*/ 1352435 h 1357700"/>
              <a:gd name="connsiteX108" fmla="*/ 3787890 w 10678681"/>
              <a:gd name="connsiteY108" fmla="*/ 1352442 h 1357700"/>
              <a:gd name="connsiteX109" fmla="*/ 3745993 w 10678681"/>
              <a:gd name="connsiteY109" fmla="*/ 1342630 h 1357700"/>
              <a:gd name="connsiteX110" fmla="*/ 3675785 w 10678681"/>
              <a:gd name="connsiteY110" fmla="*/ 1326802 h 1357700"/>
              <a:gd name="connsiteX111" fmla="*/ 3623856 w 10678681"/>
              <a:gd name="connsiteY111" fmla="*/ 1290804 h 1357700"/>
              <a:gd name="connsiteX112" fmla="*/ 3564933 w 10678681"/>
              <a:gd name="connsiteY112" fmla="*/ 1287147 h 1357700"/>
              <a:gd name="connsiteX113" fmla="*/ 3550537 w 10678681"/>
              <a:gd name="connsiteY113" fmla="*/ 1317552 h 1357700"/>
              <a:gd name="connsiteX114" fmla="*/ 3487736 w 10678681"/>
              <a:gd name="connsiteY114" fmla="*/ 1303493 h 1357700"/>
              <a:gd name="connsiteX115" fmla="*/ 3392548 w 10678681"/>
              <a:gd name="connsiteY115" fmla="*/ 1278741 h 1357700"/>
              <a:gd name="connsiteX116" fmla="*/ 3337466 w 10678681"/>
              <a:gd name="connsiteY116" fmla="*/ 1272537 h 1357700"/>
              <a:gd name="connsiteX117" fmla="*/ 3187206 w 10678681"/>
              <a:gd name="connsiteY117" fmla="*/ 1246821 h 1357700"/>
              <a:gd name="connsiteX118" fmla="*/ 3036856 w 10678681"/>
              <a:gd name="connsiteY118" fmla="*/ 1214383 h 1357700"/>
              <a:gd name="connsiteX119" fmla="*/ 2948654 w 10678681"/>
              <a:gd name="connsiteY119" fmla="*/ 1157455 h 1357700"/>
              <a:gd name="connsiteX120" fmla="*/ 2824973 w 10678681"/>
              <a:gd name="connsiteY120" fmla="*/ 1134864 h 1357700"/>
              <a:gd name="connsiteX121" fmla="*/ 2804398 w 10678681"/>
              <a:gd name="connsiteY121" fmla="*/ 1125556 h 1357700"/>
              <a:gd name="connsiteX122" fmla="*/ 2775396 w 10678681"/>
              <a:gd name="connsiteY122" fmla="*/ 1130148 h 1357700"/>
              <a:gd name="connsiteX123" fmla="*/ 2659096 w 10678681"/>
              <a:gd name="connsiteY123" fmla="*/ 1150294 h 1357700"/>
              <a:gd name="connsiteX124" fmla="*/ 2567088 w 10678681"/>
              <a:gd name="connsiteY124" fmla="*/ 1181781 h 1357700"/>
              <a:gd name="connsiteX125" fmla="*/ 2454501 w 10678681"/>
              <a:gd name="connsiteY125" fmla="*/ 1155455 h 1357700"/>
              <a:gd name="connsiteX126" fmla="*/ 2385161 w 10678681"/>
              <a:gd name="connsiteY126" fmla="*/ 1161312 h 1357700"/>
              <a:gd name="connsiteX127" fmla="*/ 2270528 w 10678681"/>
              <a:gd name="connsiteY127" fmla="*/ 1204338 h 1357700"/>
              <a:gd name="connsiteX128" fmla="*/ 2121820 w 10678681"/>
              <a:gd name="connsiteY128" fmla="*/ 1187078 h 1357700"/>
              <a:gd name="connsiteX129" fmla="*/ 2092716 w 10678681"/>
              <a:gd name="connsiteY129" fmla="*/ 1139224 h 1357700"/>
              <a:gd name="connsiteX130" fmla="*/ 2052449 w 10678681"/>
              <a:gd name="connsiteY130" fmla="*/ 1109687 h 1357700"/>
              <a:gd name="connsiteX131" fmla="*/ 2032607 w 10678681"/>
              <a:gd name="connsiteY131" fmla="*/ 1175477 h 1357700"/>
              <a:gd name="connsiteX132" fmla="*/ 1901837 w 10678681"/>
              <a:gd name="connsiteY132" fmla="*/ 1221762 h 1357700"/>
              <a:gd name="connsiteX133" fmla="*/ 1836762 w 10678681"/>
              <a:gd name="connsiteY133" fmla="*/ 1237387 h 1357700"/>
              <a:gd name="connsiteX134" fmla="*/ 1735877 w 10678681"/>
              <a:gd name="connsiteY134" fmla="*/ 1246527 h 1357700"/>
              <a:gd name="connsiteX135" fmla="*/ 1705069 w 10678681"/>
              <a:gd name="connsiteY135" fmla="*/ 1251989 h 1357700"/>
              <a:gd name="connsiteX136" fmla="*/ 1397689 w 10678681"/>
              <a:gd name="connsiteY136" fmla="*/ 1336144 h 1357700"/>
              <a:gd name="connsiteX137" fmla="*/ 1220734 w 10678681"/>
              <a:gd name="connsiteY137" fmla="*/ 1257811 h 1357700"/>
              <a:gd name="connsiteX138" fmla="*/ 1021737 w 10678681"/>
              <a:gd name="connsiteY138" fmla="*/ 1238739 h 1357700"/>
              <a:gd name="connsiteX139" fmla="*/ 959820 w 10678681"/>
              <a:gd name="connsiteY139" fmla="*/ 1275863 h 1357700"/>
              <a:gd name="connsiteX140" fmla="*/ 929137 w 10678681"/>
              <a:gd name="connsiteY140" fmla="*/ 1273957 h 1357700"/>
              <a:gd name="connsiteX141" fmla="*/ 878849 w 10678681"/>
              <a:gd name="connsiteY141" fmla="*/ 1266740 h 1357700"/>
              <a:gd name="connsiteX142" fmla="*/ 800667 w 10678681"/>
              <a:gd name="connsiteY142" fmla="*/ 1282041 h 1357700"/>
              <a:gd name="connsiteX143" fmla="*/ 644906 w 10678681"/>
              <a:gd name="connsiteY143" fmla="*/ 1273685 h 1357700"/>
              <a:gd name="connsiteX144" fmla="*/ 379869 w 10678681"/>
              <a:gd name="connsiteY144" fmla="*/ 1339165 h 1357700"/>
              <a:gd name="connsiteX145" fmla="*/ 137696 w 10678681"/>
              <a:gd name="connsiteY145" fmla="*/ 1319217 h 1357700"/>
              <a:gd name="connsiteX146" fmla="*/ 54250 w 10678681"/>
              <a:gd name="connsiteY146" fmla="*/ 1315838 h 1357700"/>
              <a:gd name="connsiteX147" fmla="*/ 28042 w 10678681"/>
              <a:gd name="connsiteY147" fmla="*/ 1297822 h 1357700"/>
              <a:gd name="connsiteX148" fmla="*/ 0 w 10678681"/>
              <a:gd name="connsiteY148" fmla="*/ 1294612 h 1357700"/>
              <a:gd name="connsiteX149" fmla="*/ 0 w 10678681"/>
              <a:gd name="connsiteY149"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833743 w 10678681"/>
              <a:gd name="connsiteY64" fmla="*/ 1027960 h 1357700"/>
              <a:gd name="connsiteX65" fmla="*/ 6698313 w 10678681"/>
              <a:gd name="connsiteY65" fmla="*/ 1063249 h 1357700"/>
              <a:gd name="connsiteX66" fmla="*/ 6550218 w 10678681"/>
              <a:gd name="connsiteY66" fmla="*/ 1026825 h 1357700"/>
              <a:gd name="connsiteX67" fmla="*/ 6437450 w 10678681"/>
              <a:gd name="connsiteY67" fmla="*/ 1101075 h 1357700"/>
              <a:gd name="connsiteX68" fmla="*/ 6327795 w 10678681"/>
              <a:gd name="connsiteY68" fmla="*/ 1088142 h 1357700"/>
              <a:gd name="connsiteX69" fmla="*/ 6136549 w 10678681"/>
              <a:gd name="connsiteY69" fmla="*/ 1100268 h 1357700"/>
              <a:gd name="connsiteX70" fmla="*/ 6004655 w 10678681"/>
              <a:gd name="connsiteY70" fmla="*/ 1114946 h 1357700"/>
              <a:gd name="connsiteX71" fmla="*/ 5936643 w 10678681"/>
              <a:gd name="connsiteY71" fmla="*/ 1095428 h 1357700"/>
              <a:gd name="connsiteX72" fmla="*/ 5912484 w 10678681"/>
              <a:gd name="connsiteY72" fmla="*/ 1112624 h 1357700"/>
              <a:gd name="connsiteX73" fmla="*/ 5908387 w 10678681"/>
              <a:gd name="connsiteY73" fmla="*/ 1116018 h 1357700"/>
              <a:gd name="connsiteX74" fmla="*/ 5890495 w 10678681"/>
              <a:gd name="connsiteY74" fmla="*/ 1120268 h 1357700"/>
              <a:gd name="connsiteX75" fmla="*/ 5887318 w 10678681"/>
              <a:gd name="connsiteY75" fmla="*/ 1133134 h 1357700"/>
              <a:gd name="connsiteX76" fmla="*/ 5861726 w 10678681"/>
              <a:gd name="connsiteY76" fmla="*/ 1147891 h 1357700"/>
              <a:gd name="connsiteX77" fmla="*/ 5805823 w 10678681"/>
              <a:gd name="connsiteY77" fmla="*/ 1152457 h 1357700"/>
              <a:gd name="connsiteX78" fmla="*/ 5689841 w 10678681"/>
              <a:gd name="connsiteY78" fmla="*/ 1176232 h 1357700"/>
              <a:gd name="connsiteX79" fmla="*/ 5605119 w 10678681"/>
              <a:gd name="connsiteY79" fmla="*/ 1190202 h 1357700"/>
              <a:gd name="connsiteX80" fmla="*/ 5488513 w 10678681"/>
              <a:gd name="connsiteY80" fmla="*/ 1205367 h 1357700"/>
              <a:gd name="connsiteX81" fmla="*/ 5402905 w 10678681"/>
              <a:gd name="connsiteY81" fmla="*/ 1241191 h 1357700"/>
              <a:gd name="connsiteX82" fmla="*/ 5285593 w 10678681"/>
              <a:gd name="connsiteY82" fmla="*/ 1273569 h 1357700"/>
              <a:gd name="connsiteX83" fmla="*/ 5192893 w 10678681"/>
              <a:gd name="connsiteY83" fmla="*/ 1247188 h 1357700"/>
              <a:gd name="connsiteX84" fmla="*/ 5186475 w 10678681"/>
              <a:gd name="connsiteY84" fmla="*/ 1257028 h 1357700"/>
              <a:gd name="connsiteX85" fmla="*/ 5126038 w 10678681"/>
              <a:gd name="connsiteY85" fmla="*/ 1263189 h 1357700"/>
              <a:gd name="connsiteX86" fmla="*/ 4905913 w 10678681"/>
              <a:gd name="connsiteY86" fmla="*/ 1224477 h 1357700"/>
              <a:gd name="connsiteX87" fmla="*/ 4788036 w 10678681"/>
              <a:gd name="connsiteY87" fmla="*/ 1238182 h 1357700"/>
              <a:gd name="connsiteX88" fmla="*/ 4747555 w 10678681"/>
              <a:gd name="connsiteY88" fmla="*/ 1252768 h 1357700"/>
              <a:gd name="connsiteX89" fmla="*/ 4679644 w 10678681"/>
              <a:gd name="connsiteY89" fmla="*/ 1276603 h 1357700"/>
              <a:gd name="connsiteX90" fmla="*/ 4632222 w 10678681"/>
              <a:gd name="connsiteY90" fmla="*/ 1318360 h 1357700"/>
              <a:gd name="connsiteX91" fmla="*/ 4617358 w 10678681"/>
              <a:gd name="connsiteY91" fmla="*/ 1327690 h 1357700"/>
              <a:gd name="connsiteX92" fmla="*/ 4589102 w 10678681"/>
              <a:gd name="connsiteY92" fmla="*/ 1321223 h 1357700"/>
              <a:gd name="connsiteX93" fmla="*/ 4578184 w 10678681"/>
              <a:gd name="connsiteY93" fmla="*/ 1326745 h 1357700"/>
              <a:gd name="connsiteX94" fmla="*/ 4574270 w 10678681"/>
              <a:gd name="connsiteY94" fmla="*/ 1325878 h 1357700"/>
              <a:gd name="connsiteX95" fmla="*/ 4564919 w 10678681"/>
              <a:gd name="connsiteY95" fmla="*/ 1325507 h 1357700"/>
              <a:gd name="connsiteX96" fmla="*/ 4566586 w 10678681"/>
              <a:gd name="connsiteY96" fmla="*/ 1316963 h 1357700"/>
              <a:gd name="connsiteX97" fmla="*/ 4556303 w 10678681"/>
              <a:gd name="connsiteY97" fmla="*/ 1300262 h 1357700"/>
              <a:gd name="connsiteX98" fmla="*/ 4502358 w 10678681"/>
              <a:gd name="connsiteY98" fmla="*/ 1302558 h 1357700"/>
              <a:gd name="connsiteX99" fmla="*/ 4498919 w 10678681"/>
              <a:gd name="connsiteY99" fmla="*/ 1312115 h 1357700"/>
              <a:gd name="connsiteX100" fmla="*/ 4492075 w 10678681"/>
              <a:gd name="connsiteY100" fmla="*/ 1313357 h 1357700"/>
              <a:gd name="connsiteX101" fmla="*/ 4487466 w 10678681"/>
              <a:gd name="connsiteY101" fmla="*/ 1304102 h 1357700"/>
              <a:gd name="connsiteX102" fmla="*/ 4398292 w 10678681"/>
              <a:gd name="connsiteY102" fmla="*/ 1278410 h 1357700"/>
              <a:gd name="connsiteX103" fmla="*/ 4278026 w 10678681"/>
              <a:gd name="connsiteY103" fmla="*/ 1259803 h 1357700"/>
              <a:gd name="connsiteX104" fmla="*/ 4188995 w 10678681"/>
              <a:gd name="connsiteY104" fmla="*/ 1296718 h 1357700"/>
              <a:gd name="connsiteX105" fmla="*/ 4181483 w 10678681"/>
              <a:gd name="connsiteY105" fmla="*/ 1287686 h 1357700"/>
              <a:gd name="connsiteX106" fmla="*/ 4120739 w 10678681"/>
              <a:gd name="connsiteY106" fmla="*/ 1288549 h 1357700"/>
              <a:gd name="connsiteX107" fmla="*/ 3906561 w 10678681"/>
              <a:gd name="connsiteY107" fmla="*/ 1352435 h 1357700"/>
              <a:gd name="connsiteX108" fmla="*/ 3787890 w 10678681"/>
              <a:gd name="connsiteY108" fmla="*/ 1352442 h 1357700"/>
              <a:gd name="connsiteX109" fmla="*/ 3745993 w 10678681"/>
              <a:gd name="connsiteY109" fmla="*/ 1342630 h 1357700"/>
              <a:gd name="connsiteX110" fmla="*/ 3675785 w 10678681"/>
              <a:gd name="connsiteY110" fmla="*/ 1326802 h 1357700"/>
              <a:gd name="connsiteX111" fmla="*/ 3623856 w 10678681"/>
              <a:gd name="connsiteY111" fmla="*/ 1290804 h 1357700"/>
              <a:gd name="connsiteX112" fmla="*/ 3564933 w 10678681"/>
              <a:gd name="connsiteY112" fmla="*/ 1287147 h 1357700"/>
              <a:gd name="connsiteX113" fmla="*/ 3550537 w 10678681"/>
              <a:gd name="connsiteY113" fmla="*/ 1317552 h 1357700"/>
              <a:gd name="connsiteX114" fmla="*/ 3487736 w 10678681"/>
              <a:gd name="connsiteY114" fmla="*/ 1303493 h 1357700"/>
              <a:gd name="connsiteX115" fmla="*/ 3392548 w 10678681"/>
              <a:gd name="connsiteY115" fmla="*/ 1278741 h 1357700"/>
              <a:gd name="connsiteX116" fmla="*/ 3337466 w 10678681"/>
              <a:gd name="connsiteY116" fmla="*/ 1272537 h 1357700"/>
              <a:gd name="connsiteX117" fmla="*/ 3187206 w 10678681"/>
              <a:gd name="connsiteY117" fmla="*/ 1246821 h 1357700"/>
              <a:gd name="connsiteX118" fmla="*/ 3036856 w 10678681"/>
              <a:gd name="connsiteY118" fmla="*/ 1214383 h 1357700"/>
              <a:gd name="connsiteX119" fmla="*/ 2948654 w 10678681"/>
              <a:gd name="connsiteY119" fmla="*/ 1157455 h 1357700"/>
              <a:gd name="connsiteX120" fmla="*/ 2824973 w 10678681"/>
              <a:gd name="connsiteY120" fmla="*/ 1134864 h 1357700"/>
              <a:gd name="connsiteX121" fmla="*/ 2804398 w 10678681"/>
              <a:gd name="connsiteY121" fmla="*/ 1125556 h 1357700"/>
              <a:gd name="connsiteX122" fmla="*/ 2775396 w 10678681"/>
              <a:gd name="connsiteY122" fmla="*/ 1130148 h 1357700"/>
              <a:gd name="connsiteX123" fmla="*/ 2659096 w 10678681"/>
              <a:gd name="connsiteY123" fmla="*/ 1150294 h 1357700"/>
              <a:gd name="connsiteX124" fmla="*/ 2567088 w 10678681"/>
              <a:gd name="connsiteY124" fmla="*/ 1181781 h 1357700"/>
              <a:gd name="connsiteX125" fmla="*/ 2454501 w 10678681"/>
              <a:gd name="connsiteY125" fmla="*/ 1155455 h 1357700"/>
              <a:gd name="connsiteX126" fmla="*/ 2385161 w 10678681"/>
              <a:gd name="connsiteY126" fmla="*/ 1161312 h 1357700"/>
              <a:gd name="connsiteX127" fmla="*/ 2270528 w 10678681"/>
              <a:gd name="connsiteY127" fmla="*/ 1204338 h 1357700"/>
              <a:gd name="connsiteX128" fmla="*/ 2121820 w 10678681"/>
              <a:gd name="connsiteY128" fmla="*/ 1187078 h 1357700"/>
              <a:gd name="connsiteX129" fmla="*/ 2092716 w 10678681"/>
              <a:gd name="connsiteY129" fmla="*/ 1139224 h 1357700"/>
              <a:gd name="connsiteX130" fmla="*/ 2052449 w 10678681"/>
              <a:gd name="connsiteY130" fmla="*/ 1109687 h 1357700"/>
              <a:gd name="connsiteX131" fmla="*/ 2032607 w 10678681"/>
              <a:gd name="connsiteY131" fmla="*/ 1175477 h 1357700"/>
              <a:gd name="connsiteX132" fmla="*/ 1901837 w 10678681"/>
              <a:gd name="connsiteY132" fmla="*/ 1221762 h 1357700"/>
              <a:gd name="connsiteX133" fmla="*/ 1836762 w 10678681"/>
              <a:gd name="connsiteY133" fmla="*/ 1237387 h 1357700"/>
              <a:gd name="connsiteX134" fmla="*/ 1735877 w 10678681"/>
              <a:gd name="connsiteY134" fmla="*/ 1246527 h 1357700"/>
              <a:gd name="connsiteX135" fmla="*/ 1705069 w 10678681"/>
              <a:gd name="connsiteY135" fmla="*/ 1251989 h 1357700"/>
              <a:gd name="connsiteX136" fmla="*/ 1397689 w 10678681"/>
              <a:gd name="connsiteY136" fmla="*/ 1336144 h 1357700"/>
              <a:gd name="connsiteX137" fmla="*/ 1220734 w 10678681"/>
              <a:gd name="connsiteY137" fmla="*/ 1257811 h 1357700"/>
              <a:gd name="connsiteX138" fmla="*/ 1021737 w 10678681"/>
              <a:gd name="connsiteY138" fmla="*/ 1238739 h 1357700"/>
              <a:gd name="connsiteX139" fmla="*/ 959820 w 10678681"/>
              <a:gd name="connsiteY139" fmla="*/ 1275863 h 1357700"/>
              <a:gd name="connsiteX140" fmla="*/ 929137 w 10678681"/>
              <a:gd name="connsiteY140" fmla="*/ 1273957 h 1357700"/>
              <a:gd name="connsiteX141" fmla="*/ 878849 w 10678681"/>
              <a:gd name="connsiteY141" fmla="*/ 1266740 h 1357700"/>
              <a:gd name="connsiteX142" fmla="*/ 800667 w 10678681"/>
              <a:gd name="connsiteY142" fmla="*/ 1282041 h 1357700"/>
              <a:gd name="connsiteX143" fmla="*/ 644906 w 10678681"/>
              <a:gd name="connsiteY143" fmla="*/ 1273685 h 1357700"/>
              <a:gd name="connsiteX144" fmla="*/ 379869 w 10678681"/>
              <a:gd name="connsiteY144" fmla="*/ 1339165 h 1357700"/>
              <a:gd name="connsiteX145" fmla="*/ 137696 w 10678681"/>
              <a:gd name="connsiteY145" fmla="*/ 1319217 h 1357700"/>
              <a:gd name="connsiteX146" fmla="*/ 54250 w 10678681"/>
              <a:gd name="connsiteY146" fmla="*/ 1315838 h 1357700"/>
              <a:gd name="connsiteX147" fmla="*/ 28042 w 10678681"/>
              <a:gd name="connsiteY147" fmla="*/ 1297822 h 1357700"/>
              <a:gd name="connsiteX148" fmla="*/ 0 w 10678681"/>
              <a:gd name="connsiteY148" fmla="*/ 1294612 h 1357700"/>
              <a:gd name="connsiteX149" fmla="*/ 0 w 10678681"/>
              <a:gd name="connsiteY149"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833743 w 10678681"/>
              <a:gd name="connsiteY64" fmla="*/ 1027960 h 1357700"/>
              <a:gd name="connsiteX65" fmla="*/ 6698313 w 10678681"/>
              <a:gd name="connsiteY65" fmla="*/ 1063249 h 1357700"/>
              <a:gd name="connsiteX66" fmla="*/ 6550218 w 10678681"/>
              <a:gd name="connsiteY66" fmla="*/ 1026825 h 1357700"/>
              <a:gd name="connsiteX67" fmla="*/ 6437450 w 10678681"/>
              <a:gd name="connsiteY67" fmla="*/ 1101075 h 1357700"/>
              <a:gd name="connsiteX68" fmla="*/ 6327795 w 10678681"/>
              <a:gd name="connsiteY68" fmla="*/ 1088142 h 1357700"/>
              <a:gd name="connsiteX69" fmla="*/ 6136549 w 10678681"/>
              <a:gd name="connsiteY69" fmla="*/ 1100268 h 1357700"/>
              <a:gd name="connsiteX70" fmla="*/ 6004655 w 10678681"/>
              <a:gd name="connsiteY70" fmla="*/ 1114946 h 1357700"/>
              <a:gd name="connsiteX71" fmla="*/ 5936643 w 10678681"/>
              <a:gd name="connsiteY71" fmla="*/ 1095428 h 1357700"/>
              <a:gd name="connsiteX72" fmla="*/ 5912484 w 10678681"/>
              <a:gd name="connsiteY72" fmla="*/ 1112624 h 1357700"/>
              <a:gd name="connsiteX73" fmla="*/ 5908387 w 10678681"/>
              <a:gd name="connsiteY73" fmla="*/ 1116018 h 1357700"/>
              <a:gd name="connsiteX74" fmla="*/ 5890495 w 10678681"/>
              <a:gd name="connsiteY74" fmla="*/ 1120268 h 1357700"/>
              <a:gd name="connsiteX75" fmla="*/ 5887318 w 10678681"/>
              <a:gd name="connsiteY75" fmla="*/ 1133134 h 1357700"/>
              <a:gd name="connsiteX76" fmla="*/ 5861726 w 10678681"/>
              <a:gd name="connsiteY76" fmla="*/ 1147891 h 1357700"/>
              <a:gd name="connsiteX77" fmla="*/ 5805823 w 10678681"/>
              <a:gd name="connsiteY77" fmla="*/ 1152457 h 1357700"/>
              <a:gd name="connsiteX78" fmla="*/ 5689841 w 10678681"/>
              <a:gd name="connsiteY78" fmla="*/ 1176232 h 1357700"/>
              <a:gd name="connsiteX79" fmla="*/ 5605119 w 10678681"/>
              <a:gd name="connsiteY79" fmla="*/ 1190202 h 1357700"/>
              <a:gd name="connsiteX80" fmla="*/ 5488513 w 10678681"/>
              <a:gd name="connsiteY80" fmla="*/ 1205367 h 1357700"/>
              <a:gd name="connsiteX81" fmla="*/ 5402905 w 10678681"/>
              <a:gd name="connsiteY81" fmla="*/ 1241191 h 1357700"/>
              <a:gd name="connsiteX82" fmla="*/ 5285593 w 10678681"/>
              <a:gd name="connsiteY82" fmla="*/ 1273569 h 1357700"/>
              <a:gd name="connsiteX83" fmla="*/ 5192893 w 10678681"/>
              <a:gd name="connsiteY83" fmla="*/ 1247188 h 1357700"/>
              <a:gd name="connsiteX84" fmla="*/ 5186475 w 10678681"/>
              <a:gd name="connsiteY84" fmla="*/ 1257028 h 1357700"/>
              <a:gd name="connsiteX85" fmla="*/ 5126038 w 10678681"/>
              <a:gd name="connsiteY85" fmla="*/ 1263189 h 1357700"/>
              <a:gd name="connsiteX86" fmla="*/ 4894688 w 10678681"/>
              <a:gd name="connsiteY86" fmla="*/ 1247184 h 1357700"/>
              <a:gd name="connsiteX87" fmla="*/ 4788036 w 10678681"/>
              <a:gd name="connsiteY87" fmla="*/ 1238182 h 1357700"/>
              <a:gd name="connsiteX88" fmla="*/ 4747555 w 10678681"/>
              <a:gd name="connsiteY88" fmla="*/ 1252768 h 1357700"/>
              <a:gd name="connsiteX89" fmla="*/ 4679644 w 10678681"/>
              <a:gd name="connsiteY89" fmla="*/ 1276603 h 1357700"/>
              <a:gd name="connsiteX90" fmla="*/ 4632222 w 10678681"/>
              <a:gd name="connsiteY90" fmla="*/ 1318360 h 1357700"/>
              <a:gd name="connsiteX91" fmla="*/ 4617358 w 10678681"/>
              <a:gd name="connsiteY91" fmla="*/ 1327690 h 1357700"/>
              <a:gd name="connsiteX92" fmla="*/ 4589102 w 10678681"/>
              <a:gd name="connsiteY92" fmla="*/ 1321223 h 1357700"/>
              <a:gd name="connsiteX93" fmla="*/ 4578184 w 10678681"/>
              <a:gd name="connsiteY93" fmla="*/ 1326745 h 1357700"/>
              <a:gd name="connsiteX94" fmla="*/ 4574270 w 10678681"/>
              <a:gd name="connsiteY94" fmla="*/ 1325878 h 1357700"/>
              <a:gd name="connsiteX95" fmla="*/ 4564919 w 10678681"/>
              <a:gd name="connsiteY95" fmla="*/ 1325507 h 1357700"/>
              <a:gd name="connsiteX96" fmla="*/ 4566586 w 10678681"/>
              <a:gd name="connsiteY96" fmla="*/ 1316963 h 1357700"/>
              <a:gd name="connsiteX97" fmla="*/ 4556303 w 10678681"/>
              <a:gd name="connsiteY97" fmla="*/ 1300262 h 1357700"/>
              <a:gd name="connsiteX98" fmla="*/ 4502358 w 10678681"/>
              <a:gd name="connsiteY98" fmla="*/ 1302558 h 1357700"/>
              <a:gd name="connsiteX99" fmla="*/ 4498919 w 10678681"/>
              <a:gd name="connsiteY99" fmla="*/ 1312115 h 1357700"/>
              <a:gd name="connsiteX100" fmla="*/ 4492075 w 10678681"/>
              <a:gd name="connsiteY100" fmla="*/ 1313357 h 1357700"/>
              <a:gd name="connsiteX101" fmla="*/ 4487466 w 10678681"/>
              <a:gd name="connsiteY101" fmla="*/ 1304102 h 1357700"/>
              <a:gd name="connsiteX102" fmla="*/ 4398292 w 10678681"/>
              <a:gd name="connsiteY102" fmla="*/ 1278410 h 1357700"/>
              <a:gd name="connsiteX103" fmla="*/ 4278026 w 10678681"/>
              <a:gd name="connsiteY103" fmla="*/ 1259803 h 1357700"/>
              <a:gd name="connsiteX104" fmla="*/ 4188995 w 10678681"/>
              <a:gd name="connsiteY104" fmla="*/ 1296718 h 1357700"/>
              <a:gd name="connsiteX105" fmla="*/ 4181483 w 10678681"/>
              <a:gd name="connsiteY105" fmla="*/ 1287686 h 1357700"/>
              <a:gd name="connsiteX106" fmla="*/ 4120739 w 10678681"/>
              <a:gd name="connsiteY106" fmla="*/ 1288549 h 1357700"/>
              <a:gd name="connsiteX107" fmla="*/ 3906561 w 10678681"/>
              <a:gd name="connsiteY107" fmla="*/ 1352435 h 1357700"/>
              <a:gd name="connsiteX108" fmla="*/ 3787890 w 10678681"/>
              <a:gd name="connsiteY108" fmla="*/ 1352442 h 1357700"/>
              <a:gd name="connsiteX109" fmla="*/ 3745993 w 10678681"/>
              <a:gd name="connsiteY109" fmla="*/ 1342630 h 1357700"/>
              <a:gd name="connsiteX110" fmla="*/ 3675785 w 10678681"/>
              <a:gd name="connsiteY110" fmla="*/ 1326802 h 1357700"/>
              <a:gd name="connsiteX111" fmla="*/ 3623856 w 10678681"/>
              <a:gd name="connsiteY111" fmla="*/ 1290804 h 1357700"/>
              <a:gd name="connsiteX112" fmla="*/ 3564933 w 10678681"/>
              <a:gd name="connsiteY112" fmla="*/ 1287147 h 1357700"/>
              <a:gd name="connsiteX113" fmla="*/ 3550537 w 10678681"/>
              <a:gd name="connsiteY113" fmla="*/ 1317552 h 1357700"/>
              <a:gd name="connsiteX114" fmla="*/ 3487736 w 10678681"/>
              <a:gd name="connsiteY114" fmla="*/ 1303493 h 1357700"/>
              <a:gd name="connsiteX115" fmla="*/ 3392548 w 10678681"/>
              <a:gd name="connsiteY115" fmla="*/ 1278741 h 1357700"/>
              <a:gd name="connsiteX116" fmla="*/ 3337466 w 10678681"/>
              <a:gd name="connsiteY116" fmla="*/ 1272537 h 1357700"/>
              <a:gd name="connsiteX117" fmla="*/ 3187206 w 10678681"/>
              <a:gd name="connsiteY117" fmla="*/ 1246821 h 1357700"/>
              <a:gd name="connsiteX118" fmla="*/ 3036856 w 10678681"/>
              <a:gd name="connsiteY118" fmla="*/ 1214383 h 1357700"/>
              <a:gd name="connsiteX119" fmla="*/ 2948654 w 10678681"/>
              <a:gd name="connsiteY119" fmla="*/ 1157455 h 1357700"/>
              <a:gd name="connsiteX120" fmla="*/ 2824973 w 10678681"/>
              <a:gd name="connsiteY120" fmla="*/ 1134864 h 1357700"/>
              <a:gd name="connsiteX121" fmla="*/ 2804398 w 10678681"/>
              <a:gd name="connsiteY121" fmla="*/ 1125556 h 1357700"/>
              <a:gd name="connsiteX122" fmla="*/ 2775396 w 10678681"/>
              <a:gd name="connsiteY122" fmla="*/ 1130148 h 1357700"/>
              <a:gd name="connsiteX123" fmla="*/ 2659096 w 10678681"/>
              <a:gd name="connsiteY123" fmla="*/ 1150294 h 1357700"/>
              <a:gd name="connsiteX124" fmla="*/ 2567088 w 10678681"/>
              <a:gd name="connsiteY124" fmla="*/ 1181781 h 1357700"/>
              <a:gd name="connsiteX125" fmla="*/ 2454501 w 10678681"/>
              <a:gd name="connsiteY125" fmla="*/ 1155455 h 1357700"/>
              <a:gd name="connsiteX126" fmla="*/ 2385161 w 10678681"/>
              <a:gd name="connsiteY126" fmla="*/ 1161312 h 1357700"/>
              <a:gd name="connsiteX127" fmla="*/ 2270528 w 10678681"/>
              <a:gd name="connsiteY127" fmla="*/ 1204338 h 1357700"/>
              <a:gd name="connsiteX128" fmla="*/ 2121820 w 10678681"/>
              <a:gd name="connsiteY128" fmla="*/ 1187078 h 1357700"/>
              <a:gd name="connsiteX129" fmla="*/ 2092716 w 10678681"/>
              <a:gd name="connsiteY129" fmla="*/ 1139224 h 1357700"/>
              <a:gd name="connsiteX130" fmla="*/ 2052449 w 10678681"/>
              <a:gd name="connsiteY130" fmla="*/ 1109687 h 1357700"/>
              <a:gd name="connsiteX131" fmla="*/ 2032607 w 10678681"/>
              <a:gd name="connsiteY131" fmla="*/ 1175477 h 1357700"/>
              <a:gd name="connsiteX132" fmla="*/ 1901837 w 10678681"/>
              <a:gd name="connsiteY132" fmla="*/ 1221762 h 1357700"/>
              <a:gd name="connsiteX133" fmla="*/ 1836762 w 10678681"/>
              <a:gd name="connsiteY133" fmla="*/ 1237387 h 1357700"/>
              <a:gd name="connsiteX134" fmla="*/ 1735877 w 10678681"/>
              <a:gd name="connsiteY134" fmla="*/ 1246527 h 1357700"/>
              <a:gd name="connsiteX135" fmla="*/ 1705069 w 10678681"/>
              <a:gd name="connsiteY135" fmla="*/ 1251989 h 1357700"/>
              <a:gd name="connsiteX136" fmla="*/ 1397689 w 10678681"/>
              <a:gd name="connsiteY136" fmla="*/ 1336144 h 1357700"/>
              <a:gd name="connsiteX137" fmla="*/ 1220734 w 10678681"/>
              <a:gd name="connsiteY137" fmla="*/ 1257811 h 1357700"/>
              <a:gd name="connsiteX138" fmla="*/ 1021737 w 10678681"/>
              <a:gd name="connsiteY138" fmla="*/ 1238739 h 1357700"/>
              <a:gd name="connsiteX139" fmla="*/ 959820 w 10678681"/>
              <a:gd name="connsiteY139" fmla="*/ 1275863 h 1357700"/>
              <a:gd name="connsiteX140" fmla="*/ 929137 w 10678681"/>
              <a:gd name="connsiteY140" fmla="*/ 1273957 h 1357700"/>
              <a:gd name="connsiteX141" fmla="*/ 878849 w 10678681"/>
              <a:gd name="connsiteY141" fmla="*/ 1266740 h 1357700"/>
              <a:gd name="connsiteX142" fmla="*/ 800667 w 10678681"/>
              <a:gd name="connsiteY142" fmla="*/ 1282041 h 1357700"/>
              <a:gd name="connsiteX143" fmla="*/ 644906 w 10678681"/>
              <a:gd name="connsiteY143" fmla="*/ 1273685 h 1357700"/>
              <a:gd name="connsiteX144" fmla="*/ 379869 w 10678681"/>
              <a:gd name="connsiteY144" fmla="*/ 1339165 h 1357700"/>
              <a:gd name="connsiteX145" fmla="*/ 137696 w 10678681"/>
              <a:gd name="connsiteY145" fmla="*/ 1319217 h 1357700"/>
              <a:gd name="connsiteX146" fmla="*/ 54250 w 10678681"/>
              <a:gd name="connsiteY146" fmla="*/ 1315838 h 1357700"/>
              <a:gd name="connsiteX147" fmla="*/ 28042 w 10678681"/>
              <a:gd name="connsiteY147" fmla="*/ 1297822 h 1357700"/>
              <a:gd name="connsiteX148" fmla="*/ 0 w 10678681"/>
              <a:gd name="connsiteY148" fmla="*/ 1294612 h 1357700"/>
              <a:gd name="connsiteX149" fmla="*/ 0 w 10678681"/>
              <a:gd name="connsiteY149"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833743 w 10678681"/>
              <a:gd name="connsiteY64" fmla="*/ 1027960 h 1357700"/>
              <a:gd name="connsiteX65" fmla="*/ 6698313 w 10678681"/>
              <a:gd name="connsiteY65" fmla="*/ 1063249 h 1357700"/>
              <a:gd name="connsiteX66" fmla="*/ 6550218 w 10678681"/>
              <a:gd name="connsiteY66" fmla="*/ 1026825 h 1357700"/>
              <a:gd name="connsiteX67" fmla="*/ 6437450 w 10678681"/>
              <a:gd name="connsiteY67" fmla="*/ 1101075 h 1357700"/>
              <a:gd name="connsiteX68" fmla="*/ 6327795 w 10678681"/>
              <a:gd name="connsiteY68" fmla="*/ 1088142 h 1357700"/>
              <a:gd name="connsiteX69" fmla="*/ 6136549 w 10678681"/>
              <a:gd name="connsiteY69" fmla="*/ 1100268 h 1357700"/>
              <a:gd name="connsiteX70" fmla="*/ 6004655 w 10678681"/>
              <a:gd name="connsiteY70" fmla="*/ 1114946 h 1357700"/>
              <a:gd name="connsiteX71" fmla="*/ 5936643 w 10678681"/>
              <a:gd name="connsiteY71" fmla="*/ 1095428 h 1357700"/>
              <a:gd name="connsiteX72" fmla="*/ 5912484 w 10678681"/>
              <a:gd name="connsiteY72" fmla="*/ 1112624 h 1357700"/>
              <a:gd name="connsiteX73" fmla="*/ 5908387 w 10678681"/>
              <a:gd name="connsiteY73" fmla="*/ 1116018 h 1357700"/>
              <a:gd name="connsiteX74" fmla="*/ 5890495 w 10678681"/>
              <a:gd name="connsiteY74" fmla="*/ 1120268 h 1357700"/>
              <a:gd name="connsiteX75" fmla="*/ 5887318 w 10678681"/>
              <a:gd name="connsiteY75" fmla="*/ 1133134 h 1357700"/>
              <a:gd name="connsiteX76" fmla="*/ 5861726 w 10678681"/>
              <a:gd name="connsiteY76" fmla="*/ 1147891 h 1357700"/>
              <a:gd name="connsiteX77" fmla="*/ 5805823 w 10678681"/>
              <a:gd name="connsiteY77" fmla="*/ 1152457 h 1357700"/>
              <a:gd name="connsiteX78" fmla="*/ 5689841 w 10678681"/>
              <a:gd name="connsiteY78" fmla="*/ 1176232 h 1357700"/>
              <a:gd name="connsiteX79" fmla="*/ 5605119 w 10678681"/>
              <a:gd name="connsiteY79" fmla="*/ 1190202 h 1357700"/>
              <a:gd name="connsiteX80" fmla="*/ 5488513 w 10678681"/>
              <a:gd name="connsiteY80" fmla="*/ 1205367 h 1357700"/>
              <a:gd name="connsiteX81" fmla="*/ 5402905 w 10678681"/>
              <a:gd name="connsiteY81" fmla="*/ 1241191 h 1357700"/>
              <a:gd name="connsiteX82" fmla="*/ 5285593 w 10678681"/>
              <a:gd name="connsiteY82" fmla="*/ 1273569 h 1357700"/>
              <a:gd name="connsiteX83" fmla="*/ 5192893 w 10678681"/>
              <a:gd name="connsiteY83" fmla="*/ 1247188 h 1357700"/>
              <a:gd name="connsiteX84" fmla="*/ 5186475 w 10678681"/>
              <a:gd name="connsiteY84" fmla="*/ 1257028 h 1357700"/>
              <a:gd name="connsiteX85" fmla="*/ 5126038 w 10678681"/>
              <a:gd name="connsiteY85" fmla="*/ 1263189 h 1357700"/>
              <a:gd name="connsiteX86" fmla="*/ 4894688 w 10678681"/>
              <a:gd name="connsiteY86" fmla="*/ 1247184 h 1357700"/>
              <a:gd name="connsiteX87" fmla="*/ 4788036 w 10678681"/>
              <a:gd name="connsiteY87" fmla="*/ 1238182 h 1357700"/>
              <a:gd name="connsiteX88" fmla="*/ 4747555 w 10678681"/>
              <a:gd name="connsiteY88" fmla="*/ 1252768 h 1357700"/>
              <a:gd name="connsiteX89" fmla="*/ 4679644 w 10678681"/>
              <a:gd name="connsiteY89" fmla="*/ 1276603 h 1357700"/>
              <a:gd name="connsiteX90" fmla="*/ 4632222 w 10678681"/>
              <a:gd name="connsiteY90" fmla="*/ 1318360 h 1357700"/>
              <a:gd name="connsiteX91" fmla="*/ 4617358 w 10678681"/>
              <a:gd name="connsiteY91" fmla="*/ 1327690 h 1357700"/>
              <a:gd name="connsiteX92" fmla="*/ 4589102 w 10678681"/>
              <a:gd name="connsiteY92" fmla="*/ 1321223 h 1357700"/>
              <a:gd name="connsiteX93" fmla="*/ 4578184 w 10678681"/>
              <a:gd name="connsiteY93" fmla="*/ 1326745 h 1357700"/>
              <a:gd name="connsiteX94" fmla="*/ 4574270 w 10678681"/>
              <a:gd name="connsiteY94" fmla="*/ 1325878 h 1357700"/>
              <a:gd name="connsiteX95" fmla="*/ 4564919 w 10678681"/>
              <a:gd name="connsiteY95" fmla="*/ 1325507 h 1357700"/>
              <a:gd name="connsiteX96" fmla="*/ 4566586 w 10678681"/>
              <a:gd name="connsiteY96" fmla="*/ 1316963 h 1357700"/>
              <a:gd name="connsiteX97" fmla="*/ 4556303 w 10678681"/>
              <a:gd name="connsiteY97" fmla="*/ 1300262 h 1357700"/>
              <a:gd name="connsiteX98" fmla="*/ 4502358 w 10678681"/>
              <a:gd name="connsiteY98" fmla="*/ 1302558 h 1357700"/>
              <a:gd name="connsiteX99" fmla="*/ 4498919 w 10678681"/>
              <a:gd name="connsiteY99" fmla="*/ 1312115 h 1357700"/>
              <a:gd name="connsiteX100" fmla="*/ 4492075 w 10678681"/>
              <a:gd name="connsiteY100" fmla="*/ 1313357 h 1357700"/>
              <a:gd name="connsiteX101" fmla="*/ 4487466 w 10678681"/>
              <a:gd name="connsiteY101" fmla="*/ 1304102 h 1357700"/>
              <a:gd name="connsiteX102" fmla="*/ 4398292 w 10678681"/>
              <a:gd name="connsiteY102" fmla="*/ 1278410 h 1357700"/>
              <a:gd name="connsiteX103" fmla="*/ 4306088 w 10678681"/>
              <a:gd name="connsiteY103" fmla="*/ 1282512 h 1357700"/>
              <a:gd name="connsiteX104" fmla="*/ 4188995 w 10678681"/>
              <a:gd name="connsiteY104" fmla="*/ 1296718 h 1357700"/>
              <a:gd name="connsiteX105" fmla="*/ 4181483 w 10678681"/>
              <a:gd name="connsiteY105" fmla="*/ 1287686 h 1357700"/>
              <a:gd name="connsiteX106" fmla="*/ 4120739 w 10678681"/>
              <a:gd name="connsiteY106" fmla="*/ 1288549 h 1357700"/>
              <a:gd name="connsiteX107" fmla="*/ 3906561 w 10678681"/>
              <a:gd name="connsiteY107" fmla="*/ 1352435 h 1357700"/>
              <a:gd name="connsiteX108" fmla="*/ 3787890 w 10678681"/>
              <a:gd name="connsiteY108" fmla="*/ 1352442 h 1357700"/>
              <a:gd name="connsiteX109" fmla="*/ 3745993 w 10678681"/>
              <a:gd name="connsiteY109" fmla="*/ 1342630 h 1357700"/>
              <a:gd name="connsiteX110" fmla="*/ 3675785 w 10678681"/>
              <a:gd name="connsiteY110" fmla="*/ 1326802 h 1357700"/>
              <a:gd name="connsiteX111" fmla="*/ 3623856 w 10678681"/>
              <a:gd name="connsiteY111" fmla="*/ 1290804 h 1357700"/>
              <a:gd name="connsiteX112" fmla="*/ 3564933 w 10678681"/>
              <a:gd name="connsiteY112" fmla="*/ 1287147 h 1357700"/>
              <a:gd name="connsiteX113" fmla="*/ 3550537 w 10678681"/>
              <a:gd name="connsiteY113" fmla="*/ 1317552 h 1357700"/>
              <a:gd name="connsiteX114" fmla="*/ 3487736 w 10678681"/>
              <a:gd name="connsiteY114" fmla="*/ 1303493 h 1357700"/>
              <a:gd name="connsiteX115" fmla="*/ 3392548 w 10678681"/>
              <a:gd name="connsiteY115" fmla="*/ 1278741 h 1357700"/>
              <a:gd name="connsiteX116" fmla="*/ 3337466 w 10678681"/>
              <a:gd name="connsiteY116" fmla="*/ 1272537 h 1357700"/>
              <a:gd name="connsiteX117" fmla="*/ 3187206 w 10678681"/>
              <a:gd name="connsiteY117" fmla="*/ 1246821 h 1357700"/>
              <a:gd name="connsiteX118" fmla="*/ 3036856 w 10678681"/>
              <a:gd name="connsiteY118" fmla="*/ 1214383 h 1357700"/>
              <a:gd name="connsiteX119" fmla="*/ 2948654 w 10678681"/>
              <a:gd name="connsiteY119" fmla="*/ 1157455 h 1357700"/>
              <a:gd name="connsiteX120" fmla="*/ 2824973 w 10678681"/>
              <a:gd name="connsiteY120" fmla="*/ 1134864 h 1357700"/>
              <a:gd name="connsiteX121" fmla="*/ 2804398 w 10678681"/>
              <a:gd name="connsiteY121" fmla="*/ 1125556 h 1357700"/>
              <a:gd name="connsiteX122" fmla="*/ 2775396 w 10678681"/>
              <a:gd name="connsiteY122" fmla="*/ 1130148 h 1357700"/>
              <a:gd name="connsiteX123" fmla="*/ 2659096 w 10678681"/>
              <a:gd name="connsiteY123" fmla="*/ 1150294 h 1357700"/>
              <a:gd name="connsiteX124" fmla="*/ 2567088 w 10678681"/>
              <a:gd name="connsiteY124" fmla="*/ 1181781 h 1357700"/>
              <a:gd name="connsiteX125" fmla="*/ 2454501 w 10678681"/>
              <a:gd name="connsiteY125" fmla="*/ 1155455 h 1357700"/>
              <a:gd name="connsiteX126" fmla="*/ 2385161 w 10678681"/>
              <a:gd name="connsiteY126" fmla="*/ 1161312 h 1357700"/>
              <a:gd name="connsiteX127" fmla="*/ 2270528 w 10678681"/>
              <a:gd name="connsiteY127" fmla="*/ 1204338 h 1357700"/>
              <a:gd name="connsiteX128" fmla="*/ 2121820 w 10678681"/>
              <a:gd name="connsiteY128" fmla="*/ 1187078 h 1357700"/>
              <a:gd name="connsiteX129" fmla="*/ 2092716 w 10678681"/>
              <a:gd name="connsiteY129" fmla="*/ 1139224 h 1357700"/>
              <a:gd name="connsiteX130" fmla="*/ 2052449 w 10678681"/>
              <a:gd name="connsiteY130" fmla="*/ 1109687 h 1357700"/>
              <a:gd name="connsiteX131" fmla="*/ 2032607 w 10678681"/>
              <a:gd name="connsiteY131" fmla="*/ 1175477 h 1357700"/>
              <a:gd name="connsiteX132" fmla="*/ 1901837 w 10678681"/>
              <a:gd name="connsiteY132" fmla="*/ 1221762 h 1357700"/>
              <a:gd name="connsiteX133" fmla="*/ 1836762 w 10678681"/>
              <a:gd name="connsiteY133" fmla="*/ 1237387 h 1357700"/>
              <a:gd name="connsiteX134" fmla="*/ 1735877 w 10678681"/>
              <a:gd name="connsiteY134" fmla="*/ 1246527 h 1357700"/>
              <a:gd name="connsiteX135" fmla="*/ 1705069 w 10678681"/>
              <a:gd name="connsiteY135" fmla="*/ 1251989 h 1357700"/>
              <a:gd name="connsiteX136" fmla="*/ 1397689 w 10678681"/>
              <a:gd name="connsiteY136" fmla="*/ 1336144 h 1357700"/>
              <a:gd name="connsiteX137" fmla="*/ 1220734 w 10678681"/>
              <a:gd name="connsiteY137" fmla="*/ 1257811 h 1357700"/>
              <a:gd name="connsiteX138" fmla="*/ 1021737 w 10678681"/>
              <a:gd name="connsiteY138" fmla="*/ 1238739 h 1357700"/>
              <a:gd name="connsiteX139" fmla="*/ 959820 w 10678681"/>
              <a:gd name="connsiteY139" fmla="*/ 1275863 h 1357700"/>
              <a:gd name="connsiteX140" fmla="*/ 929137 w 10678681"/>
              <a:gd name="connsiteY140" fmla="*/ 1273957 h 1357700"/>
              <a:gd name="connsiteX141" fmla="*/ 878849 w 10678681"/>
              <a:gd name="connsiteY141" fmla="*/ 1266740 h 1357700"/>
              <a:gd name="connsiteX142" fmla="*/ 800667 w 10678681"/>
              <a:gd name="connsiteY142" fmla="*/ 1282041 h 1357700"/>
              <a:gd name="connsiteX143" fmla="*/ 644906 w 10678681"/>
              <a:gd name="connsiteY143" fmla="*/ 1273685 h 1357700"/>
              <a:gd name="connsiteX144" fmla="*/ 379869 w 10678681"/>
              <a:gd name="connsiteY144" fmla="*/ 1339165 h 1357700"/>
              <a:gd name="connsiteX145" fmla="*/ 137696 w 10678681"/>
              <a:gd name="connsiteY145" fmla="*/ 1319217 h 1357700"/>
              <a:gd name="connsiteX146" fmla="*/ 54250 w 10678681"/>
              <a:gd name="connsiteY146" fmla="*/ 1315838 h 1357700"/>
              <a:gd name="connsiteX147" fmla="*/ 28042 w 10678681"/>
              <a:gd name="connsiteY147" fmla="*/ 1297822 h 1357700"/>
              <a:gd name="connsiteX148" fmla="*/ 0 w 10678681"/>
              <a:gd name="connsiteY148" fmla="*/ 1294612 h 1357700"/>
              <a:gd name="connsiteX149" fmla="*/ 0 w 10678681"/>
              <a:gd name="connsiteY149"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833743 w 10678681"/>
              <a:gd name="connsiteY64" fmla="*/ 1027960 h 1357700"/>
              <a:gd name="connsiteX65" fmla="*/ 6698313 w 10678681"/>
              <a:gd name="connsiteY65" fmla="*/ 1063249 h 1357700"/>
              <a:gd name="connsiteX66" fmla="*/ 6550218 w 10678681"/>
              <a:gd name="connsiteY66" fmla="*/ 1026825 h 1357700"/>
              <a:gd name="connsiteX67" fmla="*/ 6437450 w 10678681"/>
              <a:gd name="connsiteY67" fmla="*/ 1101075 h 1357700"/>
              <a:gd name="connsiteX68" fmla="*/ 6327795 w 10678681"/>
              <a:gd name="connsiteY68" fmla="*/ 1088142 h 1357700"/>
              <a:gd name="connsiteX69" fmla="*/ 6136549 w 10678681"/>
              <a:gd name="connsiteY69" fmla="*/ 1100268 h 1357700"/>
              <a:gd name="connsiteX70" fmla="*/ 6004655 w 10678681"/>
              <a:gd name="connsiteY70" fmla="*/ 1114946 h 1357700"/>
              <a:gd name="connsiteX71" fmla="*/ 5936643 w 10678681"/>
              <a:gd name="connsiteY71" fmla="*/ 1095428 h 1357700"/>
              <a:gd name="connsiteX72" fmla="*/ 5912484 w 10678681"/>
              <a:gd name="connsiteY72" fmla="*/ 1112624 h 1357700"/>
              <a:gd name="connsiteX73" fmla="*/ 5908387 w 10678681"/>
              <a:gd name="connsiteY73" fmla="*/ 1116018 h 1357700"/>
              <a:gd name="connsiteX74" fmla="*/ 5890495 w 10678681"/>
              <a:gd name="connsiteY74" fmla="*/ 1120268 h 1357700"/>
              <a:gd name="connsiteX75" fmla="*/ 5887318 w 10678681"/>
              <a:gd name="connsiteY75" fmla="*/ 1133134 h 1357700"/>
              <a:gd name="connsiteX76" fmla="*/ 5861726 w 10678681"/>
              <a:gd name="connsiteY76" fmla="*/ 1147891 h 1357700"/>
              <a:gd name="connsiteX77" fmla="*/ 5805823 w 10678681"/>
              <a:gd name="connsiteY77" fmla="*/ 1152457 h 1357700"/>
              <a:gd name="connsiteX78" fmla="*/ 5689841 w 10678681"/>
              <a:gd name="connsiteY78" fmla="*/ 1176232 h 1357700"/>
              <a:gd name="connsiteX79" fmla="*/ 5605119 w 10678681"/>
              <a:gd name="connsiteY79" fmla="*/ 1190202 h 1357700"/>
              <a:gd name="connsiteX80" fmla="*/ 5488513 w 10678681"/>
              <a:gd name="connsiteY80" fmla="*/ 1205367 h 1357700"/>
              <a:gd name="connsiteX81" fmla="*/ 5402905 w 10678681"/>
              <a:gd name="connsiteY81" fmla="*/ 1241191 h 1357700"/>
              <a:gd name="connsiteX82" fmla="*/ 5285593 w 10678681"/>
              <a:gd name="connsiteY82" fmla="*/ 1273569 h 1357700"/>
              <a:gd name="connsiteX83" fmla="*/ 5192893 w 10678681"/>
              <a:gd name="connsiteY83" fmla="*/ 1247188 h 1357700"/>
              <a:gd name="connsiteX84" fmla="*/ 5186475 w 10678681"/>
              <a:gd name="connsiteY84" fmla="*/ 1257028 h 1357700"/>
              <a:gd name="connsiteX85" fmla="*/ 5126038 w 10678681"/>
              <a:gd name="connsiteY85" fmla="*/ 1263189 h 1357700"/>
              <a:gd name="connsiteX86" fmla="*/ 4894688 w 10678681"/>
              <a:gd name="connsiteY86" fmla="*/ 1247184 h 1357700"/>
              <a:gd name="connsiteX87" fmla="*/ 4788036 w 10678681"/>
              <a:gd name="connsiteY87" fmla="*/ 1238182 h 1357700"/>
              <a:gd name="connsiteX88" fmla="*/ 4747555 w 10678681"/>
              <a:gd name="connsiteY88" fmla="*/ 1252768 h 1357700"/>
              <a:gd name="connsiteX89" fmla="*/ 4679644 w 10678681"/>
              <a:gd name="connsiteY89" fmla="*/ 1276603 h 1357700"/>
              <a:gd name="connsiteX90" fmla="*/ 4632222 w 10678681"/>
              <a:gd name="connsiteY90" fmla="*/ 1318360 h 1357700"/>
              <a:gd name="connsiteX91" fmla="*/ 4617358 w 10678681"/>
              <a:gd name="connsiteY91" fmla="*/ 1327690 h 1357700"/>
              <a:gd name="connsiteX92" fmla="*/ 4589102 w 10678681"/>
              <a:gd name="connsiteY92" fmla="*/ 1321223 h 1357700"/>
              <a:gd name="connsiteX93" fmla="*/ 4578184 w 10678681"/>
              <a:gd name="connsiteY93" fmla="*/ 1326745 h 1357700"/>
              <a:gd name="connsiteX94" fmla="*/ 4574270 w 10678681"/>
              <a:gd name="connsiteY94" fmla="*/ 1325878 h 1357700"/>
              <a:gd name="connsiteX95" fmla="*/ 4564919 w 10678681"/>
              <a:gd name="connsiteY95" fmla="*/ 1325507 h 1357700"/>
              <a:gd name="connsiteX96" fmla="*/ 4566586 w 10678681"/>
              <a:gd name="connsiteY96" fmla="*/ 1316963 h 1357700"/>
              <a:gd name="connsiteX97" fmla="*/ 4556303 w 10678681"/>
              <a:gd name="connsiteY97" fmla="*/ 1300262 h 1357700"/>
              <a:gd name="connsiteX98" fmla="*/ 4502358 w 10678681"/>
              <a:gd name="connsiteY98" fmla="*/ 1302558 h 1357700"/>
              <a:gd name="connsiteX99" fmla="*/ 4498919 w 10678681"/>
              <a:gd name="connsiteY99" fmla="*/ 1312115 h 1357700"/>
              <a:gd name="connsiteX100" fmla="*/ 4492075 w 10678681"/>
              <a:gd name="connsiteY100" fmla="*/ 1313357 h 1357700"/>
              <a:gd name="connsiteX101" fmla="*/ 4487466 w 10678681"/>
              <a:gd name="connsiteY101" fmla="*/ 1304102 h 1357700"/>
              <a:gd name="connsiteX102" fmla="*/ 4398292 w 10678681"/>
              <a:gd name="connsiteY102" fmla="*/ 1278410 h 1357700"/>
              <a:gd name="connsiteX103" fmla="*/ 4306088 w 10678681"/>
              <a:gd name="connsiteY103" fmla="*/ 1282512 h 1357700"/>
              <a:gd name="connsiteX104" fmla="*/ 4188995 w 10678681"/>
              <a:gd name="connsiteY104" fmla="*/ 1296718 h 1357700"/>
              <a:gd name="connsiteX105" fmla="*/ 4181483 w 10678681"/>
              <a:gd name="connsiteY105" fmla="*/ 1287686 h 1357700"/>
              <a:gd name="connsiteX106" fmla="*/ 4064614 w 10678681"/>
              <a:gd name="connsiteY106" fmla="*/ 1296118 h 1357700"/>
              <a:gd name="connsiteX107" fmla="*/ 3906561 w 10678681"/>
              <a:gd name="connsiteY107" fmla="*/ 1352435 h 1357700"/>
              <a:gd name="connsiteX108" fmla="*/ 3787890 w 10678681"/>
              <a:gd name="connsiteY108" fmla="*/ 1352442 h 1357700"/>
              <a:gd name="connsiteX109" fmla="*/ 3745993 w 10678681"/>
              <a:gd name="connsiteY109" fmla="*/ 1342630 h 1357700"/>
              <a:gd name="connsiteX110" fmla="*/ 3675785 w 10678681"/>
              <a:gd name="connsiteY110" fmla="*/ 1326802 h 1357700"/>
              <a:gd name="connsiteX111" fmla="*/ 3623856 w 10678681"/>
              <a:gd name="connsiteY111" fmla="*/ 1290804 h 1357700"/>
              <a:gd name="connsiteX112" fmla="*/ 3564933 w 10678681"/>
              <a:gd name="connsiteY112" fmla="*/ 1287147 h 1357700"/>
              <a:gd name="connsiteX113" fmla="*/ 3550537 w 10678681"/>
              <a:gd name="connsiteY113" fmla="*/ 1317552 h 1357700"/>
              <a:gd name="connsiteX114" fmla="*/ 3487736 w 10678681"/>
              <a:gd name="connsiteY114" fmla="*/ 1303493 h 1357700"/>
              <a:gd name="connsiteX115" fmla="*/ 3392548 w 10678681"/>
              <a:gd name="connsiteY115" fmla="*/ 1278741 h 1357700"/>
              <a:gd name="connsiteX116" fmla="*/ 3337466 w 10678681"/>
              <a:gd name="connsiteY116" fmla="*/ 1272537 h 1357700"/>
              <a:gd name="connsiteX117" fmla="*/ 3187206 w 10678681"/>
              <a:gd name="connsiteY117" fmla="*/ 1246821 h 1357700"/>
              <a:gd name="connsiteX118" fmla="*/ 3036856 w 10678681"/>
              <a:gd name="connsiteY118" fmla="*/ 1214383 h 1357700"/>
              <a:gd name="connsiteX119" fmla="*/ 2948654 w 10678681"/>
              <a:gd name="connsiteY119" fmla="*/ 1157455 h 1357700"/>
              <a:gd name="connsiteX120" fmla="*/ 2824973 w 10678681"/>
              <a:gd name="connsiteY120" fmla="*/ 1134864 h 1357700"/>
              <a:gd name="connsiteX121" fmla="*/ 2804398 w 10678681"/>
              <a:gd name="connsiteY121" fmla="*/ 1125556 h 1357700"/>
              <a:gd name="connsiteX122" fmla="*/ 2775396 w 10678681"/>
              <a:gd name="connsiteY122" fmla="*/ 1130148 h 1357700"/>
              <a:gd name="connsiteX123" fmla="*/ 2659096 w 10678681"/>
              <a:gd name="connsiteY123" fmla="*/ 1150294 h 1357700"/>
              <a:gd name="connsiteX124" fmla="*/ 2567088 w 10678681"/>
              <a:gd name="connsiteY124" fmla="*/ 1181781 h 1357700"/>
              <a:gd name="connsiteX125" fmla="*/ 2454501 w 10678681"/>
              <a:gd name="connsiteY125" fmla="*/ 1155455 h 1357700"/>
              <a:gd name="connsiteX126" fmla="*/ 2385161 w 10678681"/>
              <a:gd name="connsiteY126" fmla="*/ 1161312 h 1357700"/>
              <a:gd name="connsiteX127" fmla="*/ 2270528 w 10678681"/>
              <a:gd name="connsiteY127" fmla="*/ 1204338 h 1357700"/>
              <a:gd name="connsiteX128" fmla="*/ 2121820 w 10678681"/>
              <a:gd name="connsiteY128" fmla="*/ 1187078 h 1357700"/>
              <a:gd name="connsiteX129" fmla="*/ 2092716 w 10678681"/>
              <a:gd name="connsiteY129" fmla="*/ 1139224 h 1357700"/>
              <a:gd name="connsiteX130" fmla="*/ 2052449 w 10678681"/>
              <a:gd name="connsiteY130" fmla="*/ 1109687 h 1357700"/>
              <a:gd name="connsiteX131" fmla="*/ 2032607 w 10678681"/>
              <a:gd name="connsiteY131" fmla="*/ 1175477 h 1357700"/>
              <a:gd name="connsiteX132" fmla="*/ 1901837 w 10678681"/>
              <a:gd name="connsiteY132" fmla="*/ 1221762 h 1357700"/>
              <a:gd name="connsiteX133" fmla="*/ 1836762 w 10678681"/>
              <a:gd name="connsiteY133" fmla="*/ 1237387 h 1357700"/>
              <a:gd name="connsiteX134" fmla="*/ 1735877 w 10678681"/>
              <a:gd name="connsiteY134" fmla="*/ 1246527 h 1357700"/>
              <a:gd name="connsiteX135" fmla="*/ 1705069 w 10678681"/>
              <a:gd name="connsiteY135" fmla="*/ 1251989 h 1357700"/>
              <a:gd name="connsiteX136" fmla="*/ 1397689 w 10678681"/>
              <a:gd name="connsiteY136" fmla="*/ 1336144 h 1357700"/>
              <a:gd name="connsiteX137" fmla="*/ 1220734 w 10678681"/>
              <a:gd name="connsiteY137" fmla="*/ 1257811 h 1357700"/>
              <a:gd name="connsiteX138" fmla="*/ 1021737 w 10678681"/>
              <a:gd name="connsiteY138" fmla="*/ 1238739 h 1357700"/>
              <a:gd name="connsiteX139" fmla="*/ 959820 w 10678681"/>
              <a:gd name="connsiteY139" fmla="*/ 1275863 h 1357700"/>
              <a:gd name="connsiteX140" fmla="*/ 929137 w 10678681"/>
              <a:gd name="connsiteY140" fmla="*/ 1273957 h 1357700"/>
              <a:gd name="connsiteX141" fmla="*/ 878849 w 10678681"/>
              <a:gd name="connsiteY141" fmla="*/ 1266740 h 1357700"/>
              <a:gd name="connsiteX142" fmla="*/ 800667 w 10678681"/>
              <a:gd name="connsiteY142" fmla="*/ 1282041 h 1357700"/>
              <a:gd name="connsiteX143" fmla="*/ 644906 w 10678681"/>
              <a:gd name="connsiteY143" fmla="*/ 1273685 h 1357700"/>
              <a:gd name="connsiteX144" fmla="*/ 379869 w 10678681"/>
              <a:gd name="connsiteY144" fmla="*/ 1339165 h 1357700"/>
              <a:gd name="connsiteX145" fmla="*/ 137696 w 10678681"/>
              <a:gd name="connsiteY145" fmla="*/ 1319217 h 1357700"/>
              <a:gd name="connsiteX146" fmla="*/ 54250 w 10678681"/>
              <a:gd name="connsiteY146" fmla="*/ 1315838 h 1357700"/>
              <a:gd name="connsiteX147" fmla="*/ 28042 w 10678681"/>
              <a:gd name="connsiteY147" fmla="*/ 1297822 h 1357700"/>
              <a:gd name="connsiteX148" fmla="*/ 0 w 10678681"/>
              <a:gd name="connsiteY148" fmla="*/ 1294612 h 1357700"/>
              <a:gd name="connsiteX149" fmla="*/ 0 w 10678681"/>
              <a:gd name="connsiteY149"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833743 w 10678681"/>
              <a:gd name="connsiteY64" fmla="*/ 1027960 h 1357700"/>
              <a:gd name="connsiteX65" fmla="*/ 6698313 w 10678681"/>
              <a:gd name="connsiteY65" fmla="*/ 1063249 h 1357700"/>
              <a:gd name="connsiteX66" fmla="*/ 6550218 w 10678681"/>
              <a:gd name="connsiteY66" fmla="*/ 1026825 h 1357700"/>
              <a:gd name="connsiteX67" fmla="*/ 6437450 w 10678681"/>
              <a:gd name="connsiteY67" fmla="*/ 1101075 h 1357700"/>
              <a:gd name="connsiteX68" fmla="*/ 6327795 w 10678681"/>
              <a:gd name="connsiteY68" fmla="*/ 1088142 h 1357700"/>
              <a:gd name="connsiteX69" fmla="*/ 6136549 w 10678681"/>
              <a:gd name="connsiteY69" fmla="*/ 1100268 h 1357700"/>
              <a:gd name="connsiteX70" fmla="*/ 6004655 w 10678681"/>
              <a:gd name="connsiteY70" fmla="*/ 1114946 h 1357700"/>
              <a:gd name="connsiteX71" fmla="*/ 5936643 w 10678681"/>
              <a:gd name="connsiteY71" fmla="*/ 1095428 h 1357700"/>
              <a:gd name="connsiteX72" fmla="*/ 5912484 w 10678681"/>
              <a:gd name="connsiteY72" fmla="*/ 1112624 h 1357700"/>
              <a:gd name="connsiteX73" fmla="*/ 5908387 w 10678681"/>
              <a:gd name="connsiteY73" fmla="*/ 1116018 h 1357700"/>
              <a:gd name="connsiteX74" fmla="*/ 5890495 w 10678681"/>
              <a:gd name="connsiteY74" fmla="*/ 1120268 h 1357700"/>
              <a:gd name="connsiteX75" fmla="*/ 5887318 w 10678681"/>
              <a:gd name="connsiteY75" fmla="*/ 1133134 h 1357700"/>
              <a:gd name="connsiteX76" fmla="*/ 5861726 w 10678681"/>
              <a:gd name="connsiteY76" fmla="*/ 1147891 h 1357700"/>
              <a:gd name="connsiteX77" fmla="*/ 5805823 w 10678681"/>
              <a:gd name="connsiteY77" fmla="*/ 1152457 h 1357700"/>
              <a:gd name="connsiteX78" fmla="*/ 5689841 w 10678681"/>
              <a:gd name="connsiteY78" fmla="*/ 1176232 h 1357700"/>
              <a:gd name="connsiteX79" fmla="*/ 5605119 w 10678681"/>
              <a:gd name="connsiteY79" fmla="*/ 1190202 h 1357700"/>
              <a:gd name="connsiteX80" fmla="*/ 5488513 w 10678681"/>
              <a:gd name="connsiteY80" fmla="*/ 1205367 h 1357700"/>
              <a:gd name="connsiteX81" fmla="*/ 5402905 w 10678681"/>
              <a:gd name="connsiteY81" fmla="*/ 1241191 h 1357700"/>
              <a:gd name="connsiteX82" fmla="*/ 5285593 w 10678681"/>
              <a:gd name="connsiteY82" fmla="*/ 1273569 h 1357700"/>
              <a:gd name="connsiteX83" fmla="*/ 5192893 w 10678681"/>
              <a:gd name="connsiteY83" fmla="*/ 1247188 h 1357700"/>
              <a:gd name="connsiteX84" fmla="*/ 5186475 w 10678681"/>
              <a:gd name="connsiteY84" fmla="*/ 1257028 h 1357700"/>
              <a:gd name="connsiteX85" fmla="*/ 5126038 w 10678681"/>
              <a:gd name="connsiteY85" fmla="*/ 1263189 h 1357700"/>
              <a:gd name="connsiteX86" fmla="*/ 4894688 w 10678681"/>
              <a:gd name="connsiteY86" fmla="*/ 1247184 h 1357700"/>
              <a:gd name="connsiteX87" fmla="*/ 4788036 w 10678681"/>
              <a:gd name="connsiteY87" fmla="*/ 1238182 h 1357700"/>
              <a:gd name="connsiteX88" fmla="*/ 4747555 w 10678681"/>
              <a:gd name="connsiteY88" fmla="*/ 1252768 h 1357700"/>
              <a:gd name="connsiteX89" fmla="*/ 4679644 w 10678681"/>
              <a:gd name="connsiteY89" fmla="*/ 1276603 h 1357700"/>
              <a:gd name="connsiteX90" fmla="*/ 4632222 w 10678681"/>
              <a:gd name="connsiteY90" fmla="*/ 1318360 h 1357700"/>
              <a:gd name="connsiteX91" fmla="*/ 4617358 w 10678681"/>
              <a:gd name="connsiteY91" fmla="*/ 1327690 h 1357700"/>
              <a:gd name="connsiteX92" fmla="*/ 4589102 w 10678681"/>
              <a:gd name="connsiteY92" fmla="*/ 1321223 h 1357700"/>
              <a:gd name="connsiteX93" fmla="*/ 4578184 w 10678681"/>
              <a:gd name="connsiteY93" fmla="*/ 1326745 h 1357700"/>
              <a:gd name="connsiteX94" fmla="*/ 4574270 w 10678681"/>
              <a:gd name="connsiteY94" fmla="*/ 1325878 h 1357700"/>
              <a:gd name="connsiteX95" fmla="*/ 4564919 w 10678681"/>
              <a:gd name="connsiteY95" fmla="*/ 1325507 h 1357700"/>
              <a:gd name="connsiteX96" fmla="*/ 4566586 w 10678681"/>
              <a:gd name="connsiteY96" fmla="*/ 1316963 h 1357700"/>
              <a:gd name="connsiteX97" fmla="*/ 4556303 w 10678681"/>
              <a:gd name="connsiteY97" fmla="*/ 1300262 h 1357700"/>
              <a:gd name="connsiteX98" fmla="*/ 4502358 w 10678681"/>
              <a:gd name="connsiteY98" fmla="*/ 1302558 h 1357700"/>
              <a:gd name="connsiteX99" fmla="*/ 4498919 w 10678681"/>
              <a:gd name="connsiteY99" fmla="*/ 1312115 h 1357700"/>
              <a:gd name="connsiteX100" fmla="*/ 4492075 w 10678681"/>
              <a:gd name="connsiteY100" fmla="*/ 1313357 h 1357700"/>
              <a:gd name="connsiteX101" fmla="*/ 4487466 w 10678681"/>
              <a:gd name="connsiteY101" fmla="*/ 1304102 h 1357700"/>
              <a:gd name="connsiteX102" fmla="*/ 4398292 w 10678681"/>
              <a:gd name="connsiteY102" fmla="*/ 1278410 h 1357700"/>
              <a:gd name="connsiteX103" fmla="*/ 4306088 w 10678681"/>
              <a:gd name="connsiteY103" fmla="*/ 1282512 h 1357700"/>
              <a:gd name="connsiteX104" fmla="*/ 4188995 w 10678681"/>
              <a:gd name="connsiteY104" fmla="*/ 1296718 h 1357700"/>
              <a:gd name="connsiteX105" fmla="*/ 4136582 w 10678681"/>
              <a:gd name="connsiteY105" fmla="*/ 1287687 h 1357700"/>
              <a:gd name="connsiteX106" fmla="*/ 4064614 w 10678681"/>
              <a:gd name="connsiteY106" fmla="*/ 1296118 h 1357700"/>
              <a:gd name="connsiteX107" fmla="*/ 3906561 w 10678681"/>
              <a:gd name="connsiteY107" fmla="*/ 1352435 h 1357700"/>
              <a:gd name="connsiteX108" fmla="*/ 3787890 w 10678681"/>
              <a:gd name="connsiteY108" fmla="*/ 1352442 h 1357700"/>
              <a:gd name="connsiteX109" fmla="*/ 3745993 w 10678681"/>
              <a:gd name="connsiteY109" fmla="*/ 1342630 h 1357700"/>
              <a:gd name="connsiteX110" fmla="*/ 3675785 w 10678681"/>
              <a:gd name="connsiteY110" fmla="*/ 1326802 h 1357700"/>
              <a:gd name="connsiteX111" fmla="*/ 3623856 w 10678681"/>
              <a:gd name="connsiteY111" fmla="*/ 1290804 h 1357700"/>
              <a:gd name="connsiteX112" fmla="*/ 3564933 w 10678681"/>
              <a:gd name="connsiteY112" fmla="*/ 1287147 h 1357700"/>
              <a:gd name="connsiteX113" fmla="*/ 3550537 w 10678681"/>
              <a:gd name="connsiteY113" fmla="*/ 1317552 h 1357700"/>
              <a:gd name="connsiteX114" fmla="*/ 3487736 w 10678681"/>
              <a:gd name="connsiteY114" fmla="*/ 1303493 h 1357700"/>
              <a:gd name="connsiteX115" fmla="*/ 3392548 w 10678681"/>
              <a:gd name="connsiteY115" fmla="*/ 1278741 h 1357700"/>
              <a:gd name="connsiteX116" fmla="*/ 3337466 w 10678681"/>
              <a:gd name="connsiteY116" fmla="*/ 1272537 h 1357700"/>
              <a:gd name="connsiteX117" fmla="*/ 3187206 w 10678681"/>
              <a:gd name="connsiteY117" fmla="*/ 1246821 h 1357700"/>
              <a:gd name="connsiteX118" fmla="*/ 3036856 w 10678681"/>
              <a:gd name="connsiteY118" fmla="*/ 1214383 h 1357700"/>
              <a:gd name="connsiteX119" fmla="*/ 2948654 w 10678681"/>
              <a:gd name="connsiteY119" fmla="*/ 1157455 h 1357700"/>
              <a:gd name="connsiteX120" fmla="*/ 2824973 w 10678681"/>
              <a:gd name="connsiteY120" fmla="*/ 1134864 h 1357700"/>
              <a:gd name="connsiteX121" fmla="*/ 2804398 w 10678681"/>
              <a:gd name="connsiteY121" fmla="*/ 1125556 h 1357700"/>
              <a:gd name="connsiteX122" fmla="*/ 2775396 w 10678681"/>
              <a:gd name="connsiteY122" fmla="*/ 1130148 h 1357700"/>
              <a:gd name="connsiteX123" fmla="*/ 2659096 w 10678681"/>
              <a:gd name="connsiteY123" fmla="*/ 1150294 h 1357700"/>
              <a:gd name="connsiteX124" fmla="*/ 2567088 w 10678681"/>
              <a:gd name="connsiteY124" fmla="*/ 1181781 h 1357700"/>
              <a:gd name="connsiteX125" fmla="*/ 2454501 w 10678681"/>
              <a:gd name="connsiteY125" fmla="*/ 1155455 h 1357700"/>
              <a:gd name="connsiteX126" fmla="*/ 2385161 w 10678681"/>
              <a:gd name="connsiteY126" fmla="*/ 1161312 h 1357700"/>
              <a:gd name="connsiteX127" fmla="*/ 2270528 w 10678681"/>
              <a:gd name="connsiteY127" fmla="*/ 1204338 h 1357700"/>
              <a:gd name="connsiteX128" fmla="*/ 2121820 w 10678681"/>
              <a:gd name="connsiteY128" fmla="*/ 1187078 h 1357700"/>
              <a:gd name="connsiteX129" fmla="*/ 2092716 w 10678681"/>
              <a:gd name="connsiteY129" fmla="*/ 1139224 h 1357700"/>
              <a:gd name="connsiteX130" fmla="*/ 2052449 w 10678681"/>
              <a:gd name="connsiteY130" fmla="*/ 1109687 h 1357700"/>
              <a:gd name="connsiteX131" fmla="*/ 2032607 w 10678681"/>
              <a:gd name="connsiteY131" fmla="*/ 1175477 h 1357700"/>
              <a:gd name="connsiteX132" fmla="*/ 1901837 w 10678681"/>
              <a:gd name="connsiteY132" fmla="*/ 1221762 h 1357700"/>
              <a:gd name="connsiteX133" fmla="*/ 1836762 w 10678681"/>
              <a:gd name="connsiteY133" fmla="*/ 1237387 h 1357700"/>
              <a:gd name="connsiteX134" fmla="*/ 1735877 w 10678681"/>
              <a:gd name="connsiteY134" fmla="*/ 1246527 h 1357700"/>
              <a:gd name="connsiteX135" fmla="*/ 1705069 w 10678681"/>
              <a:gd name="connsiteY135" fmla="*/ 1251989 h 1357700"/>
              <a:gd name="connsiteX136" fmla="*/ 1397689 w 10678681"/>
              <a:gd name="connsiteY136" fmla="*/ 1336144 h 1357700"/>
              <a:gd name="connsiteX137" fmla="*/ 1220734 w 10678681"/>
              <a:gd name="connsiteY137" fmla="*/ 1257811 h 1357700"/>
              <a:gd name="connsiteX138" fmla="*/ 1021737 w 10678681"/>
              <a:gd name="connsiteY138" fmla="*/ 1238739 h 1357700"/>
              <a:gd name="connsiteX139" fmla="*/ 959820 w 10678681"/>
              <a:gd name="connsiteY139" fmla="*/ 1275863 h 1357700"/>
              <a:gd name="connsiteX140" fmla="*/ 929137 w 10678681"/>
              <a:gd name="connsiteY140" fmla="*/ 1273957 h 1357700"/>
              <a:gd name="connsiteX141" fmla="*/ 878849 w 10678681"/>
              <a:gd name="connsiteY141" fmla="*/ 1266740 h 1357700"/>
              <a:gd name="connsiteX142" fmla="*/ 800667 w 10678681"/>
              <a:gd name="connsiteY142" fmla="*/ 1282041 h 1357700"/>
              <a:gd name="connsiteX143" fmla="*/ 644906 w 10678681"/>
              <a:gd name="connsiteY143" fmla="*/ 1273685 h 1357700"/>
              <a:gd name="connsiteX144" fmla="*/ 379869 w 10678681"/>
              <a:gd name="connsiteY144" fmla="*/ 1339165 h 1357700"/>
              <a:gd name="connsiteX145" fmla="*/ 137696 w 10678681"/>
              <a:gd name="connsiteY145" fmla="*/ 1319217 h 1357700"/>
              <a:gd name="connsiteX146" fmla="*/ 54250 w 10678681"/>
              <a:gd name="connsiteY146" fmla="*/ 1315838 h 1357700"/>
              <a:gd name="connsiteX147" fmla="*/ 28042 w 10678681"/>
              <a:gd name="connsiteY147" fmla="*/ 1297822 h 1357700"/>
              <a:gd name="connsiteX148" fmla="*/ 0 w 10678681"/>
              <a:gd name="connsiteY148" fmla="*/ 1294612 h 1357700"/>
              <a:gd name="connsiteX149" fmla="*/ 0 w 10678681"/>
              <a:gd name="connsiteY149"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833743 w 10678681"/>
              <a:gd name="connsiteY64" fmla="*/ 1027960 h 1357700"/>
              <a:gd name="connsiteX65" fmla="*/ 6698313 w 10678681"/>
              <a:gd name="connsiteY65" fmla="*/ 1063249 h 1357700"/>
              <a:gd name="connsiteX66" fmla="*/ 6437450 w 10678681"/>
              <a:gd name="connsiteY66" fmla="*/ 1101075 h 1357700"/>
              <a:gd name="connsiteX67" fmla="*/ 6327795 w 10678681"/>
              <a:gd name="connsiteY67" fmla="*/ 1088142 h 1357700"/>
              <a:gd name="connsiteX68" fmla="*/ 6136549 w 10678681"/>
              <a:gd name="connsiteY68" fmla="*/ 1100268 h 1357700"/>
              <a:gd name="connsiteX69" fmla="*/ 6004655 w 10678681"/>
              <a:gd name="connsiteY69" fmla="*/ 1114946 h 1357700"/>
              <a:gd name="connsiteX70" fmla="*/ 5936643 w 10678681"/>
              <a:gd name="connsiteY70" fmla="*/ 1095428 h 1357700"/>
              <a:gd name="connsiteX71" fmla="*/ 5912484 w 10678681"/>
              <a:gd name="connsiteY71" fmla="*/ 1112624 h 1357700"/>
              <a:gd name="connsiteX72" fmla="*/ 5908387 w 10678681"/>
              <a:gd name="connsiteY72" fmla="*/ 1116018 h 1357700"/>
              <a:gd name="connsiteX73" fmla="*/ 5890495 w 10678681"/>
              <a:gd name="connsiteY73" fmla="*/ 1120268 h 1357700"/>
              <a:gd name="connsiteX74" fmla="*/ 5887318 w 10678681"/>
              <a:gd name="connsiteY74" fmla="*/ 1133134 h 1357700"/>
              <a:gd name="connsiteX75" fmla="*/ 5861726 w 10678681"/>
              <a:gd name="connsiteY75" fmla="*/ 1147891 h 1357700"/>
              <a:gd name="connsiteX76" fmla="*/ 5805823 w 10678681"/>
              <a:gd name="connsiteY76" fmla="*/ 1152457 h 1357700"/>
              <a:gd name="connsiteX77" fmla="*/ 5689841 w 10678681"/>
              <a:gd name="connsiteY77" fmla="*/ 1176232 h 1357700"/>
              <a:gd name="connsiteX78" fmla="*/ 5605119 w 10678681"/>
              <a:gd name="connsiteY78" fmla="*/ 1190202 h 1357700"/>
              <a:gd name="connsiteX79" fmla="*/ 5488513 w 10678681"/>
              <a:gd name="connsiteY79" fmla="*/ 1205367 h 1357700"/>
              <a:gd name="connsiteX80" fmla="*/ 5402905 w 10678681"/>
              <a:gd name="connsiteY80" fmla="*/ 1241191 h 1357700"/>
              <a:gd name="connsiteX81" fmla="*/ 5285593 w 10678681"/>
              <a:gd name="connsiteY81" fmla="*/ 1273569 h 1357700"/>
              <a:gd name="connsiteX82" fmla="*/ 5192893 w 10678681"/>
              <a:gd name="connsiteY82" fmla="*/ 1247188 h 1357700"/>
              <a:gd name="connsiteX83" fmla="*/ 5186475 w 10678681"/>
              <a:gd name="connsiteY83" fmla="*/ 1257028 h 1357700"/>
              <a:gd name="connsiteX84" fmla="*/ 5126038 w 10678681"/>
              <a:gd name="connsiteY84" fmla="*/ 1263189 h 1357700"/>
              <a:gd name="connsiteX85" fmla="*/ 4894688 w 10678681"/>
              <a:gd name="connsiteY85" fmla="*/ 1247184 h 1357700"/>
              <a:gd name="connsiteX86" fmla="*/ 4788036 w 10678681"/>
              <a:gd name="connsiteY86" fmla="*/ 1238182 h 1357700"/>
              <a:gd name="connsiteX87" fmla="*/ 4747555 w 10678681"/>
              <a:gd name="connsiteY87" fmla="*/ 1252768 h 1357700"/>
              <a:gd name="connsiteX88" fmla="*/ 4679644 w 10678681"/>
              <a:gd name="connsiteY88" fmla="*/ 1276603 h 1357700"/>
              <a:gd name="connsiteX89" fmla="*/ 4632222 w 10678681"/>
              <a:gd name="connsiteY89" fmla="*/ 1318360 h 1357700"/>
              <a:gd name="connsiteX90" fmla="*/ 4617358 w 10678681"/>
              <a:gd name="connsiteY90" fmla="*/ 1327690 h 1357700"/>
              <a:gd name="connsiteX91" fmla="*/ 4589102 w 10678681"/>
              <a:gd name="connsiteY91" fmla="*/ 1321223 h 1357700"/>
              <a:gd name="connsiteX92" fmla="*/ 4578184 w 10678681"/>
              <a:gd name="connsiteY92" fmla="*/ 1326745 h 1357700"/>
              <a:gd name="connsiteX93" fmla="*/ 4574270 w 10678681"/>
              <a:gd name="connsiteY93" fmla="*/ 1325878 h 1357700"/>
              <a:gd name="connsiteX94" fmla="*/ 4564919 w 10678681"/>
              <a:gd name="connsiteY94" fmla="*/ 1325507 h 1357700"/>
              <a:gd name="connsiteX95" fmla="*/ 4566586 w 10678681"/>
              <a:gd name="connsiteY95" fmla="*/ 1316963 h 1357700"/>
              <a:gd name="connsiteX96" fmla="*/ 4556303 w 10678681"/>
              <a:gd name="connsiteY96" fmla="*/ 1300262 h 1357700"/>
              <a:gd name="connsiteX97" fmla="*/ 4502358 w 10678681"/>
              <a:gd name="connsiteY97" fmla="*/ 1302558 h 1357700"/>
              <a:gd name="connsiteX98" fmla="*/ 4498919 w 10678681"/>
              <a:gd name="connsiteY98" fmla="*/ 1312115 h 1357700"/>
              <a:gd name="connsiteX99" fmla="*/ 4492075 w 10678681"/>
              <a:gd name="connsiteY99" fmla="*/ 1313357 h 1357700"/>
              <a:gd name="connsiteX100" fmla="*/ 4487466 w 10678681"/>
              <a:gd name="connsiteY100" fmla="*/ 1304102 h 1357700"/>
              <a:gd name="connsiteX101" fmla="*/ 4398292 w 10678681"/>
              <a:gd name="connsiteY101" fmla="*/ 1278410 h 1357700"/>
              <a:gd name="connsiteX102" fmla="*/ 4306088 w 10678681"/>
              <a:gd name="connsiteY102" fmla="*/ 1282512 h 1357700"/>
              <a:gd name="connsiteX103" fmla="*/ 4188995 w 10678681"/>
              <a:gd name="connsiteY103" fmla="*/ 1296718 h 1357700"/>
              <a:gd name="connsiteX104" fmla="*/ 4136582 w 10678681"/>
              <a:gd name="connsiteY104" fmla="*/ 1287687 h 1357700"/>
              <a:gd name="connsiteX105" fmla="*/ 4064614 w 10678681"/>
              <a:gd name="connsiteY105" fmla="*/ 1296118 h 1357700"/>
              <a:gd name="connsiteX106" fmla="*/ 3906561 w 10678681"/>
              <a:gd name="connsiteY106" fmla="*/ 1352435 h 1357700"/>
              <a:gd name="connsiteX107" fmla="*/ 3787890 w 10678681"/>
              <a:gd name="connsiteY107" fmla="*/ 1352442 h 1357700"/>
              <a:gd name="connsiteX108" fmla="*/ 3745993 w 10678681"/>
              <a:gd name="connsiteY108" fmla="*/ 1342630 h 1357700"/>
              <a:gd name="connsiteX109" fmla="*/ 3675785 w 10678681"/>
              <a:gd name="connsiteY109" fmla="*/ 1326802 h 1357700"/>
              <a:gd name="connsiteX110" fmla="*/ 3623856 w 10678681"/>
              <a:gd name="connsiteY110" fmla="*/ 1290804 h 1357700"/>
              <a:gd name="connsiteX111" fmla="*/ 3564933 w 10678681"/>
              <a:gd name="connsiteY111" fmla="*/ 1287147 h 1357700"/>
              <a:gd name="connsiteX112" fmla="*/ 3550537 w 10678681"/>
              <a:gd name="connsiteY112" fmla="*/ 1317552 h 1357700"/>
              <a:gd name="connsiteX113" fmla="*/ 3487736 w 10678681"/>
              <a:gd name="connsiteY113" fmla="*/ 1303493 h 1357700"/>
              <a:gd name="connsiteX114" fmla="*/ 3392548 w 10678681"/>
              <a:gd name="connsiteY114" fmla="*/ 1278741 h 1357700"/>
              <a:gd name="connsiteX115" fmla="*/ 3337466 w 10678681"/>
              <a:gd name="connsiteY115" fmla="*/ 1272537 h 1357700"/>
              <a:gd name="connsiteX116" fmla="*/ 3187206 w 10678681"/>
              <a:gd name="connsiteY116" fmla="*/ 1246821 h 1357700"/>
              <a:gd name="connsiteX117" fmla="*/ 3036856 w 10678681"/>
              <a:gd name="connsiteY117" fmla="*/ 1214383 h 1357700"/>
              <a:gd name="connsiteX118" fmla="*/ 2948654 w 10678681"/>
              <a:gd name="connsiteY118" fmla="*/ 1157455 h 1357700"/>
              <a:gd name="connsiteX119" fmla="*/ 2824973 w 10678681"/>
              <a:gd name="connsiteY119" fmla="*/ 1134864 h 1357700"/>
              <a:gd name="connsiteX120" fmla="*/ 2804398 w 10678681"/>
              <a:gd name="connsiteY120" fmla="*/ 1125556 h 1357700"/>
              <a:gd name="connsiteX121" fmla="*/ 2775396 w 10678681"/>
              <a:gd name="connsiteY121" fmla="*/ 1130148 h 1357700"/>
              <a:gd name="connsiteX122" fmla="*/ 2659096 w 10678681"/>
              <a:gd name="connsiteY122" fmla="*/ 1150294 h 1357700"/>
              <a:gd name="connsiteX123" fmla="*/ 2567088 w 10678681"/>
              <a:gd name="connsiteY123" fmla="*/ 1181781 h 1357700"/>
              <a:gd name="connsiteX124" fmla="*/ 2454501 w 10678681"/>
              <a:gd name="connsiteY124" fmla="*/ 1155455 h 1357700"/>
              <a:gd name="connsiteX125" fmla="*/ 2385161 w 10678681"/>
              <a:gd name="connsiteY125" fmla="*/ 1161312 h 1357700"/>
              <a:gd name="connsiteX126" fmla="*/ 2270528 w 10678681"/>
              <a:gd name="connsiteY126" fmla="*/ 1204338 h 1357700"/>
              <a:gd name="connsiteX127" fmla="*/ 2121820 w 10678681"/>
              <a:gd name="connsiteY127" fmla="*/ 1187078 h 1357700"/>
              <a:gd name="connsiteX128" fmla="*/ 2092716 w 10678681"/>
              <a:gd name="connsiteY128" fmla="*/ 1139224 h 1357700"/>
              <a:gd name="connsiteX129" fmla="*/ 2052449 w 10678681"/>
              <a:gd name="connsiteY129" fmla="*/ 1109687 h 1357700"/>
              <a:gd name="connsiteX130" fmla="*/ 2032607 w 10678681"/>
              <a:gd name="connsiteY130" fmla="*/ 1175477 h 1357700"/>
              <a:gd name="connsiteX131" fmla="*/ 1901837 w 10678681"/>
              <a:gd name="connsiteY131" fmla="*/ 1221762 h 1357700"/>
              <a:gd name="connsiteX132" fmla="*/ 1836762 w 10678681"/>
              <a:gd name="connsiteY132" fmla="*/ 1237387 h 1357700"/>
              <a:gd name="connsiteX133" fmla="*/ 1735877 w 10678681"/>
              <a:gd name="connsiteY133" fmla="*/ 1246527 h 1357700"/>
              <a:gd name="connsiteX134" fmla="*/ 1705069 w 10678681"/>
              <a:gd name="connsiteY134" fmla="*/ 1251989 h 1357700"/>
              <a:gd name="connsiteX135" fmla="*/ 1397689 w 10678681"/>
              <a:gd name="connsiteY135" fmla="*/ 1336144 h 1357700"/>
              <a:gd name="connsiteX136" fmla="*/ 1220734 w 10678681"/>
              <a:gd name="connsiteY136" fmla="*/ 1257811 h 1357700"/>
              <a:gd name="connsiteX137" fmla="*/ 1021737 w 10678681"/>
              <a:gd name="connsiteY137" fmla="*/ 1238739 h 1357700"/>
              <a:gd name="connsiteX138" fmla="*/ 959820 w 10678681"/>
              <a:gd name="connsiteY138" fmla="*/ 1275863 h 1357700"/>
              <a:gd name="connsiteX139" fmla="*/ 929137 w 10678681"/>
              <a:gd name="connsiteY139" fmla="*/ 1273957 h 1357700"/>
              <a:gd name="connsiteX140" fmla="*/ 878849 w 10678681"/>
              <a:gd name="connsiteY140" fmla="*/ 1266740 h 1357700"/>
              <a:gd name="connsiteX141" fmla="*/ 800667 w 10678681"/>
              <a:gd name="connsiteY141" fmla="*/ 1282041 h 1357700"/>
              <a:gd name="connsiteX142" fmla="*/ 644906 w 10678681"/>
              <a:gd name="connsiteY142" fmla="*/ 1273685 h 1357700"/>
              <a:gd name="connsiteX143" fmla="*/ 379869 w 10678681"/>
              <a:gd name="connsiteY143" fmla="*/ 1339165 h 1357700"/>
              <a:gd name="connsiteX144" fmla="*/ 137696 w 10678681"/>
              <a:gd name="connsiteY144" fmla="*/ 1319217 h 1357700"/>
              <a:gd name="connsiteX145" fmla="*/ 54250 w 10678681"/>
              <a:gd name="connsiteY145" fmla="*/ 1315838 h 1357700"/>
              <a:gd name="connsiteX146" fmla="*/ 28042 w 10678681"/>
              <a:gd name="connsiteY146" fmla="*/ 1297822 h 1357700"/>
              <a:gd name="connsiteX147" fmla="*/ 0 w 10678681"/>
              <a:gd name="connsiteY147" fmla="*/ 1294612 h 1357700"/>
              <a:gd name="connsiteX148" fmla="*/ 0 w 10678681"/>
              <a:gd name="connsiteY148"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833743 w 10678681"/>
              <a:gd name="connsiteY64" fmla="*/ 1027960 h 1357700"/>
              <a:gd name="connsiteX65" fmla="*/ 6664639 w 10678681"/>
              <a:gd name="connsiteY65" fmla="*/ 1017831 h 1357700"/>
              <a:gd name="connsiteX66" fmla="*/ 6437450 w 10678681"/>
              <a:gd name="connsiteY66" fmla="*/ 1101075 h 1357700"/>
              <a:gd name="connsiteX67" fmla="*/ 6327795 w 10678681"/>
              <a:gd name="connsiteY67" fmla="*/ 1088142 h 1357700"/>
              <a:gd name="connsiteX68" fmla="*/ 6136549 w 10678681"/>
              <a:gd name="connsiteY68" fmla="*/ 1100268 h 1357700"/>
              <a:gd name="connsiteX69" fmla="*/ 6004655 w 10678681"/>
              <a:gd name="connsiteY69" fmla="*/ 1114946 h 1357700"/>
              <a:gd name="connsiteX70" fmla="*/ 5936643 w 10678681"/>
              <a:gd name="connsiteY70" fmla="*/ 1095428 h 1357700"/>
              <a:gd name="connsiteX71" fmla="*/ 5912484 w 10678681"/>
              <a:gd name="connsiteY71" fmla="*/ 1112624 h 1357700"/>
              <a:gd name="connsiteX72" fmla="*/ 5908387 w 10678681"/>
              <a:gd name="connsiteY72" fmla="*/ 1116018 h 1357700"/>
              <a:gd name="connsiteX73" fmla="*/ 5890495 w 10678681"/>
              <a:gd name="connsiteY73" fmla="*/ 1120268 h 1357700"/>
              <a:gd name="connsiteX74" fmla="*/ 5887318 w 10678681"/>
              <a:gd name="connsiteY74" fmla="*/ 1133134 h 1357700"/>
              <a:gd name="connsiteX75" fmla="*/ 5861726 w 10678681"/>
              <a:gd name="connsiteY75" fmla="*/ 1147891 h 1357700"/>
              <a:gd name="connsiteX76" fmla="*/ 5805823 w 10678681"/>
              <a:gd name="connsiteY76" fmla="*/ 1152457 h 1357700"/>
              <a:gd name="connsiteX77" fmla="*/ 5689841 w 10678681"/>
              <a:gd name="connsiteY77" fmla="*/ 1176232 h 1357700"/>
              <a:gd name="connsiteX78" fmla="*/ 5605119 w 10678681"/>
              <a:gd name="connsiteY78" fmla="*/ 1190202 h 1357700"/>
              <a:gd name="connsiteX79" fmla="*/ 5488513 w 10678681"/>
              <a:gd name="connsiteY79" fmla="*/ 1205367 h 1357700"/>
              <a:gd name="connsiteX80" fmla="*/ 5402905 w 10678681"/>
              <a:gd name="connsiteY80" fmla="*/ 1241191 h 1357700"/>
              <a:gd name="connsiteX81" fmla="*/ 5285593 w 10678681"/>
              <a:gd name="connsiteY81" fmla="*/ 1273569 h 1357700"/>
              <a:gd name="connsiteX82" fmla="*/ 5192893 w 10678681"/>
              <a:gd name="connsiteY82" fmla="*/ 1247188 h 1357700"/>
              <a:gd name="connsiteX83" fmla="*/ 5186475 w 10678681"/>
              <a:gd name="connsiteY83" fmla="*/ 1257028 h 1357700"/>
              <a:gd name="connsiteX84" fmla="*/ 5126038 w 10678681"/>
              <a:gd name="connsiteY84" fmla="*/ 1263189 h 1357700"/>
              <a:gd name="connsiteX85" fmla="*/ 4894688 w 10678681"/>
              <a:gd name="connsiteY85" fmla="*/ 1247184 h 1357700"/>
              <a:gd name="connsiteX86" fmla="*/ 4788036 w 10678681"/>
              <a:gd name="connsiteY86" fmla="*/ 1238182 h 1357700"/>
              <a:gd name="connsiteX87" fmla="*/ 4747555 w 10678681"/>
              <a:gd name="connsiteY87" fmla="*/ 1252768 h 1357700"/>
              <a:gd name="connsiteX88" fmla="*/ 4679644 w 10678681"/>
              <a:gd name="connsiteY88" fmla="*/ 1276603 h 1357700"/>
              <a:gd name="connsiteX89" fmla="*/ 4632222 w 10678681"/>
              <a:gd name="connsiteY89" fmla="*/ 1318360 h 1357700"/>
              <a:gd name="connsiteX90" fmla="*/ 4617358 w 10678681"/>
              <a:gd name="connsiteY90" fmla="*/ 1327690 h 1357700"/>
              <a:gd name="connsiteX91" fmla="*/ 4589102 w 10678681"/>
              <a:gd name="connsiteY91" fmla="*/ 1321223 h 1357700"/>
              <a:gd name="connsiteX92" fmla="*/ 4578184 w 10678681"/>
              <a:gd name="connsiteY92" fmla="*/ 1326745 h 1357700"/>
              <a:gd name="connsiteX93" fmla="*/ 4574270 w 10678681"/>
              <a:gd name="connsiteY93" fmla="*/ 1325878 h 1357700"/>
              <a:gd name="connsiteX94" fmla="*/ 4564919 w 10678681"/>
              <a:gd name="connsiteY94" fmla="*/ 1325507 h 1357700"/>
              <a:gd name="connsiteX95" fmla="*/ 4566586 w 10678681"/>
              <a:gd name="connsiteY95" fmla="*/ 1316963 h 1357700"/>
              <a:gd name="connsiteX96" fmla="*/ 4556303 w 10678681"/>
              <a:gd name="connsiteY96" fmla="*/ 1300262 h 1357700"/>
              <a:gd name="connsiteX97" fmla="*/ 4502358 w 10678681"/>
              <a:gd name="connsiteY97" fmla="*/ 1302558 h 1357700"/>
              <a:gd name="connsiteX98" fmla="*/ 4498919 w 10678681"/>
              <a:gd name="connsiteY98" fmla="*/ 1312115 h 1357700"/>
              <a:gd name="connsiteX99" fmla="*/ 4492075 w 10678681"/>
              <a:gd name="connsiteY99" fmla="*/ 1313357 h 1357700"/>
              <a:gd name="connsiteX100" fmla="*/ 4487466 w 10678681"/>
              <a:gd name="connsiteY100" fmla="*/ 1304102 h 1357700"/>
              <a:gd name="connsiteX101" fmla="*/ 4398292 w 10678681"/>
              <a:gd name="connsiteY101" fmla="*/ 1278410 h 1357700"/>
              <a:gd name="connsiteX102" fmla="*/ 4306088 w 10678681"/>
              <a:gd name="connsiteY102" fmla="*/ 1282512 h 1357700"/>
              <a:gd name="connsiteX103" fmla="*/ 4188995 w 10678681"/>
              <a:gd name="connsiteY103" fmla="*/ 1296718 h 1357700"/>
              <a:gd name="connsiteX104" fmla="*/ 4136582 w 10678681"/>
              <a:gd name="connsiteY104" fmla="*/ 1287687 h 1357700"/>
              <a:gd name="connsiteX105" fmla="*/ 4064614 w 10678681"/>
              <a:gd name="connsiteY105" fmla="*/ 1296118 h 1357700"/>
              <a:gd name="connsiteX106" fmla="*/ 3906561 w 10678681"/>
              <a:gd name="connsiteY106" fmla="*/ 1352435 h 1357700"/>
              <a:gd name="connsiteX107" fmla="*/ 3787890 w 10678681"/>
              <a:gd name="connsiteY107" fmla="*/ 1352442 h 1357700"/>
              <a:gd name="connsiteX108" fmla="*/ 3745993 w 10678681"/>
              <a:gd name="connsiteY108" fmla="*/ 1342630 h 1357700"/>
              <a:gd name="connsiteX109" fmla="*/ 3675785 w 10678681"/>
              <a:gd name="connsiteY109" fmla="*/ 1326802 h 1357700"/>
              <a:gd name="connsiteX110" fmla="*/ 3623856 w 10678681"/>
              <a:gd name="connsiteY110" fmla="*/ 1290804 h 1357700"/>
              <a:gd name="connsiteX111" fmla="*/ 3564933 w 10678681"/>
              <a:gd name="connsiteY111" fmla="*/ 1287147 h 1357700"/>
              <a:gd name="connsiteX112" fmla="*/ 3550537 w 10678681"/>
              <a:gd name="connsiteY112" fmla="*/ 1317552 h 1357700"/>
              <a:gd name="connsiteX113" fmla="*/ 3487736 w 10678681"/>
              <a:gd name="connsiteY113" fmla="*/ 1303493 h 1357700"/>
              <a:gd name="connsiteX114" fmla="*/ 3392548 w 10678681"/>
              <a:gd name="connsiteY114" fmla="*/ 1278741 h 1357700"/>
              <a:gd name="connsiteX115" fmla="*/ 3337466 w 10678681"/>
              <a:gd name="connsiteY115" fmla="*/ 1272537 h 1357700"/>
              <a:gd name="connsiteX116" fmla="*/ 3187206 w 10678681"/>
              <a:gd name="connsiteY116" fmla="*/ 1246821 h 1357700"/>
              <a:gd name="connsiteX117" fmla="*/ 3036856 w 10678681"/>
              <a:gd name="connsiteY117" fmla="*/ 1214383 h 1357700"/>
              <a:gd name="connsiteX118" fmla="*/ 2948654 w 10678681"/>
              <a:gd name="connsiteY118" fmla="*/ 1157455 h 1357700"/>
              <a:gd name="connsiteX119" fmla="*/ 2824973 w 10678681"/>
              <a:gd name="connsiteY119" fmla="*/ 1134864 h 1357700"/>
              <a:gd name="connsiteX120" fmla="*/ 2804398 w 10678681"/>
              <a:gd name="connsiteY120" fmla="*/ 1125556 h 1357700"/>
              <a:gd name="connsiteX121" fmla="*/ 2775396 w 10678681"/>
              <a:gd name="connsiteY121" fmla="*/ 1130148 h 1357700"/>
              <a:gd name="connsiteX122" fmla="*/ 2659096 w 10678681"/>
              <a:gd name="connsiteY122" fmla="*/ 1150294 h 1357700"/>
              <a:gd name="connsiteX123" fmla="*/ 2567088 w 10678681"/>
              <a:gd name="connsiteY123" fmla="*/ 1181781 h 1357700"/>
              <a:gd name="connsiteX124" fmla="*/ 2454501 w 10678681"/>
              <a:gd name="connsiteY124" fmla="*/ 1155455 h 1357700"/>
              <a:gd name="connsiteX125" fmla="*/ 2385161 w 10678681"/>
              <a:gd name="connsiteY125" fmla="*/ 1161312 h 1357700"/>
              <a:gd name="connsiteX126" fmla="*/ 2270528 w 10678681"/>
              <a:gd name="connsiteY126" fmla="*/ 1204338 h 1357700"/>
              <a:gd name="connsiteX127" fmla="*/ 2121820 w 10678681"/>
              <a:gd name="connsiteY127" fmla="*/ 1187078 h 1357700"/>
              <a:gd name="connsiteX128" fmla="*/ 2092716 w 10678681"/>
              <a:gd name="connsiteY128" fmla="*/ 1139224 h 1357700"/>
              <a:gd name="connsiteX129" fmla="*/ 2052449 w 10678681"/>
              <a:gd name="connsiteY129" fmla="*/ 1109687 h 1357700"/>
              <a:gd name="connsiteX130" fmla="*/ 2032607 w 10678681"/>
              <a:gd name="connsiteY130" fmla="*/ 1175477 h 1357700"/>
              <a:gd name="connsiteX131" fmla="*/ 1901837 w 10678681"/>
              <a:gd name="connsiteY131" fmla="*/ 1221762 h 1357700"/>
              <a:gd name="connsiteX132" fmla="*/ 1836762 w 10678681"/>
              <a:gd name="connsiteY132" fmla="*/ 1237387 h 1357700"/>
              <a:gd name="connsiteX133" fmla="*/ 1735877 w 10678681"/>
              <a:gd name="connsiteY133" fmla="*/ 1246527 h 1357700"/>
              <a:gd name="connsiteX134" fmla="*/ 1705069 w 10678681"/>
              <a:gd name="connsiteY134" fmla="*/ 1251989 h 1357700"/>
              <a:gd name="connsiteX135" fmla="*/ 1397689 w 10678681"/>
              <a:gd name="connsiteY135" fmla="*/ 1336144 h 1357700"/>
              <a:gd name="connsiteX136" fmla="*/ 1220734 w 10678681"/>
              <a:gd name="connsiteY136" fmla="*/ 1257811 h 1357700"/>
              <a:gd name="connsiteX137" fmla="*/ 1021737 w 10678681"/>
              <a:gd name="connsiteY137" fmla="*/ 1238739 h 1357700"/>
              <a:gd name="connsiteX138" fmla="*/ 959820 w 10678681"/>
              <a:gd name="connsiteY138" fmla="*/ 1275863 h 1357700"/>
              <a:gd name="connsiteX139" fmla="*/ 929137 w 10678681"/>
              <a:gd name="connsiteY139" fmla="*/ 1273957 h 1357700"/>
              <a:gd name="connsiteX140" fmla="*/ 878849 w 10678681"/>
              <a:gd name="connsiteY140" fmla="*/ 1266740 h 1357700"/>
              <a:gd name="connsiteX141" fmla="*/ 800667 w 10678681"/>
              <a:gd name="connsiteY141" fmla="*/ 1282041 h 1357700"/>
              <a:gd name="connsiteX142" fmla="*/ 644906 w 10678681"/>
              <a:gd name="connsiteY142" fmla="*/ 1273685 h 1357700"/>
              <a:gd name="connsiteX143" fmla="*/ 379869 w 10678681"/>
              <a:gd name="connsiteY143" fmla="*/ 1339165 h 1357700"/>
              <a:gd name="connsiteX144" fmla="*/ 137696 w 10678681"/>
              <a:gd name="connsiteY144" fmla="*/ 1319217 h 1357700"/>
              <a:gd name="connsiteX145" fmla="*/ 54250 w 10678681"/>
              <a:gd name="connsiteY145" fmla="*/ 1315838 h 1357700"/>
              <a:gd name="connsiteX146" fmla="*/ 28042 w 10678681"/>
              <a:gd name="connsiteY146" fmla="*/ 1297822 h 1357700"/>
              <a:gd name="connsiteX147" fmla="*/ 0 w 10678681"/>
              <a:gd name="connsiteY147" fmla="*/ 1294612 h 1357700"/>
              <a:gd name="connsiteX148" fmla="*/ 0 w 10678681"/>
              <a:gd name="connsiteY148"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833743 w 10678681"/>
              <a:gd name="connsiteY64" fmla="*/ 1027960 h 1357700"/>
              <a:gd name="connsiteX65" fmla="*/ 6664639 w 10678681"/>
              <a:gd name="connsiteY65" fmla="*/ 1017831 h 1357700"/>
              <a:gd name="connsiteX66" fmla="*/ 6437450 w 10678681"/>
              <a:gd name="connsiteY66" fmla="*/ 1101075 h 1357700"/>
              <a:gd name="connsiteX67" fmla="*/ 6327795 w 10678681"/>
              <a:gd name="connsiteY67" fmla="*/ 1088142 h 1357700"/>
              <a:gd name="connsiteX68" fmla="*/ 6136549 w 10678681"/>
              <a:gd name="connsiteY68" fmla="*/ 1100268 h 1357700"/>
              <a:gd name="connsiteX69" fmla="*/ 6004655 w 10678681"/>
              <a:gd name="connsiteY69" fmla="*/ 1114946 h 1357700"/>
              <a:gd name="connsiteX70" fmla="*/ 5936643 w 10678681"/>
              <a:gd name="connsiteY70" fmla="*/ 1095428 h 1357700"/>
              <a:gd name="connsiteX71" fmla="*/ 5912484 w 10678681"/>
              <a:gd name="connsiteY71" fmla="*/ 1112624 h 1357700"/>
              <a:gd name="connsiteX72" fmla="*/ 5908387 w 10678681"/>
              <a:gd name="connsiteY72" fmla="*/ 1116018 h 1357700"/>
              <a:gd name="connsiteX73" fmla="*/ 5890495 w 10678681"/>
              <a:gd name="connsiteY73" fmla="*/ 1120268 h 1357700"/>
              <a:gd name="connsiteX74" fmla="*/ 5887318 w 10678681"/>
              <a:gd name="connsiteY74" fmla="*/ 1133134 h 1357700"/>
              <a:gd name="connsiteX75" fmla="*/ 5861726 w 10678681"/>
              <a:gd name="connsiteY75" fmla="*/ 1147891 h 1357700"/>
              <a:gd name="connsiteX76" fmla="*/ 5805823 w 10678681"/>
              <a:gd name="connsiteY76" fmla="*/ 1152457 h 1357700"/>
              <a:gd name="connsiteX77" fmla="*/ 5689841 w 10678681"/>
              <a:gd name="connsiteY77" fmla="*/ 1176232 h 1357700"/>
              <a:gd name="connsiteX78" fmla="*/ 5605119 w 10678681"/>
              <a:gd name="connsiteY78" fmla="*/ 1190202 h 1357700"/>
              <a:gd name="connsiteX79" fmla="*/ 5488513 w 10678681"/>
              <a:gd name="connsiteY79" fmla="*/ 1205367 h 1357700"/>
              <a:gd name="connsiteX80" fmla="*/ 5402905 w 10678681"/>
              <a:gd name="connsiteY80" fmla="*/ 1241191 h 1357700"/>
              <a:gd name="connsiteX81" fmla="*/ 5285593 w 10678681"/>
              <a:gd name="connsiteY81" fmla="*/ 1273569 h 1357700"/>
              <a:gd name="connsiteX82" fmla="*/ 5192893 w 10678681"/>
              <a:gd name="connsiteY82" fmla="*/ 1247188 h 1357700"/>
              <a:gd name="connsiteX83" fmla="*/ 5186475 w 10678681"/>
              <a:gd name="connsiteY83" fmla="*/ 1257028 h 1357700"/>
              <a:gd name="connsiteX84" fmla="*/ 5126038 w 10678681"/>
              <a:gd name="connsiteY84" fmla="*/ 1263189 h 1357700"/>
              <a:gd name="connsiteX85" fmla="*/ 4894688 w 10678681"/>
              <a:gd name="connsiteY85" fmla="*/ 1247184 h 1357700"/>
              <a:gd name="connsiteX86" fmla="*/ 4788036 w 10678681"/>
              <a:gd name="connsiteY86" fmla="*/ 1238182 h 1357700"/>
              <a:gd name="connsiteX87" fmla="*/ 4747555 w 10678681"/>
              <a:gd name="connsiteY87" fmla="*/ 1252768 h 1357700"/>
              <a:gd name="connsiteX88" fmla="*/ 4679644 w 10678681"/>
              <a:gd name="connsiteY88" fmla="*/ 1276603 h 1357700"/>
              <a:gd name="connsiteX89" fmla="*/ 4632222 w 10678681"/>
              <a:gd name="connsiteY89" fmla="*/ 1318360 h 1357700"/>
              <a:gd name="connsiteX90" fmla="*/ 4617358 w 10678681"/>
              <a:gd name="connsiteY90" fmla="*/ 1327690 h 1357700"/>
              <a:gd name="connsiteX91" fmla="*/ 4589102 w 10678681"/>
              <a:gd name="connsiteY91" fmla="*/ 1321223 h 1357700"/>
              <a:gd name="connsiteX92" fmla="*/ 4578184 w 10678681"/>
              <a:gd name="connsiteY92" fmla="*/ 1326745 h 1357700"/>
              <a:gd name="connsiteX93" fmla="*/ 4574270 w 10678681"/>
              <a:gd name="connsiteY93" fmla="*/ 1325878 h 1357700"/>
              <a:gd name="connsiteX94" fmla="*/ 4564919 w 10678681"/>
              <a:gd name="connsiteY94" fmla="*/ 1325507 h 1357700"/>
              <a:gd name="connsiteX95" fmla="*/ 4566586 w 10678681"/>
              <a:gd name="connsiteY95" fmla="*/ 1316963 h 1357700"/>
              <a:gd name="connsiteX96" fmla="*/ 4556303 w 10678681"/>
              <a:gd name="connsiteY96" fmla="*/ 1300262 h 1357700"/>
              <a:gd name="connsiteX97" fmla="*/ 4502358 w 10678681"/>
              <a:gd name="connsiteY97" fmla="*/ 1302558 h 1357700"/>
              <a:gd name="connsiteX98" fmla="*/ 4498919 w 10678681"/>
              <a:gd name="connsiteY98" fmla="*/ 1312115 h 1357700"/>
              <a:gd name="connsiteX99" fmla="*/ 4492075 w 10678681"/>
              <a:gd name="connsiteY99" fmla="*/ 1313357 h 1357700"/>
              <a:gd name="connsiteX100" fmla="*/ 4487466 w 10678681"/>
              <a:gd name="connsiteY100" fmla="*/ 1304102 h 1357700"/>
              <a:gd name="connsiteX101" fmla="*/ 4398292 w 10678681"/>
              <a:gd name="connsiteY101" fmla="*/ 1278410 h 1357700"/>
              <a:gd name="connsiteX102" fmla="*/ 4306088 w 10678681"/>
              <a:gd name="connsiteY102" fmla="*/ 1282512 h 1357700"/>
              <a:gd name="connsiteX103" fmla="*/ 4188995 w 10678681"/>
              <a:gd name="connsiteY103" fmla="*/ 1296718 h 1357700"/>
              <a:gd name="connsiteX104" fmla="*/ 4136582 w 10678681"/>
              <a:gd name="connsiteY104" fmla="*/ 1287687 h 1357700"/>
              <a:gd name="connsiteX105" fmla="*/ 4064614 w 10678681"/>
              <a:gd name="connsiteY105" fmla="*/ 1296118 h 1357700"/>
              <a:gd name="connsiteX106" fmla="*/ 3906561 w 10678681"/>
              <a:gd name="connsiteY106" fmla="*/ 1352435 h 1357700"/>
              <a:gd name="connsiteX107" fmla="*/ 3787890 w 10678681"/>
              <a:gd name="connsiteY107" fmla="*/ 1352442 h 1357700"/>
              <a:gd name="connsiteX108" fmla="*/ 3745993 w 10678681"/>
              <a:gd name="connsiteY108" fmla="*/ 1342630 h 1357700"/>
              <a:gd name="connsiteX109" fmla="*/ 3675785 w 10678681"/>
              <a:gd name="connsiteY109" fmla="*/ 1326802 h 1357700"/>
              <a:gd name="connsiteX110" fmla="*/ 3623856 w 10678681"/>
              <a:gd name="connsiteY110" fmla="*/ 1290804 h 1357700"/>
              <a:gd name="connsiteX111" fmla="*/ 3564933 w 10678681"/>
              <a:gd name="connsiteY111" fmla="*/ 1287147 h 1357700"/>
              <a:gd name="connsiteX112" fmla="*/ 3550537 w 10678681"/>
              <a:gd name="connsiteY112" fmla="*/ 1317552 h 1357700"/>
              <a:gd name="connsiteX113" fmla="*/ 3487736 w 10678681"/>
              <a:gd name="connsiteY113" fmla="*/ 1303493 h 1357700"/>
              <a:gd name="connsiteX114" fmla="*/ 3392548 w 10678681"/>
              <a:gd name="connsiteY114" fmla="*/ 1278741 h 1357700"/>
              <a:gd name="connsiteX115" fmla="*/ 3337466 w 10678681"/>
              <a:gd name="connsiteY115" fmla="*/ 1272537 h 1357700"/>
              <a:gd name="connsiteX116" fmla="*/ 3187206 w 10678681"/>
              <a:gd name="connsiteY116" fmla="*/ 1246821 h 1357700"/>
              <a:gd name="connsiteX117" fmla="*/ 3036856 w 10678681"/>
              <a:gd name="connsiteY117" fmla="*/ 1214383 h 1357700"/>
              <a:gd name="connsiteX118" fmla="*/ 2948654 w 10678681"/>
              <a:gd name="connsiteY118" fmla="*/ 1157455 h 1357700"/>
              <a:gd name="connsiteX119" fmla="*/ 2824973 w 10678681"/>
              <a:gd name="connsiteY119" fmla="*/ 1134864 h 1357700"/>
              <a:gd name="connsiteX120" fmla="*/ 2804398 w 10678681"/>
              <a:gd name="connsiteY120" fmla="*/ 1125556 h 1357700"/>
              <a:gd name="connsiteX121" fmla="*/ 2775396 w 10678681"/>
              <a:gd name="connsiteY121" fmla="*/ 1130148 h 1357700"/>
              <a:gd name="connsiteX122" fmla="*/ 2659096 w 10678681"/>
              <a:gd name="connsiteY122" fmla="*/ 1150294 h 1357700"/>
              <a:gd name="connsiteX123" fmla="*/ 2567088 w 10678681"/>
              <a:gd name="connsiteY123" fmla="*/ 1181781 h 1357700"/>
              <a:gd name="connsiteX124" fmla="*/ 2454501 w 10678681"/>
              <a:gd name="connsiteY124" fmla="*/ 1155455 h 1357700"/>
              <a:gd name="connsiteX125" fmla="*/ 2385161 w 10678681"/>
              <a:gd name="connsiteY125" fmla="*/ 1161312 h 1357700"/>
              <a:gd name="connsiteX126" fmla="*/ 2270528 w 10678681"/>
              <a:gd name="connsiteY126" fmla="*/ 1204338 h 1357700"/>
              <a:gd name="connsiteX127" fmla="*/ 2121820 w 10678681"/>
              <a:gd name="connsiteY127" fmla="*/ 1187078 h 1357700"/>
              <a:gd name="connsiteX128" fmla="*/ 2092716 w 10678681"/>
              <a:gd name="connsiteY128" fmla="*/ 1139224 h 1357700"/>
              <a:gd name="connsiteX129" fmla="*/ 2052449 w 10678681"/>
              <a:gd name="connsiteY129" fmla="*/ 1109687 h 1357700"/>
              <a:gd name="connsiteX130" fmla="*/ 2032607 w 10678681"/>
              <a:gd name="connsiteY130" fmla="*/ 1175477 h 1357700"/>
              <a:gd name="connsiteX131" fmla="*/ 1901837 w 10678681"/>
              <a:gd name="connsiteY131" fmla="*/ 1221762 h 1357700"/>
              <a:gd name="connsiteX132" fmla="*/ 1836762 w 10678681"/>
              <a:gd name="connsiteY132" fmla="*/ 1237387 h 1357700"/>
              <a:gd name="connsiteX133" fmla="*/ 1735877 w 10678681"/>
              <a:gd name="connsiteY133" fmla="*/ 1246527 h 1357700"/>
              <a:gd name="connsiteX134" fmla="*/ 1705069 w 10678681"/>
              <a:gd name="connsiteY134" fmla="*/ 1251989 h 1357700"/>
              <a:gd name="connsiteX135" fmla="*/ 1397689 w 10678681"/>
              <a:gd name="connsiteY135" fmla="*/ 1336144 h 1357700"/>
              <a:gd name="connsiteX136" fmla="*/ 1220734 w 10678681"/>
              <a:gd name="connsiteY136" fmla="*/ 1257811 h 1357700"/>
              <a:gd name="connsiteX137" fmla="*/ 1021737 w 10678681"/>
              <a:gd name="connsiteY137" fmla="*/ 1238739 h 1357700"/>
              <a:gd name="connsiteX138" fmla="*/ 959820 w 10678681"/>
              <a:gd name="connsiteY138" fmla="*/ 1275863 h 1357700"/>
              <a:gd name="connsiteX139" fmla="*/ 929137 w 10678681"/>
              <a:gd name="connsiteY139" fmla="*/ 1273957 h 1357700"/>
              <a:gd name="connsiteX140" fmla="*/ 878849 w 10678681"/>
              <a:gd name="connsiteY140" fmla="*/ 1266740 h 1357700"/>
              <a:gd name="connsiteX141" fmla="*/ 800667 w 10678681"/>
              <a:gd name="connsiteY141" fmla="*/ 1282041 h 1357700"/>
              <a:gd name="connsiteX142" fmla="*/ 644906 w 10678681"/>
              <a:gd name="connsiteY142" fmla="*/ 1273685 h 1357700"/>
              <a:gd name="connsiteX143" fmla="*/ 379869 w 10678681"/>
              <a:gd name="connsiteY143" fmla="*/ 1339165 h 1357700"/>
              <a:gd name="connsiteX144" fmla="*/ 137696 w 10678681"/>
              <a:gd name="connsiteY144" fmla="*/ 1319217 h 1357700"/>
              <a:gd name="connsiteX145" fmla="*/ 54250 w 10678681"/>
              <a:gd name="connsiteY145" fmla="*/ 1315838 h 1357700"/>
              <a:gd name="connsiteX146" fmla="*/ 28042 w 10678681"/>
              <a:gd name="connsiteY146" fmla="*/ 1297822 h 1357700"/>
              <a:gd name="connsiteX147" fmla="*/ 0 w 10678681"/>
              <a:gd name="connsiteY147" fmla="*/ 1294612 h 1357700"/>
              <a:gd name="connsiteX148" fmla="*/ 0 w 10678681"/>
              <a:gd name="connsiteY148"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833743 w 10678681"/>
              <a:gd name="connsiteY64" fmla="*/ 1027960 h 1357700"/>
              <a:gd name="connsiteX65" fmla="*/ 6687090 w 10678681"/>
              <a:gd name="connsiteY65" fmla="*/ 1063250 h 1357700"/>
              <a:gd name="connsiteX66" fmla="*/ 6437450 w 10678681"/>
              <a:gd name="connsiteY66" fmla="*/ 1101075 h 1357700"/>
              <a:gd name="connsiteX67" fmla="*/ 6327795 w 10678681"/>
              <a:gd name="connsiteY67" fmla="*/ 1088142 h 1357700"/>
              <a:gd name="connsiteX68" fmla="*/ 6136549 w 10678681"/>
              <a:gd name="connsiteY68" fmla="*/ 1100268 h 1357700"/>
              <a:gd name="connsiteX69" fmla="*/ 6004655 w 10678681"/>
              <a:gd name="connsiteY69" fmla="*/ 1114946 h 1357700"/>
              <a:gd name="connsiteX70" fmla="*/ 5936643 w 10678681"/>
              <a:gd name="connsiteY70" fmla="*/ 1095428 h 1357700"/>
              <a:gd name="connsiteX71" fmla="*/ 5912484 w 10678681"/>
              <a:gd name="connsiteY71" fmla="*/ 1112624 h 1357700"/>
              <a:gd name="connsiteX72" fmla="*/ 5908387 w 10678681"/>
              <a:gd name="connsiteY72" fmla="*/ 1116018 h 1357700"/>
              <a:gd name="connsiteX73" fmla="*/ 5890495 w 10678681"/>
              <a:gd name="connsiteY73" fmla="*/ 1120268 h 1357700"/>
              <a:gd name="connsiteX74" fmla="*/ 5887318 w 10678681"/>
              <a:gd name="connsiteY74" fmla="*/ 1133134 h 1357700"/>
              <a:gd name="connsiteX75" fmla="*/ 5861726 w 10678681"/>
              <a:gd name="connsiteY75" fmla="*/ 1147891 h 1357700"/>
              <a:gd name="connsiteX76" fmla="*/ 5805823 w 10678681"/>
              <a:gd name="connsiteY76" fmla="*/ 1152457 h 1357700"/>
              <a:gd name="connsiteX77" fmla="*/ 5689841 w 10678681"/>
              <a:gd name="connsiteY77" fmla="*/ 1176232 h 1357700"/>
              <a:gd name="connsiteX78" fmla="*/ 5605119 w 10678681"/>
              <a:gd name="connsiteY78" fmla="*/ 1190202 h 1357700"/>
              <a:gd name="connsiteX79" fmla="*/ 5488513 w 10678681"/>
              <a:gd name="connsiteY79" fmla="*/ 1205367 h 1357700"/>
              <a:gd name="connsiteX80" fmla="*/ 5402905 w 10678681"/>
              <a:gd name="connsiteY80" fmla="*/ 1241191 h 1357700"/>
              <a:gd name="connsiteX81" fmla="*/ 5285593 w 10678681"/>
              <a:gd name="connsiteY81" fmla="*/ 1273569 h 1357700"/>
              <a:gd name="connsiteX82" fmla="*/ 5192893 w 10678681"/>
              <a:gd name="connsiteY82" fmla="*/ 1247188 h 1357700"/>
              <a:gd name="connsiteX83" fmla="*/ 5186475 w 10678681"/>
              <a:gd name="connsiteY83" fmla="*/ 1257028 h 1357700"/>
              <a:gd name="connsiteX84" fmla="*/ 5126038 w 10678681"/>
              <a:gd name="connsiteY84" fmla="*/ 1263189 h 1357700"/>
              <a:gd name="connsiteX85" fmla="*/ 4894688 w 10678681"/>
              <a:gd name="connsiteY85" fmla="*/ 1247184 h 1357700"/>
              <a:gd name="connsiteX86" fmla="*/ 4788036 w 10678681"/>
              <a:gd name="connsiteY86" fmla="*/ 1238182 h 1357700"/>
              <a:gd name="connsiteX87" fmla="*/ 4747555 w 10678681"/>
              <a:gd name="connsiteY87" fmla="*/ 1252768 h 1357700"/>
              <a:gd name="connsiteX88" fmla="*/ 4679644 w 10678681"/>
              <a:gd name="connsiteY88" fmla="*/ 1276603 h 1357700"/>
              <a:gd name="connsiteX89" fmla="*/ 4632222 w 10678681"/>
              <a:gd name="connsiteY89" fmla="*/ 1318360 h 1357700"/>
              <a:gd name="connsiteX90" fmla="*/ 4617358 w 10678681"/>
              <a:gd name="connsiteY90" fmla="*/ 1327690 h 1357700"/>
              <a:gd name="connsiteX91" fmla="*/ 4589102 w 10678681"/>
              <a:gd name="connsiteY91" fmla="*/ 1321223 h 1357700"/>
              <a:gd name="connsiteX92" fmla="*/ 4578184 w 10678681"/>
              <a:gd name="connsiteY92" fmla="*/ 1326745 h 1357700"/>
              <a:gd name="connsiteX93" fmla="*/ 4574270 w 10678681"/>
              <a:gd name="connsiteY93" fmla="*/ 1325878 h 1357700"/>
              <a:gd name="connsiteX94" fmla="*/ 4564919 w 10678681"/>
              <a:gd name="connsiteY94" fmla="*/ 1325507 h 1357700"/>
              <a:gd name="connsiteX95" fmla="*/ 4566586 w 10678681"/>
              <a:gd name="connsiteY95" fmla="*/ 1316963 h 1357700"/>
              <a:gd name="connsiteX96" fmla="*/ 4556303 w 10678681"/>
              <a:gd name="connsiteY96" fmla="*/ 1300262 h 1357700"/>
              <a:gd name="connsiteX97" fmla="*/ 4502358 w 10678681"/>
              <a:gd name="connsiteY97" fmla="*/ 1302558 h 1357700"/>
              <a:gd name="connsiteX98" fmla="*/ 4498919 w 10678681"/>
              <a:gd name="connsiteY98" fmla="*/ 1312115 h 1357700"/>
              <a:gd name="connsiteX99" fmla="*/ 4492075 w 10678681"/>
              <a:gd name="connsiteY99" fmla="*/ 1313357 h 1357700"/>
              <a:gd name="connsiteX100" fmla="*/ 4487466 w 10678681"/>
              <a:gd name="connsiteY100" fmla="*/ 1304102 h 1357700"/>
              <a:gd name="connsiteX101" fmla="*/ 4398292 w 10678681"/>
              <a:gd name="connsiteY101" fmla="*/ 1278410 h 1357700"/>
              <a:gd name="connsiteX102" fmla="*/ 4306088 w 10678681"/>
              <a:gd name="connsiteY102" fmla="*/ 1282512 h 1357700"/>
              <a:gd name="connsiteX103" fmla="*/ 4188995 w 10678681"/>
              <a:gd name="connsiteY103" fmla="*/ 1296718 h 1357700"/>
              <a:gd name="connsiteX104" fmla="*/ 4136582 w 10678681"/>
              <a:gd name="connsiteY104" fmla="*/ 1287687 h 1357700"/>
              <a:gd name="connsiteX105" fmla="*/ 4064614 w 10678681"/>
              <a:gd name="connsiteY105" fmla="*/ 1296118 h 1357700"/>
              <a:gd name="connsiteX106" fmla="*/ 3906561 w 10678681"/>
              <a:gd name="connsiteY106" fmla="*/ 1352435 h 1357700"/>
              <a:gd name="connsiteX107" fmla="*/ 3787890 w 10678681"/>
              <a:gd name="connsiteY107" fmla="*/ 1352442 h 1357700"/>
              <a:gd name="connsiteX108" fmla="*/ 3745993 w 10678681"/>
              <a:gd name="connsiteY108" fmla="*/ 1342630 h 1357700"/>
              <a:gd name="connsiteX109" fmla="*/ 3675785 w 10678681"/>
              <a:gd name="connsiteY109" fmla="*/ 1326802 h 1357700"/>
              <a:gd name="connsiteX110" fmla="*/ 3623856 w 10678681"/>
              <a:gd name="connsiteY110" fmla="*/ 1290804 h 1357700"/>
              <a:gd name="connsiteX111" fmla="*/ 3564933 w 10678681"/>
              <a:gd name="connsiteY111" fmla="*/ 1287147 h 1357700"/>
              <a:gd name="connsiteX112" fmla="*/ 3550537 w 10678681"/>
              <a:gd name="connsiteY112" fmla="*/ 1317552 h 1357700"/>
              <a:gd name="connsiteX113" fmla="*/ 3487736 w 10678681"/>
              <a:gd name="connsiteY113" fmla="*/ 1303493 h 1357700"/>
              <a:gd name="connsiteX114" fmla="*/ 3392548 w 10678681"/>
              <a:gd name="connsiteY114" fmla="*/ 1278741 h 1357700"/>
              <a:gd name="connsiteX115" fmla="*/ 3337466 w 10678681"/>
              <a:gd name="connsiteY115" fmla="*/ 1272537 h 1357700"/>
              <a:gd name="connsiteX116" fmla="*/ 3187206 w 10678681"/>
              <a:gd name="connsiteY116" fmla="*/ 1246821 h 1357700"/>
              <a:gd name="connsiteX117" fmla="*/ 3036856 w 10678681"/>
              <a:gd name="connsiteY117" fmla="*/ 1214383 h 1357700"/>
              <a:gd name="connsiteX118" fmla="*/ 2948654 w 10678681"/>
              <a:gd name="connsiteY118" fmla="*/ 1157455 h 1357700"/>
              <a:gd name="connsiteX119" fmla="*/ 2824973 w 10678681"/>
              <a:gd name="connsiteY119" fmla="*/ 1134864 h 1357700"/>
              <a:gd name="connsiteX120" fmla="*/ 2804398 w 10678681"/>
              <a:gd name="connsiteY120" fmla="*/ 1125556 h 1357700"/>
              <a:gd name="connsiteX121" fmla="*/ 2775396 w 10678681"/>
              <a:gd name="connsiteY121" fmla="*/ 1130148 h 1357700"/>
              <a:gd name="connsiteX122" fmla="*/ 2659096 w 10678681"/>
              <a:gd name="connsiteY122" fmla="*/ 1150294 h 1357700"/>
              <a:gd name="connsiteX123" fmla="*/ 2567088 w 10678681"/>
              <a:gd name="connsiteY123" fmla="*/ 1181781 h 1357700"/>
              <a:gd name="connsiteX124" fmla="*/ 2454501 w 10678681"/>
              <a:gd name="connsiteY124" fmla="*/ 1155455 h 1357700"/>
              <a:gd name="connsiteX125" fmla="*/ 2385161 w 10678681"/>
              <a:gd name="connsiteY125" fmla="*/ 1161312 h 1357700"/>
              <a:gd name="connsiteX126" fmla="*/ 2270528 w 10678681"/>
              <a:gd name="connsiteY126" fmla="*/ 1204338 h 1357700"/>
              <a:gd name="connsiteX127" fmla="*/ 2121820 w 10678681"/>
              <a:gd name="connsiteY127" fmla="*/ 1187078 h 1357700"/>
              <a:gd name="connsiteX128" fmla="*/ 2092716 w 10678681"/>
              <a:gd name="connsiteY128" fmla="*/ 1139224 h 1357700"/>
              <a:gd name="connsiteX129" fmla="*/ 2052449 w 10678681"/>
              <a:gd name="connsiteY129" fmla="*/ 1109687 h 1357700"/>
              <a:gd name="connsiteX130" fmla="*/ 2032607 w 10678681"/>
              <a:gd name="connsiteY130" fmla="*/ 1175477 h 1357700"/>
              <a:gd name="connsiteX131" fmla="*/ 1901837 w 10678681"/>
              <a:gd name="connsiteY131" fmla="*/ 1221762 h 1357700"/>
              <a:gd name="connsiteX132" fmla="*/ 1836762 w 10678681"/>
              <a:gd name="connsiteY132" fmla="*/ 1237387 h 1357700"/>
              <a:gd name="connsiteX133" fmla="*/ 1735877 w 10678681"/>
              <a:gd name="connsiteY133" fmla="*/ 1246527 h 1357700"/>
              <a:gd name="connsiteX134" fmla="*/ 1705069 w 10678681"/>
              <a:gd name="connsiteY134" fmla="*/ 1251989 h 1357700"/>
              <a:gd name="connsiteX135" fmla="*/ 1397689 w 10678681"/>
              <a:gd name="connsiteY135" fmla="*/ 1336144 h 1357700"/>
              <a:gd name="connsiteX136" fmla="*/ 1220734 w 10678681"/>
              <a:gd name="connsiteY136" fmla="*/ 1257811 h 1357700"/>
              <a:gd name="connsiteX137" fmla="*/ 1021737 w 10678681"/>
              <a:gd name="connsiteY137" fmla="*/ 1238739 h 1357700"/>
              <a:gd name="connsiteX138" fmla="*/ 959820 w 10678681"/>
              <a:gd name="connsiteY138" fmla="*/ 1275863 h 1357700"/>
              <a:gd name="connsiteX139" fmla="*/ 929137 w 10678681"/>
              <a:gd name="connsiteY139" fmla="*/ 1273957 h 1357700"/>
              <a:gd name="connsiteX140" fmla="*/ 878849 w 10678681"/>
              <a:gd name="connsiteY140" fmla="*/ 1266740 h 1357700"/>
              <a:gd name="connsiteX141" fmla="*/ 800667 w 10678681"/>
              <a:gd name="connsiteY141" fmla="*/ 1282041 h 1357700"/>
              <a:gd name="connsiteX142" fmla="*/ 644906 w 10678681"/>
              <a:gd name="connsiteY142" fmla="*/ 1273685 h 1357700"/>
              <a:gd name="connsiteX143" fmla="*/ 379869 w 10678681"/>
              <a:gd name="connsiteY143" fmla="*/ 1339165 h 1357700"/>
              <a:gd name="connsiteX144" fmla="*/ 137696 w 10678681"/>
              <a:gd name="connsiteY144" fmla="*/ 1319217 h 1357700"/>
              <a:gd name="connsiteX145" fmla="*/ 54250 w 10678681"/>
              <a:gd name="connsiteY145" fmla="*/ 1315838 h 1357700"/>
              <a:gd name="connsiteX146" fmla="*/ 28042 w 10678681"/>
              <a:gd name="connsiteY146" fmla="*/ 1297822 h 1357700"/>
              <a:gd name="connsiteX147" fmla="*/ 0 w 10678681"/>
              <a:gd name="connsiteY147" fmla="*/ 1294612 h 1357700"/>
              <a:gd name="connsiteX148" fmla="*/ 0 w 10678681"/>
              <a:gd name="connsiteY148"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30518 w 10678681"/>
              <a:gd name="connsiteY38" fmla="*/ 739526 h 1357700"/>
              <a:gd name="connsiteX39" fmla="*/ 7652907 w 10678681"/>
              <a:gd name="connsiteY39" fmla="*/ 783273 h 1357700"/>
              <a:gd name="connsiteX40" fmla="*/ 7606008 w 10678681"/>
              <a:gd name="connsiteY40" fmla="*/ 800717 h 1357700"/>
              <a:gd name="connsiteX41" fmla="*/ 7480223 w 10678681"/>
              <a:gd name="connsiteY41" fmla="*/ 856821 h 1357700"/>
              <a:gd name="connsiteX42" fmla="*/ 7356005 w 10678681"/>
              <a:gd name="connsiteY42" fmla="*/ 919462 h 1357700"/>
              <a:gd name="connsiteX43" fmla="*/ 7305396 w 10678681"/>
              <a:gd name="connsiteY43" fmla="*/ 986228 h 1357700"/>
              <a:gd name="connsiteX44" fmla="*/ 7298314 w 10678681"/>
              <a:gd name="connsiteY44" fmla="*/ 989899 h 1357700"/>
              <a:gd name="connsiteX45" fmla="*/ 7277477 w 10678681"/>
              <a:gd name="connsiteY45" fmla="*/ 990571 h 1357700"/>
              <a:gd name="connsiteX46" fmla="*/ 7269396 w 10678681"/>
              <a:gd name="connsiteY46" fmla="*/ 989282 h 1357700"/>
              <a:gd name="connsiteX47" fmla="*/ 7258094 w 10678681"/>
              <a:gd name="connsiteY47" fmla="*/ 990679 h 1357700"/>
              <a:gd name="connsiteX48" fmla="*/ 7257893 w 10678681"/>
              <a:gd name="connsiteY48" fmla="*/ 991204 h 1357700"/>
              <a:gd name="connsiteX49" fmla="*/ 7247153 w 10678681"/>
              <a:gd name="connsiteY49" fmla="*/ 991550 h 1357700"/>
              <a:gd name="connsiteX50" fmla="*/ 7193612 w 10678681"/>
              <a:gd name="connsiteY50" fmla="*/ 987042 h 1357700"/>
              <a:gd name="connsiteX51" fmla="*/ 7132632 w 10678681"/>
              <a:gd name="connsiteY51" fmla="*/ 1042036 h 1357700"/>
              <a:gd name="connsiteX52" fmla="*/ 7105610 w 10678681"/>
              <a:gd name="connsiteY52" fmla="*/ 1053537 h 1357700"/>
              <a:gd name="connsiteX53" fmla="*/ 7091599 w 10678681"/>
              <a:gd name="connsiteY53" fmla="*/ 1062302 h 1357700"/>
              <a:gd name="connsiteX54" fmla="*/ 7090998 w 10678681"/>
              <a:gd name="connsiteY54" fmla="*/ 1064540 h 1357700"/>
              <a:gd name="connsiteX55" fmla="*/ 7039634 w 10678681"/>
              <a:gd name="connsiteY55" fmla="*/ 1059971 h 1357700"/>
              <a:gd name="connsiteX56" fmla="*/ 7033445 w 10678681"/>
              <a:gd name="connsiteY56" fmla="*/ 1063314 h 1357700"/>
              <a:gd name="connsiteX57" fmla="*/ 6999157 w 10678681"/>
              <a:gd name="connsiteY57" fmla="*/ 1055282 h 1357700"/>
              <a:gd name="connsiteX58" fmla="*/ 6981874 w 10678681"/>
              <a:gd name="connsiteY58" fmla="*/ 1053827 h 1357700"/>
              <a:gd name="connsiteX59" fmla="*/ 6976102 w 10678681"/>
              <a:gd name="connsiteY59" fmla="*/ 1047854 h 1357700"/>
              <a:gd name="connsiteX60" fmla="*/ 6951040 w 10678681"/>
              <a:gd name="connsiteY60" fmla="*/ 1048531 h 1357700"/>
              <a:gd name="connsiteX61" fmla="*/ 6948497 w 10678681"/>
              <a:gd name="connsiteY61" fmla="*/ 1050706 h 1357700"/>
              <a:gd name="connsiteX62" fmla="*/ 6926582 w 10678681"/>
              <a:gd name="connsiteY62" fmla="*/ 1043462 h 1357700"/>
              <a:gd name="connsiteX63" fmla="*/ 6833743 w 10678681"/>
              <a:gd name="connsiteY63" fmla="*/ 1027960 h 1357700"/>
              <a:gd name="connsiteX64" fmla="*/ 6687090 w 10678681"/>
              <a:gd name="connsiteY64" fmla="*/ 1063250 h 1357700"/>
              <a:gd name="connsiteX65" fmla="*/ 6437450 w 10678681"/>
              <a:gd name="connsiteY65" fmla="*/ 1101075 h 1357700"/>
              <a:gd name="connsiteX66" fmla="*/ 6327795 w 10678681"/>
              <a:gd name="connsiteY66" fmla="*/ 1088142 h 1357700"/>
              <a:gd name="connsiteX67" fmla="*/ 6136549 w 10678681"/>
              <a:gd name="connsiteY67" fmla="*/ 1100268 h 1357700"/>
              <a:gd name="connsiteX68" fmla="*/ 6004655 w 10678681"/>
              <a:gd name="connsiteY68" fmla="*/ 1114946 h 1357700"/>
              <a:gd name="connsiteX69" fmla="*/ 5936643 w 10678681"/>
              <a:gd name="connsiteY69" fmla="*/ 1095428 h 1357700"/>
              <a:gd name="connsiteX70" fmla="*/ 5912484 w 10678681"/>
              <a:gd name="connsiteY70" fmla="*/ 1112624 h 1357700"/>
              <a:gd name="connsiteX71" fmla="*/ 5908387 w 10678681"/>
              <a:gd name="connsiteY71" fmla="*/ 1116018 h 1357700"/>
              <a:gd name="connsiteX72" fmla="*/ 5890495 w 10678681"/>
              <a:gd name="connsiteY72" fmla="*/ 1120268 h 1357700"/>
              <a:gd name="connsiteX73" fmla="*/ 5887318 w 10678681"/>
              <a:gd name="connsiteY73" fmla="*/ 1133134 h 1357700"/>
              <a:gd name="connsiteX74" fmla="*/ 5861726 w 10678681"/>
              <a:gd name="connsiteY74" fmla="*/ 1147891 h 1357700"/>
              <a:gd name="connsiteX75" fmla="*/ 5805823 w 10678681"/>
              <a:gd name="connsiteY75" fmla="*/ 1152457 h 1357700"/>
              <a:gd name="connsiteX76" fmla="*/ 5689841 w 10678681"/>
              <a:gd name="connsiteY76" fmla="*/ 1176232 h 1357700"/>
              <a:gd name="connsiteX77" fmla="*/ 5605119 w 10678681"/>
              <a:gd name="connsiteY77" fmla="*/ 1190202 h 1357700"/>
              <a:gd name="connsiteX78" fmla="*/ 5488513 w 10678681"/>
              <a:gd name="connsiteY78" fmla="*/ 1205367 h 1357700"/>
              <a:gd name="connsiteX79" fmla="*/ 5402905 w 10678681"/>
              <a:gd name="connsiteY79" fmla="*/ 1241191 h 1357700"/>
              <a:gd name="connsiteX80" fmla="*/ 5285593 w 10678681"/>
              <a:gd name="connsiteY80" fmla="*/ 1273569 h 1357700"/>
              <a:gd name="connsiteX81" fmla="*/ 5192893 w 10678681"/>
              <a:gd name="connsiteY81" fmla="*/ 1247188 h 1357700"/>
              <a:gd name="connsiteX82" fmla="*/ 5186475 w 10678681"/>
              <a:gd name="connsiteY82" fmla="*/ 1257028 h 1357700"/>
              <a:gd name="connsiteX83" fmla="*/ 5126038 w 10678681"/>
              <a:gd name="connsiteY83" fmla="*/ 1263189 h 1357700"/>
              <a:gd name="connsiteX84" fmla="*/ 4894688 w 10678681"/>
              <a:gd name="connsiteY84" fmla="*/ 1247184 h 1357700"/>
              <a:gd name="connsiteX85" fmla="*/ 4788036 w 10678681"/>
              <a:gd name="connsiteY85" fmla="*/ 1238182 h 1357700"/>
              <a:gd name="connsiteX86" fmla="*/ 4747555 w 10678681"/>
              <a:gd name="connsiteY86" fmla="*/ 1252768 h 1357700"/>
              <a:gd name="connsiteX87" fmla="*/ 4679644 w 10678681"/>
              <a:gd name="connsiteY87" fmla="*/ 1276603 h 1357700"/>
              <a:gd name="connsiteX88" fmla="*/ 4632222 w 10678681"/>
              <a:gd name="connsiteY88" fmla="*/ 1318360 h 1357700"/>
              <a:gd name="connsiteX89" fmla="*/ 4617358 w 10678681"/>
              <a:gd name="connsiteY89" fmla="*/ 1327690 h 1357700"/>
              <a:gd name="connsiteX90" fmla="*/ 4589102 w 10678681"/>
              <a:gd name="connsiteY90" fmla="*/ 1321223 h 1357700"/>
              <a:gd name="connsiteX91" fmla="*/ 4578184 w 10678681"/>
              <a:gd name="connsiteY91" fmla="*/ 1326745 h 1357700"/>
              <a:gd name="connsiteX92" fmla="*/ 4574270 w 10678681"/>
              <a:gd name="connsiteY92" fmla="*/ 1325878 h 1357700"/>
              <a:gd name="connsiteX93" fmla="*/ 4564919 w 10678681"/>
              <a:gd name="connsiteY93" fmla="*/ 1325507 h 1357700"/>
              <a:gd name="connsiteX94" fmla="*/ 4566586 w 10678681"/>
              <a:gd name="connsiteY94" fmla="*/ 1316963 h 1357700"/>
              <a:gd name="connsiteX95" fmla="*/ 4556303 w 10678681"/>
              <a:gd name="connsiteY95" fmla="*/ 1300262 h 1357700"/>
              <a:gd name="connsiteX96" fmla="*/ 4502358 w 10678681"/>
              <a:gd name="connsiteY96" fmla="*/ 1302558 h 1357700"/>
              <a:gd name="connsiteX97" fmla="*/ 4498919 w 10678681"/>
              <a:gd name="connsiteY97" fmla="*/ 1312115 h 1357700"/>
              <a:gd name="connsiteX98" fmla="*/ 4492075 w 10678681"/>
              <a:gd name="connsiteY98" fmla="*/ 1313357 h 1357700"/>
              <a:gd name="connsiteX99" fmla="*/ 4487466 w 10678681"/>
              <a:gd name="connsiteY99" fmla="*/ 1304102 h 1357700"/>
              <a:gd name="connsiteX100" fmla="*/ 4398292 w 10678681"/>
              <a:gd name="connsiteY100" fmla="*/ 1278410 h 1357700"/>
              <a:gd name="connsiteX101" fmla="*/ 4306088 w 10678681"/>
              <a:gd name="connsiteY101" fmla="*/ 1282512 h 1357700"/>
              <a:gd name="connsiteX102" fmla="*/ 4188995 w 10678681"/>
              <a:gd name="connsiteY102" fmla="*/ 1296718 h 1357700"/>
              <a:gd name="connsiteX103" fmla="*/ 4136582 w 10678681"/>
              <a:gd name="connsiteY103" fmla="*/ 1287687 h 1357700"/>
              <a:gd name="connsiteX104" fmla="*/ 4064614 w 10678681"/>
              <a:gd name="connsiteY104" fmla="*/ 1296118 h 1357700"/>
              <a:gd name="connsiteX105" fmla="*/ 3906561 w 10678681"/>
              <a:gd name="connsiteY105" fmla="*/ 1352435 h 1357700"/>
              <a:gd name="connsiteX106" fmla="*/ 3787890 w 10678681"/>
              <a:gd name="connsiteY106" fmla="*/ 1352442 h 1357700"/>
              <a:gd name="connsiteX107" fmla="*/ 3745993 w 10678681"/>
              <a:gd name="connsiteY107" fmla="*/ 1342630 h 1357700"/>
              <a:gd name="connsiteX108" fmla="*/ 3675785 w 10678681"/>
              <a:gd name="connsiteY108" fmla="*/ 1326802 h 1357700"/>
              <a:gd name="connsiteX109" fmla="*/ 3623856 w 10678681"/>
              <a:gd name="connsiteY109" fmla="*/ 1290804 h 1357700"/>
              <a:gd name="connsiteX110" fmla="*/ 3564933 w 10678681"/>
              <a:gd name="connsiteY110" fmla="*/ 1287147 h 1357700"/>
              <a:gd name="connsiteX111" fmla="*/ 3550537 w 10678681"/>
              <a:gd name="connsiteY111" fmla="*/ 1317552 h 1357700"/>
              <a:gd name="connsiteX112" fmla="*/ 3487736 w 10678681"/>
              <a:gd name="connsiteY112" fmla="*/ 1303493 h 1357700"/>
              <a:gd name="connsiteX113" fmla="*/ 3392548 w 10678681"/>
              <a:gd name="connsiteY113" fmla="*/ 1278741 h 1357700"/>
              <a:gd name="connsiteX114" fmla="*/ 3337466 w 10678681"/>
              <a:gd name="connsiteY114" fmla="*/ 1272537 h 1357700"/>
              <a:gd name="connsiteX115" fmla="*/ 3187206 w 10678681"/>
              <a:gd name="connsiteY115" fmla="*/ 1246821 h 1357700"/>
              <a:gd name="connsiteX116" fmla="*/ 3036856 w 10678681"/>
              <a:gd name="connsiteY116" fmla="*/ 1214383 h 1357700"/>
              <a:gd name="connsiteX117" fmla="*/ 2948654 w 10678681"/>
              <a:gd name="connsiteY117" fmla="*/ 1157455 h 1357700"/>
              <a:gd name="connsiteX118" fmla="*/ 2824973 w 10678681"/>
              <a:gd name="connsiteY118" fmla="*/ 1134864 h 1357700"/>
              <a:gd name="connsiteX119" fmla="*/ 2804398 w 10678681"/>
              <a:gd name="connsiteY119" fmla="*/ 1125556 h 1357700"/>
              <a:gd name="connsiteX120" fmla="*/ 2775396 w 10678681"/>
              <a:gd name="connsiteY120" fmla="*/ 1130148 h 1357700"/>
              <a:gd name="connsiteX121" fmla="*/ 2659096 w 10678681"/>
              <a:gd name="connsiteY121" fmla="*/ 1150294 h 1357700"/>
              <a:gd name="connsiteX122" fmla="*/ 2567088 w 10678681"/>
              <a:gd name="connsiteY122" fmla="*/ 1181781 h 1357700"/>
              <a:gd name="connsiteX123" fmla="*/ 2454501 w 10678681"/>
              <a:gd name="connsiteY123" fmla="*/ 1155455 h 1357700"/>
              <a:gd name="connsiteX124" fmla="*/ 2385161 w 10678681"/>
              <a:gd name="connsiteY124" fmla="*/ 1161312 h 1357700"/>
              <a:gd name="connsiteX125" fmla="*/ 2270528 w 10678681"/>
              <a:gd name="connsiteY125" fmla="*/ 1204338 h 1357700"/>
              <a:gd name="connsiteX126" fmla="*/ 2121820 w 10678681"/>
              <a:gd name="connsiteY126" fmla="*/ 1187078 h 1357700"/>
              <a:gd name="connsiteX127" fmla="*/ 2092716 w 10678681"/>
              <a:gd name="connsiteY127" fmla="*/ 1139224 h 1357700"/>
              <a:gd name="connsiteX128" fmla="*/ 2052449 w 10678681"/>
              <a:gd name="connsiteY128" fmla="*/ 1109687 h 1357700"/>
              <a:gd name="connsiteX129" fmla="*/ 2032607 w 10678681"/>
              <a:gd name="connsiteY129" fmla="*/ 1175477 h 1357700"/>
              <a:gd name="connsiteX130" fmla="*/ 1901837 w 10678681"/>
              <a:gd name="connsiteY130" fmla="*/ 1221762 h 1357700"/>
              <a:gd name="connsiteX131" fmla="*/ 1836762 w 10678681"/>
              <a:gd name="connsiteY131" fmla="*/ 1237387 h 1357700"/>
              <a:gd name="connsiteX132" fmla="*/ 1735877 w 10678681"/>
              <a:gd name="connsiteY132" fmla="*/ 1246527 h 1357700"/>
              <a:gd name="connsiteX133" fmla="*/ 1705069 w 10678681"/>
              <a:gd name="connsiteY133" fmla="*/ 1251989 h 1357700"/>
              <a:gd name="connsiteX134" fmla="*/ 1397689 w 10678681"/>
              <a:gd name="connsiteY134" fmla="*/ 1336144 h 1357700"/>
              <a:gd name="connsiteX135" fmla="*/ 1220734 w 10678681"/>
              <a:gd name="connsiteY135" fmla="*/ 1257811 h 1357700"/>
              <a:gd name="connsiteX136" fmla="*/ 1021737 w 10678681"/>
              <a:gd name="connsiteY136" fmla="*/ 1238739 h 1357700"/>
              <a:gd name="connsiteX137" fmla="*/ 959820 w 10678681"/>
              <a:gd name="connsiteY137" fmla="*/ 1275863 h 1357700"/>
              <a:gd name="connsiteX138" fmla="*/ 929137 w 10678681"/>
              <a:gd name="connsiteY138" fmla="*/ 1273957 h 1357700"/>
              <a:gd name="connsiteX139" fmla="*/ 878849 w 10678681"/>
              <a:gd name="connsiteY139" fmla="*/ 1266740 h 1357700"/>
              <a:gd name="connsiteX140" fmla="*/ 800667 w 10678681"/>
              <a:gd name="connsiteY140" fmla="*/ 1282041 h 1357700"/>
              <a:gd name="connsiteX141" fmla="*/ 644906 w 10678681"/>
              <a:gd name="connsiteY141" fmla="*/ 1273685 h 1357700"/>
              <a:gd name="connsiteX142" fmla="*/ 379869 w 10678681"/>
              <a:gd name="connsiteY142" fmla="*/ 1339165 h 1357700"/>
              <a:gd name="connsiteX143" fmla="*/ 137696 w 10678681"/>
              <a:gd name="connsiteY143" fmla="*/ 1319217 h 1357700"/>
              <a:gd name="connsiteX144" fmla="*/ 54250 w 10678681"/>
              <a:gd name="connsiteY144" fmla="*/ 1315838 h 1357700"/>
              <a:gd name="connsiteX145" fmla="*/ 28042 w 10678681"/>
              <a:gd name="connsiteY145" fmla="*/ 1297822 h 1357700"/>
              <a:gd name="connsiteX146" fmla="*/ 0 w 10678681"/>
              <a:gd name="connsiteY146" fmla="*/ 1294612 h 1357700"/>
              <a:gd name="connsiteX147" fmla="*/ 0 w 10678681"/>
              <a:gd name="connsiteY147"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30518 w 10678681"/>
              <a:gd name="connsiteY38" fmla="*/ 739526 h 1357700"/>
              <a:gd name="connsiteX39" fmla="*/ 7652907 w 10678681"/>
              <a:gd name="connsiteY39" fmla="*/ 783273 h 1357700"/>
              <a:gd name="connsiteX40" fmla="*/ 7606008 w 10678681"/>
              <a:gd name="connsiteY40" fmla="*/ 800717 h 1357700"/>
              <a:gd name="connsiteX41" fmla="*/ 7480223 w 10678681"/>
              <a:gd name="connsiteY41" fmla="*/ 856821 h 1357700"/>
              <a:gd name="connsiteX42" fmla="*/ 7356005 w 10678681"/>
              <a:gd name="connsiteY42" fmla="*/ 919462 h 1357700"/>
              <a:gd name="connsiteX43" fmla="*/ 7305396 w 10678681"/>
              <a:gd name="connsiteY43" fmla="*/ 986228 h 1357700"/>
              <a:gd name="connsiteX44" fmla="*/ 7277477 w 10678681"/>
              <a:gd name="connsiteY44" fmla="*/ 990571 h 1357700"/>
              <a:gd name="connsiteX45" fmla="*/ 7269396 w 10678681"/>
              <a:gd name="connsiteY45" fmla="*/ 989282 h 1357700"/>
              <a:gd name="connsiteX46" fmla="*/ 7258094 w 10678681"/>
              <a:gd name="connsiteY46" fmla="*/ 990679 h 1357700"/>
              <a:gd name="connsiteX47" fmla="*/ 7257893 w 10678681"/>
              <a:gd name="connsiteY47" fmla="*/ 991204 h 1357700"/>
              <a:gd name="connsiteX48" fmla="*/ 7247153 w 10678681"/>
              <a:gd name="connsiteY48" fmla="*/ 991550 h 1357700"/>
              <a:gd name="connsiteX49" fmla="*/ 7193612 w 10678681"/>
              <a:gd name="connsiteY49" fmla="*/ 987042 h 1357700"/>
              <a:gd name="connsiteX50" fmla="*/ 7132632 w 10678681"/>
              <a:gd name="connsiteY50" fmla="*/ 1042036 h 1357700"/>
              <a:gd name="connsiteX51" fmla="*/ 7105610 w 10678681"/>
              <a:gd name="connsiteY51" fmla="*/ 1053537 h 1357700"/>
              <a:gd name="connsiteX52" fmla="*/ 7091599 w 10678681"/>
              <a:gd name="connsiteY52" fmla="*/ 1062302 h 1357700"/>
              <a:gd name="connsiteX53" fmla="*/ 7090998 w 10678681"/>
              <a:gd name="connsiteY53" fmla="*/ 1064540 h 1357700"/>
              <a:gd name="connsiteX54" fmla="*/ 7039634 w 10678681"/>
              <a:gd name="connsiteY54" fmla="*/ 1059971 h 1357700"/>
              <a:gd name="connsiteX55" fmla="*/ 7033445 w 10678681"/>
              <a:gd name="connsiteY55" fmla="*/ 1063314 h 1357700"/>
              <a:gd name="connsiteX56" fmla="*/ 6999157 w 10678681"/>
              <a:gd name="connsiteY56" fmla="*/ 1055282 h 1357700"/>
              <a:gd name="connsiteX57" fmla="*/ 6981874 w 10678681"/>
              <a:gd name="connsiteY57" fmla="*/ 1053827 h 1357700"/>
              <a:gd name="connsiteX58" fmla="*/ 6976102 w 10678681"/>
              <a:gd name="connsiteY58" fmla="*/ 1047854 h 1357700"/>
              <a:gd name="connsiteX59" fmla="*/ 6951040 w 10678681"/>
              <a:gd name="connsiteY59" fmla="*/ 1048531 h 1357700"/>
              <a:gd name="connsiteX60" fmla="*/ 6948497 w 10678681"/>
              <a:gd name="connsiteY60" fmla="*/ 1050706 h 1357700"/>
              <a:gd name="connsiteX61" fmla="*/ 6926582 w 10678681"/>
              <a:gd name="connsiteY61" fmla="*/ 1043462 h 1357700"/>
              <a:gd name="connsiteX62" fmla="*/ 6833743 w 10678681"/>
              <a:gd name="connsiteY62" fmla="*/ 1027960 h 1357700"/>
              <a:gd name="connsiteX63" fmla="*/ 6687090 w 10678681"/>
              <a:gd name="connsiteY63" fmla="*/ 1063250 h 1357700"/>
              <a:gd name="connsiteX64" fmla="*/ 6437450 w 10678681"/>
              <a:gd name="connsiteY64" fmla="*/ 1101075 h 1357700"/>
              <a:gd name="connsiteX65" fmla="*/ 6327795 w 10678681"/>
              <a:gd name="connsiteY65" fmla="*/ 1088142 h 1357700"/>
              <a:gd name="connsiteX66" fmla="*/ 6136549 w 10678681"/>
              <a:gd name="connsiteY66" fmla="*/ 1100268 h 1357700"/>
              <a:gd name="connsiteX67" fmla="*/ 6004655 w 10678681"/>
              <a:gd name="connsiteY67" fmla="*/ 1114946 h 1357700"/>
              <a:gd name="connsiteX68" fmla="*/ 5936643 w 10678681"/>
              <a:gd name="connsiteY68" fmla="*/ 1095428 h 1357700"/>
              <a:gd name="connsiteX69" fmla="*/ 5912484 w 10678681"/>
              <a:gd name="connsiteY69" fmla="*/ 1112624 h 1357700"/>
              <a:gd name="connsiteX70" fmla="*/ 5908387 w 10678681"/>
              <a:gd name="connsiteY70" fmla="*/ 1116018 h 1357700"/>
              <a:gd name="connsiteX71" fmla="*/ 5890495 w 10678681"/>
              <a:gd name="connsiteY71" fmla="*/ 1120268 h 1357700"/>
              <a:gd name="connsiteX72" fmla="*/ 5887318 w 10678681"/>
              <a:gd name="connsiteY72" fmla="*/ 1133134 h 1357700"/>
              <a:gd name="connsiteX73" fmla="*/ 5861726 w 10678681"/>
              <a:gd name="connsiteY73" fmla="*/ 1147891 h 1357700"/>
              <a:gd name="connsiteX74" fmla="*/ 5805823 w 10678681"/>
              <a:gd name="connsiteY74" fmla="*/ 1152457 h 1357700"/>
              <a:gd name="connsiteX75" fmla="*/ 5689841 w 10678681"/>
              <a:gd name="connsiteY75" fmla="*/ 1176232 h 1357700"/>
              <a:gd name="connsiteX76" fmla="*/ 5605119 w 10678681"/>
              <a:gd name="connsiteY76" fmla="*/ 1190202 h 1357700"/>
              <a:gd name="connsiteX77" fmla="*/ 5488513 w 10678681"/>
              <a:gd name="connsiteY77" fmla="*/ 1205367 h 1357700"/>
              <a:gd name="connsiteX78" fmla="*/ 5402905 w 10678681"/>
              <a:gd name="connsiteY78" fmla="*/ 1241191 h 1357700"/>
              <a:gd name="connsiteX79" fmla="*/ 5285593 w 10678681"/>
              <a:gd name="connsiteY79" fmla="*/ 1273569 h 1357700"/>
              <a:gd name="connsiteX80" fmla="*/ 5192893 w 10678681"/>
              <a:gd name="connsiteY80" fmla="*/ 1247188 h 1357700"/>
              <a:gd name="connsiteX81" fmla="*/ 5186475 w 10678681"/>
              <a:gd name="connsiteY81" fmla="*/ 1257028 h 1357700"/>
              <a:gd name="connsiteX82" fmla="*/ 5126038 w 10678681"/>
              <a:gd name="connsiteY82" fmla="*/ 1263189 h 1357700"/>
              <a:gd name="connsiteX83" fmla="*/ 4894688 w 10678681"/>
              <a:gd name="connsiteY83" fmla="*/ 1247184 h 1357700"/>
              <a:gd name="connsiteX84" fmla="*/ 4788036 w 10678681"/>
              <a:gd name="connsiteY84" fmla="*/ 1238182 h 1357700"/>
              <a:gd name="connsiteX85" fmla="*/ 4747555 w 10678681"/>
              <a:gd name="connsiteY85" fmla="*/ 1252768 h 1357700"/>
              <a:gd name="connsiteX86" fmla="*/ 4679644 w 10678681"/>
              <a:gd name="connsiteY86" fmla="*/ 1276603 h 1357700"/>
              <a:gd name="connsiteX87" fmla="*/ 4632222 w 10678681"/>
              <a:gd name="connsiteY87" fmla="*/ 1318360 h 1357700"/>
              <a:gd name="connsiteX88" fmla="*/ 4617358 w 10678681"/>
              <a:gd name="connsiteY88" fmla="*/ 1327690 h 1357700"/>
              <a:gd name="connsiteX89" fmla="*/ 4589102 w 10678681"/>
              <a:gd name="connsiteY89" fmla="*/ 1321223 h 1357700"/>
              <a:gd name="connsiteX90" fmla="*/ 4578184 w 10678681"/>
              <a:gd name="connsiteY90" fmla="*/ 1326745 h 1357700"/>
              <a:gd name="connsiteX91" fmla="*/ 4574270 w 10678681"/>
              <a:gd name="connsiteY91" fmla="*/ 1325878 h 1357700"/>
              <a:gd name="connsiteX92" fmla="*/ 4564919 w 10678681"/>
              <a:gd name="connsiteY92" fmla="*/ 1325507 h 1357700"/>
              <a:gd name="connsiteX93" fmla="*/ 4566586 w 10678681"/>
              <a:gd name="connsiteY93" fmla="*/ 1316963 h 1357700"/>
              <a:gd name="connsiteX94" fmla="*/ 4556303 w 10678681"/>
              <a:gd name="connsiteY94" fmla="*/ 1300262 h 1357700"/>
              <a:gd name="connsiteX95" fmla="*/ 4502358 w 10678681"/>
              <a:gd name="connsiteY95" fmla="*/ 1302558 h 1357700"/>
              <a:gd name="connsiteX96" fmla="*/ 4498919 w 10678681"/>
              <a:gd name="connsiteY96" fmla="*/ 1312115 h 1357700"/>
              <a:gd name="connsiteX97" fmla="*/ 4492075 w 10678681"/>
              <a:gd name="connsiteY97" fmla="*/ 1313357 h 1357700"/>
              <a:gd name="connsiteX98" fmla="*/ 4487466 w 10678681"/>
              <a:gd name="connsiteY98" fmla="*/ 1304102 h 1357700"/>
              <a:gd name="connsiteX99" fmla="*/ 4398292 w 10678681"/>
              <a:gd name="connsiteY99" fmla="*/ 1278410 h 1357700"/>
              <a:gd name="connsiteX100" fmla="*/ 4306088 w 10678681"/>
              <a:gd name="connsiteY100" fmla="*/ 1282512 h 1357700"/>
              <a:gd name="connsiteX101" fmla="*/ 4188995 w 10678681"/>
              <a:gd name="connsiteY101" fmla="*/ 1296718 h 1357700"/>
              <a:gd name="connsiteX102" fmla="*/ 4136582 w 10678681"/>
              <a:gd name="connsiteY102" fmla="*/ 1287687 h 1357700"/>
              <a:gd name="connsiteX103" fmla="*/ 4064614 w 10678681"/>
              <a:gd name="connsiteY103" fmla="*/ 1296118 h 1357700"/>
              <a:gd name="connsiteX104" fmla="*/ 3906561 w 10678681"/>
              <a:gd name="connsiteY104" fmla="*/ 1352435 h 1357700"/>
              <a:gd name="connsiteX105" fmla="*/ 3787890 w 10678681"/>
              <a:gd name="connsiteY105" fmla="*/ 1352442 h 1357700"/>
              <a:gd name="connsiteX106" fmla="*/ 3745993 w 10678681"/>
              <a:gd name="connsiteY106" fmla="*/ 1342630 h 1357700"/>
              <a:gd name="connsiteX107" fmla="*/ 3675785 w 10678681"/>
              <a:gd name="connsiteY107" fmla="*/ 1326802 h 1357700"/>
              <a:gd name="connsiteX108" fmla="*/ 3623856 w 10678681"/>
              <a:gd name="connsiteY108" fmla="*/ 1290804 h 1357700"/>
              <a:gd name="connsiteX109" fmla="*/ 3564933 w 10678681"/>
              <a:gd name="connsiteY109" fmla="*/ 1287147 h 1357700"/>
              <a:gd name="connsiteX110" fmla="*/ 3550537 w 10678681"/>
              <a:gd name="connsiteY110" fmla="*/ 1317552 h 1357700"/>
              <a:gd name="connsiteX111" fmla="*/ 3487736 w 10678681"/>
              <a:gd name="connsiteY111" fmla="*/ 1303493 h 1357700"/>
              <a:gd name="connsiteX112" fmla="*/ 3392548 w 10678681"/>
              <a:gd name="connsiteY112" fmla="*/ 1278741 h 1357700"/>
              <a:gd name="connsiteX113" fmla="*/ 3337466 w 10678681"/>
              <a:gd name="connsiteY113" fmla="*/ 1272537 h 1357700"/>
              <a:gd name="connsiteX114" fmla="*/ 3187206 w 10678681"/>
              <a:gd name="connsiteY114" fmla="*/ 1246821 h 1357700"/>
              <a:gd name="connsiteX115" fmla="*/ 3036856 w 10678681"/>
              <a:gd name="connsiteY115" fmla="*/ 1214383 h 1357700"/>
              <a:gd name="connsiteX116" fmla="*/ 2948654 w 10678681"/>
              <a:gd name="connsiteY116" fmla="*/ 1157455 h 1357700"/>
              <a:gd name="connsiteX117" fmla="*/ 2824973 w 10678681"/>
              <a:gd name="connsiteY117" fmla="*/ 1134864 h 1357700"/>
              <a:gd name="connsiteX118" fmla="*/ 2804398 w 10678681"/>
              <a:gd name="connsiteY118" fmla="*/ 1125556 h 1357700"/>
              <a:gd name="connsiteX119" fmla="*/ 2775396 w 10678681"/>
              <a:gd name="connsiteY119" fmla="*/ 1130148 h 1357700"/>
              <a:gd name="connsiteX120" fmla="*/ 2659096 w 10678681"/>
              <a:gd name="connsiteY120" fmla="*/ 1150294 h 1357700"/>
              <a:gd name="connsiteX121" fmla="*/ 2567088 w 10678681"/>
              <a:gd name="connsiteY121" fmla="*/ 1181781 h 1357700"/>
              <a:gd name="connsiteX122" fmla="*/ 2454501 w 10678681"/>
              <a:gd name="connsiteY122" fmla="*/ 1155455 h 1357700"/>
              <a:gd name="connsiteX123" fmla="*/ 2385161 w 10678681"/>
              <a:gd name="connsiteY123" fmla="*/ 1161312 h 1357700"/>
              <a:gd name="connsiteX124" fmla="*/ 2270528 w 10678681"/>
              <a:gd name="connsiteY124" fmla="*/ 1204338 h 1357700"/>
              <a:gd name="connsiteX125" fmla="*/ 2121820 w 10678681"/>
              <a:gd name="connsiteY125" fmla="*/ 1187078 h 1357700"/>
              <a:gd name="connsiteX126" fmla="*/ 2092716 w 10678681"/>
              <a:gd name="connsiteY126" fmla="*/ 1139224 h 1357700"/>
              <a:gd name="connsiteX127" fmla="*/ 2052449 w 10678681"/>
              <a:gd name="connsiteY127" fmla="*/ 1109687 h 1357700"/>
              <a:gd name="connsiteX128" fmla="*/ 2032607 w 10678681"/>
              <a:gd name="connsiteY128" fmla="*/ 1175477 h 1357700"/>
              <a:gd name="connsiteX129" fmla="*/ 1901837 w 10678681"/>
              <a:gd name="connsiteY129" fmla="*/ 1221762 h 1357700"/>
              <a:gd name="connsiteX130" fmla="*/ 1836762 w 10678681"/>
              <a:gd name="connsiteY130" fmla="*/ 1237387 h 1357700"/>
              <a:gd name="connsiteX131" fmla="*/ 1735877 w 10678681"/>
              <a:gd name="connsiteY131" fmla="*/ 1246527 h 1357700"/>
              <a:gd name="connsiteX132" fmla="*/ 1705069 w 10678681"/>
              <a:gd name="connsiteY132" fmla="*/ 1251989 h 1357700"/>
              <a:gd name="connsiteX133" fmla="*/ 1397689 w 10678681"/>
              <a:gd name="connsiteY133" fmla="*/ 1336144 h 1357700"/>
              <a:gd name="connsiteX134" fmla="*/ 1220734 w 10678681"/>
              <a:gd name="connsiteY134" fmla="*/ 1257811 h 1357700"/>
              <a:gd name="connsiteX135" fmla="*/ 1021737 w 10678681"/>
              <a:gd name="connsiteY135" fmla="*/ 1238739 h 1357700"/>
              <a:gd name="connsiteX136" fmla="*/ 959820 w 10678681"/>
              <a:gd name="connsiteY136" fmla="*/ 1275863 h 1357700"/>
              <a:gd name="connsiteX137" fmla="*/ 929137 w 10678681"/>
              <a:gd name="connsiteY137" fmla="*/ 1273957 h 1357700"/>
              <a:gd name="connsiteX138" fmla="*/ 878849 w 10678681"/>
              <a:gd name="connsiteY138" fmla="*/ 1266740 h 1357700"/>
              <a:gd name="connsiteX139" fmla="*/ 800667 w 10678681"/>
              <a:gd name="connsiteY139" fmla="*/ 1282041 h 1357700"/>
              <a:gd name="connsiteX140" fmla="*/ 644906 w 10678681"/>
              <a:gd name="connsiteY140" fmla="*/ 1273685 h 1357700"/>
              <a:gd name="connsiteX141" fmla="*/ 379869 w 10678681"/>
              <a:gd name="connsiteY141" fmla="*/ 1339165 h 1357700"/>
              <a:gd name="connsiteX142" fmla="*/ 137696 w 10678681"/>
              <a:gd name="connsiteY142" fmla="*/ 1319217 h 1357700"/>
              <a:gd name="connsiteX143" fmla="*/ 54250 w 10678681"/>
              <a:gd name="connsiteY143" fmla="*/ 1315838 h 1357700"/>
              <a:gd name="connsiteX144" fmla="*/ 28042 w 10678681"/>
              <a:gd name="connsiteY144" fmla="*/ 1297822 h 1357700"/>
              <a:gd name="connsiteX145" fmla="*/ 0 w 10678681"/>
              <a:gd name="connsiteY145" fmla="*/ 1294612 h 1357700"/>
              <a:gd name="connsiteX146" fmla="*/ 0 w 10678681"/>
              <a:gd name="connsiteY146"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30518 w 10678681"/>
              <a:gd name="connsiteY38" fmla="*/ 739526 h 1357700"/>
              <a:gd name="connsiteX39" fmla="*/ 7652907 w 10678681"/>
              <a:gd name="connsiteY39" fmla="*/ 783273 h 1357700"/>
              <a:gd name="connsiteX40" fmla="*/ 7606008 w 10678681"/>
              <a:gd name="connsiteY40" fmla="*/ 800717 h 1357700"/>
              <a:gd name="connsiteX41" fmla="*/ 7480223 w 10678681"/>
              <a:gd name="connsiteY41" fmla="*/ 856821 h 1357700"/>
              <a:gd name="connsiteX42" fmla="*/ 7356005 w 10678681"/>
              <a:gd name="connsiteY42" fmla="*/ 919462 h 1357700"/>
              <a:gd name="connsiteX43" fmla="*/ 7305396 w 10678681"/>
              <a:gd name="connsiteY43" fmla="*/ 986228 h 1357700"/>
              <a:gd name="connsiteX44" fmla="*/ 7277477 w 10678681"/>
              <a:gd name="connsiteY44" fmla="*/ 990571 h 1357700"/>
              <a:gd name="connsiteX45" fmla="*/ 7269396 w 10678681"/>
              <a:gd name="connsiteY45" fmla="*/ 989282 h 1357700"/>
              <a:gd name="connsiteX46" fmla="*/ 7258094 w 10678681"/>
              <a:gd name="connsiteY46" fmla="*/ 990679 h 1357700"/>
              <a:gd name="connsiteX47" fmla="*/ 7257893 w 10678681"/>
              <a:gd name="connsiteY47" fmla="*/ 991204 h 1357700"/>
              <a:gd name="connsiteX48" fmla="*/ 7247153 w 10678681"/>
              <a:gd name="connsiteY48" fmla="*/ 991550 h 1357700"/>
              <a:gd name="connsiteX49" fmla="*/ 7193612 w 10678681"/>
              <a:gd name="connsiteY49" fmla="*/ 987042 h 1357700"/>
              <a:gd name="connsiteX50" fmla="*/ 7132632 w 10678681"/>
              <a:gd name="connsiteY50" fmla="*/ 1042036 h 1357700"/>
              <a:gd name="connsiteX51" fmla="*/ 7105610 w 10678681"/>
              <a:gd name="connsiteY51" fmla="*/ 1053537 h 1357700"/>
              <a:gd name="connsiteX52" fmla="*/ 7091599 w 10678681"/>
              <a:gd name="connsiteY52" fmla="*/ 1062302 h 1357700"/>
              <a:gd name="connsiteX53" fmla="*/ 7039634 w 10678681"/>
              <a:gd name="connsiteY53" fmla="*/ 1059971 h 1357700"/>
              <a:gd name="connsiteX54" fmla="*/ 7033445 w 10678681"/>
              <a:gd name="connsiteY54" fmla="*/ 1063314 h 1357700"/>
              <a:gd name="connsiteX55" fmla="*/ 6999157 w 10678681"/>
              <a:gd name="connsiteY55" fmla="*/ 1055282 h 1357700"/>
              <a:gd name="connsiteX56" fmla="*/ 6981874 w 10678681"/>
              <a:gd name="connsiteY56" fmla="*/ 1053827 h 1357700"/>
              <a:gd name="connsiteX57" fmla="*/ 6976102 w 10678681"/>
              <a:gd name="connsiteY57" fmla="*/ 1047854 h 1357700"/>
              <a:gd name="connsiteX58" fmla="*/ 6951040 w 10678681"/>
              <a:gd name="connsiteY58" fmla="*/ 1048531 h 1357700"/>
              <a:gd name="connsiteX59" fmla="*/ 6948497 w 10678681"/>
              <a:gd name="connsiteY59" fmla="*/ 1050706 h 1357700"/>
              <a:gd name="connsiteX60" fmla="*/ 6926582 w 10678681"/>
              <a:gd name="connsiteY60" fmla="*/ 1043462 h 1357700"/>
              <a:gd name="connsiteX61" fmla="*/ 6833743 w 10678681"/>
              <a:gd name="connsiteY61" fmla="*/ 1027960 h 1357700"/>
              <a:gd name="connsiteX62" fmla="*/ 6687090 w 10678681"/>
              <a:gd name="connsiteY62" fmla="*/ 1063250 h 1357700"/>
              <a:gd name="connsiteX63" fmla="*/ 6437450 w 10678681"/>
              <a:gd name="connsiteY63" fmla="*/ 1101075 h 1357700"/>
              <a:gd name="connsiteX64" fmla="*/ 6327795 w 10678681"/>
              <a:gd name="connsiteY64" fmla="*/ 1088142 h 1357700"/>
              <a:gd name="connsiteX65" fmla="*/ 6136549 w 10678681"/>
              <a:gd name="connsiteY65" fmla="*/ 1100268 h 1357700"/>
              <a:gd name="connsiteX66" fmla="*/ 6004655 w 10678681"/>
              <a:gd name="connsiteY66" fmla="*/ 1114946 h 1357700"/>
              <a:gd name="connsiteX67" fmla="*/ 5936643 w 10678681"/>
              <a:gd name="connsiteY67" fmla="*/ 1095428 h 1357700"/>
              <a:gd name="connsiteX68" fmla="*/ 5912484 w 10678681"/>
              <a:gd name="connsiteY68" fmla="*/ 1112624 h 1357700"/>
              <a:gd name="connsiteX69" fmla="*/ 5908387 w 10678681"/>
              <a:gd name="connsiteY69" fmla="*/ 1116018 h 1357700"/>
              <a:gd name="connsiteX70" fmla="*/ 5890495 w 10678681"/>
              <a:gd name="connsiteY70" fmla="*/ 1120268 h 1357700"/>
              <a:gd name="connsiteX71" fmla="*/ 5887318 w 10678681"/>
              <a:gd name="connsiteY71" fmla="*/ 1133134 h 1357700"/>
              <a:gd name="connsiteX72" fmla="*/ 5861726 w 10678681"/>
              <a:gd name="connsiteY72" fmla="*/ 1147891 h 1357700"/>
              <a:gd name="connsiteX73" fmla="*/ 5805823 w 10678681"/>
              <a:gd name="connsiteY73" fmla="*/ 1152457 h 1357700"/>
              <a:gd name="connsiteX74" fmla="*/ 5689841 w 10678681"/>
              <a:gd name="connsiteY74" fmla="*/ 1176232 h 1357700"/>
              <a:gd name="connsiteX75" fmla="*/ 5605119 w 10678681"/>
              <a:gd name="connsiteY75" fmla="*/ 1190202 h 1357700"/>
              <a:gd name="connsiteX76" fmla="*/ 5488513 w 10678681"/>
              <a:gd name="connsiteY76" fmla="*/ 1205367 h 1357700"/>
              <a:gd name="connsiteX77" fmla="*/ 5402905 w 10678681"/>
              <a:gd name="connsiteY77" fmla="*/ 1241191 h 1357700"/>
              <a:gd name="connsiteX78" fmla="*/ 5285593 w 10678681"/>
              <a:gd name="connsiteY78" fmla="*/ 1273569 h 1357700"/>
              <a:gd name="connsiteX79" fmla="*/ 5192893 w 10678681"/>
              <a:gd name="connsiteY79" fmla="*/ 1247188 h 1357700"/>
              <a:gd name="connsiteX80" fmla="*/ 5186475 w 10678681"/>
              <a:gd name="connsiteY80" fmla="*/ 1257028 h 1357700"/>
              <a:gd name="connsiteX81" fmla="*/ 5126038 w 10678681"/>
              <a:gd name="connsiteY81" fmla="*/ 1263189 h 1357700"/>
              <a:gd name="connsiteX82" fmla="*/ 4894688 w 10678681"/>
              <a:gd name="connsiteY82" fmla="*/ 1247184 h 1357700"/>
              <a:gd name="connsiteX83" fmla="*/ 4788036 w 10678681"/>
              <a:gd name="connsiteY83" fmla="*/ 1238182 h 1357700"/>
              <a:gd name="connsiteX84" fmla="*/ 4747555 w 10678681"/>
              <a:gd name="connsiteY84" fmla="*/ 1252768 h 1357700"/>
              <a:gd name="connsiteX85" fmla="*/ 4679644 w 10678681"/>
              <a:gd name="connsiteY85" fmla="*/ 1276603 h 1357700"/>
              <a:gd name="connsiteX86" fmla="*/ 4632222 w 10678681"/>
              <a:gd name="connsiteY86" fmla="*/ 1318360 h 1357700"/>
              <a:gd name="connsiteX87" fmla="*/ 4617358 w 10678681"/>
              <a:gd name="connsiteY87" fmla="*/ 1327690 h 1357700"/>
              <a:gd name="connsiteX88" fmla="*/ 4589102 w 10678681"/>
              <a:gd name="connsiteY88" fmla="*/ 1321223 h 1357700"/>
              <a:gd name="connsiteX89" fmla="*/ 4578184 w 10678681"/>
              <a:gd name="connsiteY89" fmla="*/ 1326745 h 1357700"/>
              <a:gd name="connsiteX90" fmla="*/ 4574270 w 10678681"/>
              <a:gd name="connsiteY90" fmla="*/ 1325878 h 1357700"/>
              <a:gd name="connsiteX91" fmla="*/ 4564919 w 10678681"/>
              <a:gd name="connsiteY91" fmla="*/ 1325507 h 1357700"/>
              <a:gd name="connsiteX92" fmla="*/ 4566586 w 10678681"/>
              <a:gd name="connsiteY92" fmla="*/ 1316963 h 1357700"/>
              <a:gd name="connsiteX93" fmla="*/ 4556303 w 10678681"/>
              <a:gd name="connsiteY93" fmla="*/ 1300262 h 1357700"/>
              <a:gd name="connsiteX94" fmla="*/ 4502358 w 10678681"/>
              <a:gd name="connsiteY94" fmla="*/ 1302558 h 1357700"/>
              <a:gd name="connsiteX95" fmla="*/ 4498919 w 10678681"/>
              <a:gd name="connsiteY95" fmla="*/ 1312115 h 1357700"/>
              <a:gd name="connsiteX96" fmla="*/ 4492075 w 10678681"/>
              <a:gd name="connsiteY96" fmla="*/ 1313357 h 1357700"/>
              <a:gd name="connsiteX97" fmla="*/ 4487466 w 10678681"/>
              <a:gd name="connsiteY97" fmla="*/ 1304102 h 1357700"/>
              <a:gd name="connsiteX98" fmla="*/ 4398292 w 10678681"/>
              <a:gd name="connsiteY98" fmla="*/ 1278410 h 1357700"/>
              <a:gd name="connsiteX99" fmla="*/ 4306088 w 10678681"/>
              <a:gd name="connsiteY99" fmla="*/ 1282512 h 1357700"/>
              <a:gd name="connsiteX100" fmla="*/ 4188995 w 10678681"/>
              <a:gd name="connsiteY100" fmla="*/ 1296718 h 1357700"/>
              <a:gd name="connsiteX101" fmla="*/ 4136582 w 10678681"/>
              <a:gd name="connsiteY101" fmla="*/ 1287687 h 1357700"/>
              <a:gd name="connsiteX102" fmla="*/ 4064614 w 10678681"/>
              <a:gd name="connsiteY102" fmla="*/ 1296118 h 1357700"/>
              <a:gd name="connsiteX103" fmla="*/ 3906561 w 10678681"/>
              <a:gd name="connsiteY103" fmla="*/ 1352435 h 1357700"/>
              <a:gd name="connsiteX104" fmla="*/ 3787890 w 10678681"/>
              <a:gd name="connsiteY104" fmla="*/ 1352442 h 1357700"/>
              <a:gd name="connsiteX105" fmla="*/ 3745993 w 10678681"/>
              <a:gd name="connsiteY105" fmla="*/ 1342630 h 1357700"/>
              <a:gd name="connsiteX106" fmla="*/ 3675785 w 10678681"/>
              <a:gd name="connsiteY106" fmla="*/ 1326802 h 1357700"/>
              <a:gd name="connsiteX107" fmla="*/ 3623856 w 10678681"/>
              <a:gd name="connsiteY107" fmla="*/ 1290804 h 1357700"/>
              <a:gd name="connsiteX108" fmla="*/ 3564933 w 10678681"/>
              <a:gd name="connsiteY108" fmla="*/ 1287147 h 1357700"/>
              <a:gd name="connsiteX109" fmla="*/ 3550537 w 10678681"/>
              <a:gd name="connsiteY109" fmla="*/ 1317552 h 1357700"/>
              <a:gd name="connsiteX110" fmla="*/ 3487736 w 10678681"/>
              <a:gd name="connsiteY110" fmla="*/ 1303493 h 1357700"/>
              <a:gd name="connsiteX111" fmla="*/ 3392548 w 10678681"/>
              <a:gd name="connsiteY111" fmla="*/ 1278741 h 1357700"/>
              <a:gd name="connsiteX112" fmla="*/ 3337466 w 10678681"/>
              <a:gd name="connsiteY112" fmla="*/ 1272537 h 1357700"/>
              <a:gd name="connsiteX113" fmla="*/ 3187206 w 10678681"/>
              <a:gd name="connsiteY113" fmla="*/ 1246821 h 1357700"/>
              <a:gd name="connsiteX114" fmla="*/ 3036856 w 10678681"/>
              <a:gd name="connsiteY114" fmla="*/ 1214383 h 1357700"/>
              <a:gd name="connsiteX115" fmla="*/ 2948654 w 10678681"/>
              <a:gd name="connsiteY115" fmla="*/ 1157455 h 1357700"/>
              <a:gd name="connsiteX116" fmla="*/ 2824973 w 10678681"/>
              <a:gd name="connsiteY116" fmla="*/ 1134864 h 1357700"/>
              <a:gd name="connsiteX117" fmla="*/ 2804398 w 10678681"/>
              <a:gd name="connsiteY117" fmla="*/ 1125556 h 1357700"/>
              <a:gd name="connsiteX118" fmla="*/ 2775396 w 10678681"/>
              <a:gd name="connsiteY118" fmla="*/ 1130148 h 1357700"/>
              <a:gd name="connsiteX119" fmla="*/ 2659096 w 10678681"/>
              <a:gd name="connsiteY119" fmla="*/ 1150294 h 1357700"/>
              <a:gd name="connsiteX120" fmla="*/ 2567088 w 10678681"/>
              <a:gd name="connsiteY120" fmla="*/ 1181781 h 1357700"/>
              <a:gd name="connsiteX121" fmla="*/ 2454501 w 10678681"/>
              <a:gd name="connsiteY121" fmla="*/ 1155455 h 1357700"/>
              <a:gd name="connsiteX122" fmla="*/ 2385161 w 10678681"/>
              <a:gd name="connsiteY122" fmla="*/ 1161312 h 1357700"/>
              <a:gd name="connsiteX123" fmla="*/ 2270528 w 10678681"/>
              <a:gd name="connsiteY123" fmla="*/ 1204338 h 1357700"/>
              <a:gd name="connsiteX124" fmla="*/ 2121820 w 10678681"/>
              <a:gd name="connsiteY124" fmla="*/ 1187078 h 1357700"/>
              <a:gd name="connsiteX125" fmla="*/ 2092716 w 10678681"/>
              <a:gd name="connsiteY125" fmla="*/ 1139224 h 1357700"/>
              <a:gd name="connsiteX126" fmla="*/ 2052449 w 10678681"/>
              <a:gd name="connsiteY126" fmla="*/ 1109687 h 1357700"/>
              <a:gd name="connsiteX127" fmla="*/ 2032607 w 10678681"/>
              <a:gd name="connsiteY127" fmla="*/ 1175477 h 1357700"/>
              <a:gd name="connsiteX128" fmla="*/ 1901837 w 10678681"/>
              <a:gd name="connsiteY128" fmla="*/ 1221762 h 1357700"/>
              <a:gd name="connsiteX129" fmla="*/ 1836762 w 10678681"/>
              <a:gd name="connsiteY129" fmla="*/ 1237387 h 1357700"/>
              <a:gd name="connsiteX130" fmla="*/ 1735877 w 10678681"/>
              <a:gd name="connsiteY130" fmla="*/ 1246527 h 1357700"/>
              <a:gd name="connsiteX131" fmla="*/ 1705069 w 10678681"/>
              <a:gd name="connsiteY131" fmla="*/ 1251989 h 1357700"/>
              <a:gd name="connsiteX132" fmla="*/ 1397689 w 10678681"/>
              <a:gd name="connsiteY132" fmla="*/ 1336144 h 1357700"/>
              <a:gd name="connsiteX133" fmla="*/ 1220734 w 10678681"/>
              <a:gd name="connsiteY133" fmla="*/ 1257811 h 1357700"/>
              <a:gd name="connsiteX134" fmla="*/ 1021737 w 10678681"/>
              <a:gd name="connsiteY134" fmla="*/ 1238739 h 1357700"/>
              <a:gd name="connsiteX135" fmla="*/ 959820 w 10678681"/>
              <a:gd name="connsiteY135" fmla="*/ 1275863 h 1357700"/>
              <a:gd name="connsiteX136" fmla="*/ 929137 w 10678681"/>
              <a:gd name="connsiteY136" fmla="*/ 1273957 h 1357700"/>
              <a:gd name="connsiteX137" fmla="*/ 878849 w 10678681"/>
              <a:gd name="connsiteY137" fmla="*/ 1266740 h 1357700"/>
              <a:gd name="connsiteX138" fmla="*/ 800667 w 10678681"/>
              <a:gd name="connsiteY138" fmla="*/ 1282041 h 1357700"/>
              <a:gd name="connsiteX139" fmla="*/ 644906 w 10678681"/>
              <a:gd name="connsiteY139" fmla="*/ 1273685 h 1357700"/>
              <a:gd name="connsiteX140" fmla="*/ 379869 w 10678681"/>
              <a:gd name="connsiteY140" fmla="*/ 1339165 h 1357700"/>
              <a:gd name="connsiteX141" fmla="*/ 137696 w 10678681"/>
              <a:gd name="connsiteY141" fmla="*/ 1319217 h 1357700"/>
              <a:gd name="connsiteX142" fmla="*/ 54250 w 10678681"/>
              <a:gd name="connsiteY142" fmla="*/ 1315838 h 1357700"/>
              <a:gd name="connsiteX143" fmla="*/ 28042 w 10678681"/>
              <a:gd name="connsiteY143" fmla="*/ 1297822 h 1357700"/>
              <a:gd name="connsiteX144" fmla="*/ 0 w 10678681"/>
              <a:gd name="connsiteY144" fmla="*/ 1294612 h 1357700"/>
              <a:gd name="connsiteX145" fmla="*/ 0 w 10678681"/>
              <a:gd name="connsiteY145"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30518 w 10678681"/>
              <a:gd name="connsiteY38" fmla="*/ 739526 h 1357700"/>
              <a:gd name="connsiteX39" fmla="*/ 7652907 w 10678681"/>
              <a:gd name="connsiteY39" fmla="*/ 783273 h 1357700"/>
              <a:gd name="connsiteX40" fmla="*/ 7606008 w 10678681"/>
              <a:gd name="connsiteY40" fmla="*/ 800717 h 1357700"/>
              <a:gd name="connsiteX41" fmla="*/ 7480223 w 10678681"/>
              <a:gd name="connsiteY41" fmla="*/ 856821 h 1357700"/>
              <a:gd name="connsiteX42" fmla="*/ 7356005 w 10678681"/>
              <a:gd name="connsiteY42" fmla="*/ 919462 h 1357700"/>
              <a:gd name="connsiteX43" fmla="*/ 7305396 w 10678681"/>
              <a:gd name="connsiteY43" fmla="*/ 986228 h 1357700"/>
              <a:gd name="connsiteX44" fmla="*/ 7277477 w 10678681"/>
              <a:gd name="connsiteY44" fmla="*/ 990571 h 1357700"/>
              <a:gd name="connsiteX45" fmla="*/ 7269396 w 10678681"/>
              <a:gd name="connsiteY45" fmla="*/ 989282 h 1357700"/>
              <a:gd name="connsiteX46" fmla="*/ 7258094 w 10678681"/>
              <a:gd name="connsiteY46" fmla="*/ 990679 h 1357700"/>
              <a:gd name="connsiteX47" fmla="*/ 7257893 w 10678681"/>
              <a:gd name="connsiteY47" fmla="*/ 991204 h 1357700"/>
              <a:gd name="connsiteX48" fmla="*/ 7247153 w 10678681"/>
              <a:gd name="connsiteY48" fmla="*/ 991550 h 1357700"/>
              <a:gd name="connsiteX49" fmla="*/ 7193612 w 10678681"/>
              <a:gd name="connsiteY49" fmla="*/ 987042 h 1357700"/>
              <a:gd name="connsiteX50" fmla="*/ 7132632 w 10678681"/>
              <a:gd name="connsiteY50" fmla="*/ 1042036 h 1357700"/>
              <a:gd name="connsiteX51" fmla="*/ 7105610 w 10678681"/>
              <a:gd name="connsiteY51" fmla="*/ 1053537 h 1357700"/>
              <a:gd name="connsiteX52" fmla="*/ 7069148 w 10678681"/>
              <a:gd name="connsiteY52" fmla="*/ 1047163 h 1357700"/>
              <a:gd name="connsiteX53" fmla="*/ 7039634 w 10678681"/>
              <a:gd name="connsiteY53" fmla="*/ 1059971 h 1357700"/>
              <a:gd name="connsiteX54" fmla="*/ 7033445 w 10678681"/>
              <a:gd name="connsiteY54" fmla="*/ 1063314 h 1357700"/>
              <a:gd name="connsiteX55" fmla="*/ 6999157 w 10678681"/>
              <a:gd name="connsiteY55" fmla="*/ 1055282 h 1357700"/>
              <a:gd name="connsiteX56" fmla="*/ 6981874 w 10678681"/>
              <a:gd name="connsiteY56" fmla="*/ 1053827 h 1357700"/>
              <a:gd name="connsiteX57" fmla="*/ 6976102 w 10678681"/>
              <a:gd name="connsiteY57" fmla="*/ 1047854 h 1357700"/>
              <a:gd name="connsiteX58" fmla="*/ 6951040 w 10678681"/>
              <a:gd name="connsiteY58" fmla="*/ 1048531 h 1357700"/>
              <a:gd name="connsiteX59" fmla="*/ 6948497 w 10678681"/>
              <a:gd name="connsiteY59" fmla="*/ 1050706 h 1357700"/>
              <a:gd name="connsiteX60" fmla="*/ 6926582 w 10678681"/>
              <a:gd name="connsiteY60" fmla="*/ 1043462 h 1357700"/>
              <a:gd name="connsiteX61" fmla="*/ 6833743 w 10678681"/>
              <a:gd name="connsiteY61" fmla="*/ 1027960 h 1357700"/>
              <a:gd name="connsiteX62" fmla="*/ 6687090 w 10678681"/>
              <a:gd name="connsiteY62" fmla="*/ 1063250 h 1357700"/>
              <a:gd name="connsiteX63" fmla="*/ 6437450 w 10678681"/>
              <a:gd name="connsiteY63" fmla="*/ 1101075 h 1357700"/>
              <a:gd name="connsiteX64" fmla="*/ 6327795 w 10678681"/>
              <a:gd name="connsiteY64" fmla="*/ 1088142 h 1357700"/>
              <a:gd name="connsiteX65" fmla="*/ 6136549 w 10678681"/>
              <a:gd name="connsiteY65" fmla="*/ 1100268 h 1357700"/>
              <a:gd name="connsiteX66" fmla="*/ 6004655 w 10678681"/>
              <a:gd name="connsiteY66" fmla="*/ 1114946 h 1357700"/>
              <a:gd name="connsiteX67" fmla="*/ 5936643 w 10678681"/>
              <a:gd name="connsiteY67" fmla="*/ 1095428 h 1357700"/>
              <a:gd name="connsiteX68" fmla="*/ 5912484 w 10678681"/>
              <a:gd name="connsiteY68" fmla="*/ 1112624 h 1357700"/>
              <a:gd name="connsiteX69" fmla="*/ 5908387 w 10678681"/>
              <a:gd name="connsiteY69" fmla="*/ 1116018 h 1357700"/>
              <a:gd name="connsiteX70" fmla="*/ 5890495 w 10678681"/>
              <a:gd name="connsiteY70" fmla="*/ 1120268 h 1357700"/>
              <a:gd name="connsiteX71" fmla="*/ 5887318 w 10678681"/>
              <a:gd name="connsiteY71" fmla="*/ 1133134 h 1357700"/>
              <a:gd name="connsiteX72" fmla="*/ 5861726 w 10678681"/>
              <a:gd name="connsiteY72" fmla="*/ 1147891 h 1357700"/>
              <a:gd name="connsiteX73" fmla="*/ 5805823 w 10678681"/>
              <a:gd name="connsiteY73" fmla="*/ 1152457 h 1357700"/>
              <a:gd name="connsiteX74" fmla="*/ 5689841 w 10678681"/>
              <a:gd name="connsiteY74" fmla="*/ 1176232 h 1357700"/>
              <a:gd name="connsiteX75" fmla="*/ 5605119 w 10678681"/>
              <a:gd name="connsiteY75" fmla="*/ 1190202 h 1357700"/>
              <a:gd name="connsiteX76" fmla="*/ 5488513 w 10678681"/>
              <a:gd name="connsiteY76" fmla="*/ 1205367 h 1357700"/>
              <a:gd name="connsiteX77" fmla="*/ 5402905 w 10678681"/>
              <a:gd name="connsiteY77" fmla="*/ 1241191 h 1357700"/>
              <a:gd name="connsiteX78" fmla="*/ 5285593 w 10678681"/>
              <a:gd name="connsiteY78" fmla="*/ 1273569 h 1357700"/>
              <a:gd name="connsiteX79" fmla="*/ 5192893 w 10678681"/>
              <a:gd name="connsiteY79" fmla="*/ 1247188 h 1357700"/>
              <a:gd name="connsiteX80" fmla="*/ 5186475 w 10678681"/>
              <a:gd name="connsiteY80" fmla="*/ 1257028 h 1357700"/>
              <a:gd name="connsiteX81" fmla="*/ 5126038 w 10678681"/>
              <a:gd name="connsiteY81" fmla="*/ 1263189 h 1357700"/>
              <a:gd name="connsiteX82" fmla="*/ 4894688 w 10678681"/>
              <a:gd name="connsiteY82" fmla="*/ 1247184 h 1357700"/>
              <a:gd name="connsiteX83" fmla="*/ 4788036 w 10678681"/>
              <a:gd name="connsiteY83" fmla="*/ 1238182 h 1357700"/>
              <a:gd name="connsiteX84" fmla="*/ 4747555 w 10678681"/>
              <a:gd name="connsiteY84" fmla="*/ 1252768 h 1357700"/>
              <a:gd name="connsiteX85" fmla="*/ 4679644 w 10678681"/>
              <a:gd name="connsiteY85" fmla="*/ 1276603 h 1357700"/>
              <a:gd name="connsiteX86" fmla="*/ 4632222 w 10678681"/>
              <a:gd name="connsiteY86" fmla="*/ 1318360 h 1357700"/>
              <a:gd name="connsiteX87" fmla="*/ 4617358 w 10678681"/>
              <a:gd name="connsiteY87" fmla="*/ 1327690 h 1357700"/>
              <a:gd name="connsiteX88" fmla="*/ 4589102 w 10678681"/>
              <a:gd name="connsiteY88" fmla="*/ 1321223 h 1357700"/>
              <a:gd name="connsiteX89" fmla="*/ 4578184 w 10678681"/>
              <a:gd name="connsiteY89" fmla="*/ 1326745 h 1357700"/>
              <a:gd name="connsiteX90" fmla="*/ 4574270 w 10678681"/>
              <a:gd name="connsiteY90" fmla="*/ 1325878 h 1357700"/>
              <a:gd name="connsiteX91" fmla="*/ 4564919 w 10678681"/>
              <a:gd name="connsiteY91" fmla="*/ 1325507 h 1357700"/>
              <a:gd name="connsiteX92" fmla="*/ 4566586 w 10678681"/>
              <a:gd name="connsiteY92" fmla="*/ 1316963 h 1357700"/>
              <a:gd name="connsiteX93" fmla="*/ 4556303 w 10678681"/>
              <a:gd name="connsiteY93" fmla="*/ 1300262 h 1357700"/>
              <a:gd name="connsiteX94" fmla="*/ 4502358 w 10678681"/>
              <a:gd name="connsiteY94" fmla="*/ 1302558 h 1357700"/>
              <a:gd name="connsiteX95" fmla="*/ 4498919 w 10678681"/>
              <a:gd name="connsiteY95" fmla="*/ 1312115 h 1357700"/>
              <a:gd name="connsiteX96" fmla="*/ 4492075 w 10678681"/>
              <a:gd name="connsiteY96" fmla="*/ 1313357 h 1357700"/>
              <a:gd name="connsiteX97" fmla="*/ 4487466 w 10678681"/>
              <a:gd name="connsiteY97" fmla="*/ 1304102 h 1357700"/>
              <a:gd name="connsiteX98" fmla="*/ 4398292 w 10678681"/>
              <a:gd name="connsiteY98" fmla="*/ 1278410 h 1357700"/>
              <a:gd name="connsiteX99" fmla="*/ 4306088 w 10678681"/>
              <a:gd name="connsiteY99" fmla="*/ 1282512 h 1357700"/>
              <a:gd name="connsiteX100" fmla="*/ 4188995 w 10678681"/>
              <a:gd name="connsiteY100" fmla="*/ 1296718 h 1357700"/>
              <a:gd name="connsiteX101" fmla="*/ 4136582 w 10678681"/>
              <a:gd name="connsiteY101" fmla="*/ 1287687 h 1357700"/>
              <a:gd name="connsiteX102" fmla="*/ 4064614 w 10678681"/>
              <a:gd name="connsiteY102" fmla="*/ 1296118 h 1357700"/>
              <a:gd name="connsiteX103" fmla="*/ 3906561 w 10678681"/>
              <a:gd name="connsiteY103" fmla="*/ 1352435 h 1357700"/>
              <a:gd name="connsiteX104" fmla="*/ 3787890 w 10678681"/>
              <a:gd name="connsiteY104" fmla="*/ 1352442 h 1357700"/>
              <a:gd name="connsiteX105" fmla="*/ 3745993 w 10678681"/>
              <a:gd name="connsiteY105" fmla="*/ 1342630 h 1357700"/>
              <a:gd name="connsiteX106" fmla="*/ 3675785 w 10678681"/>
              <a:gd name="connsiteY106" fmla="*/ 1326802 h 1357700"/>
              <a:gd name="connsiteX107" fmla="*/ 3623856 w 10678681"/>
              <a:gd name="connsiteY107" fmla="*/ 1290804 h 1357700"/>
              <a:gd name="connsiteX108" fmla="*/ 3564933 w 10678681"/>
              <a:gd name="connsiteY108" fmla="*/ 1287147 h 1357700"/>
              <a:gd name="connsiteX109" fmla="*/ 3550537 w 10678681"/>
              <a:gd name="connsiteY109" fmla="*/ 1317552 h 1357700"/>
              <a:gd name="connsiteX110" fmla="*/ 3487736 w 10678681"/>
              <a:gd name="connsiteY110" fmla="*/ 1303493 h 1357700"/>
              <a:gd name="connsiteX111" fmla="*/ 3392548 w 10678681"/>
              <a:gd name="connsiteY111" fmla="*/ 1278741 h 1357700"/>
              <a:gd name="connsiteX112" fmla="*/ 3337466 w 10678681"/>
              <a:gd name="connsiteY112" fmla="*/ 1272537 h 1357700"/>
              <a:gd name="connsiteX113" fmla="*/ 3187206 w 10678681"/>
              <a:gd name="connsiteY113" fmla="*/ 1246821 h 1357700"/>
              <a:gd name="connsiteX114" fmla="*/ 3036856 w 10678681"/>
              <a:gd name="connsiteY114" fmla="*/ 1214383 h 1357700"/>
              <a:gd name="connsiteX115" fmla="*/ 2948654 w 10678681"/>
              <a:gd name="connsiteY115" fmla="*/ 1157455 h 1357700"/>
              <a:gd name="connsiteX116" fmla="*/ 2824973 w 10678681"/>
              <a:gd name="connsiteY116" fmla="*/ 1134864 h 1357700"/>
              <a:gd name="connsiteX117" fmla="*/ 2804398 w 10678681"/>
              <a:gd name="connsiteY117" fmla="*/ 1125556 h 1357700"/>
              <a:gd name="connsiteX118" fmla="*/ 2775396 w 10678681"/>
              <a:gd name="connsiteY118" fmla="*/ 1130148 h 1357700"/>
              <a:gd name="connsiteX119" fmla="*/ 2659096 w 10678681"/>
              <a:gd name="connsiteY119" fmla="*/ 1150294 h 1357700"/>
              <a:gd name="connsiteX120" fmla="*/ 2567088 w 10678681"/>
              <a:gd name="connsiteY120" fmla="*/ 1181781 h 1357700"/>
              <a:gd name="connsiteX121" fmla="*/ 2454501 w 10678681"/>
              <a:gd name="connsiteY121" fmla="*/ 1155455 h 1357700"/>
              <a:gd name="connsiteX122" fmla="*/ 2385161 w 10678681"/>
              <a:gd name="connsiteY122" fmla="*/ 1161312 h 1357700"/>
              <a:gd name="connsiteX123" fmla="*/ 2270528 w 10678681"/>
              <a:gd name="connsiteY123" fmla="*/ 1204338 h 1357700"/>
              <a:gd name="connsiteX124" fmla="*/ 2121820 w 10678681"/>
              <a:gd name="connsiteY124" fmla="*/ 1187078 h 1357700"/>
              <a:gd name="connsiteX125" fmla="*/ 2092716 w 10678681"/>
              <a:gd name="connsiteY125" fmla="*/ 1139224 h 1357700"/>
              <a:gd name="connsiteX126" fmla="*/ 2052449 w 10678681"/>
              <a:gd name="connsiteY126" fmla="*/ 1109687 h 1357700"/>
              <a:gd name="connsiteX127" fmla="*/ 2032607 w 10678681"/>
              <a:gd name="connsiteY127" fmla="*/ 1175477 h 1357700"/>
              <a:gd name="connsiteX128" fmla="*/ 1901837 w 10678681"/>
              <a:gd name="connsiteY128" fmla="*/ 1221762 h 1357700"/>
              <a:gd name="connsiteX129" fmla="*/ 1836762 w 10678681"/>
              <a:gd name="connsiteY129" fmla="*/ 1237387 h 1357700"/>
              <a:gd name="connsiteX130" fmla="*/ 1735877 w 10678681"/>
              <a:gd name="connsiteY130" fmla="*/ 1246527 h 1357700"/>
              <a:gd name="connsiteX131" fmla="*/ 1705069 w 10678681"/>
              <a:gd name="connsiteY131" fmla="*/ 1251989 h 1357700"/>
              <a:gd name="connsiteX132" fmla="*/ 1397689 w 10678681"/>
              <a:gd name="connsiteY132" fmla="*/ 1336144 h 1357700"/>
              <a:gd name="connsiteX133" fmla="*/ 1220734 w 10678681"/>
              <a:gd name="connsiteY133" fmla="*/ 1257811 h 1357700"/>
              <a:gd name="connsiteX134" fmla="*/ 1021737 w 10678681"/>
              <a:gd name="connsiteY134" fmla="*/ 1238739 h 1357700"/>
              <a:gd name="connsiteX135" fmla="*/ 959820 w 10678681"/>
              <a:gd name="connsiteY135" fmla="*/ 1275863 h 1357700"/>
              <a:gd name="connsiteX136" fmla="*/ 929137 w 10678681"/>
              <a:gd name="connsiteY136" fmla="*/ 1273957 h 1357700"/>
              <a:gd name="connsiteX137" fmla="*/ 878849 w 10678681"/>
              <a:gd name="connsiteY137" fmla="*/ 1266740 h 1357700"/>
              <a:gd name="connsiteX138" fmla="*/ 800667 w 10678681"/>
              <a:gd name="connsiteY138" fmla="*/ 1282041 h 1357700"/>
              <a:gd name="connsiteX139" fmla="*/ 644906 w 10678681"/>
              <a:gd name="connsiteY139" fmla="*/ 1273685 h 1357700"/>
              <a:gd name="connsiteX140" fmla="*/ 379869 w 10678681"/>
              <a:gd name="connsiteY140" fmla="*/ 1339165 h 1357700"/>
              <a:gd name="connsiteX141" fmla="*/ 137696 w 10678681"/>
              <a:gd name="connsiteY141" fmla="*/ 1319217 h 1357700"/>
              <a:gd name="connsiteX142" fmla="*/ 54250 w 10678681"/>
              <a:gd name="connsiteY142" fmla="*/ 1315838 h 1357700"/>
              <a:gd name="connsiteX143" fmla="*/ 28042 w 10678681"/>
              <a:gd name="connsiteY143" fmla="*/ 1297822 h 1357700"/>
              <a:gd name="connsiteX144" fmla="*/ 0 w 10678681"/>
              <a:gd name="connsiteY144" fmla="*/ 1294612 h 1357700"/>
              <a:gd name="connsiteX145" fmla="*/ 0 w 10678681"/>
              <a:gd name="connsiteY145"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30518 w 10678681"/>
              <a:gd name="connsiteY38" fmla="*/ 739526 h 1357700"/>
              <a:gd name="connsiteX39" fmla="*/ 7652907 w 10678681"/>
              <a:gd name="connsiteY39" fmla="*/ 783273 h 1357700"/>
              <a:gd name="connsiteX40" fmla="*/ 7606008 w 10678681"/>
              <a:gd name="connsiteY40" fmla="*/ 800717 h 1357700"/>
              <a:gd name="connsiteX41" fmla="*/ 7480223 w 10678681"/>
              <a:gd name="connsiteY41" fmla="*/ 856821 h 1357700"/>
              <a:gd name="connsiteX42" fmla="*/ 7356005 w 10678681"/>
              <a:gd name="connsiteY42" fmla="*/ 919462 h 1357700"/>
              <a:gd name="connsiteX43" fmla="*/ 7305396 w 10678681"/>
              <a:gd name="connsiteY43" fmla="*/ 986228 h 1357700"/>
              <a:gd name="connsiteX44" fmla="*/ 7266251 w 10678681"/>
              <a:gd name="connsiteY44" fmla="*/ 967864 h 1357700"/>
              <a:gd name="connsiteX45" fmla="*/ 7269396 w 10678681"/>
              <a:gd name="connsiteY45" fmla="*/ 989282 h 1357700"/>
              <a:gd name="connsiteX46" fmla="*/ 7258094 w 10678681"/>
              <a:gd name="connsiteY46" fmla="*/ 990679 h 1357700"/>
              <a:gd name="connsiteX47" fmla="*/ 7257893 w 10678681"/>
              <a:gd name="connsiteY47" fmla="*/ 991204 h 1357700"/>
              <a:gd name="connsiteX48" fmla="*/ 7247153 w 10678681"/>
              <a:gd name="connsiteY48" fmla="*/ 991550 h 1357700"/>
              <a:gd name="connsiteX49" fmla="*/ 7193612 w 10678681"/>
              <a:gd name="connsiteY49" fmla="*/ 987042 h 1357700"/>
              <a:gd name="connsiteX50" fmla="*/ 7132632 w 10678681"/>
              <a:gd name="connsiteY50" fmla="*/ 1042036 h 1357700"/>
              <a:gd name="connsiteX51" fmla="*/ 7105610 w 10678681"/>
              <a:gd name="connsiteY51" fmla="*/ 1053537 h 1357700"/>
              <a:gd name="connsiteX52" fmla="*/ 7069148 w 10678681"/>
              <a:gd name="connsiteY52" fmla="*/ 1047163 h 1357700"/>
              <a:gd name="connsiteX53" fmla="*/ 7039634 w 10678681"/>
              <a:gd name="connsiteY53" fmla="*/ 1059971 h 1357700"/>
              <a:gd name="connsiteX54" fmla="*/ 7033445 w 10678681"/>
              <a:gd name="connsiteY54" fmla="*/ 1063314 h 1357700"/>
              <a:gd name="connsiteX55" fmla="*/ 6999157 w 10678681"/>
              <a:gd name="connsiteY55" fmla="*/ 1055282 h 1357700"/>
              <a:gd name="connsiteX56" fmla="*/ 6981874 w 10678681"/>
              <a:gd name="connsiteY56" fmla="*/ 1053827 h 1357700"/>
              <a:gd name="connsiteX57" fmla="*/ 6976102 w 10678681"/>
              <a:gd name="connsiteY57" fmla="*/ 1047854 h 1357700"/>
              <a:gd name="connsiteX58" fmla="*/ 6951040 w 10678681"/>
              <a:gd name="connsiteY58" fmla="*/ 1048531 h 1357700"/>
              <a:gd name="connsiteX59" fmla="*/ 6948497 w 10678681"/>
              <a:gd name="connsiteY59" fmla="*/ 1050706 h 1357700"/>
              <a:gd name="connsiteX60" fmla="*/ 6926582 w 10678681"/>
              <a:gd name="connsiteY60" fmla="*/ 1043462 h 1357700"/>
              <a:gd name="connsiteX61" fmla="*/ 6833743 w 10678681"/>
              <a:gd name="connsiteY61" fmla="*/ 1027960 h 1357700"/>
              <a:gd name="connsiteX62" fmla="*/ 6687090 w 10678681"/>
              <a:gd name="connsiteY62" fmla="*/ 1063250 h 1357700"/>
              <a:gd name="connsiteX63" fmla="*/ 6437450 w 10678681"/>
              <a:gd name="connsiteY63" fmla="*/ 1101075 h 1357700"/>
              <a:gd name="connsiteX64" fmla="*/ 6327795 w 10678681"/>
              <a:gd name="connsiteY64" fmla="*/ 1088142 h 1357700"/>
              <a:gd name="connsiteX65" fmla="*/ 6136549 w 10678681"/>
              <a:gd name="connsiteY65" fmla="*/ 1100268 h 1357700"/>
              <a:gd name="connsiteX66" fmla="*/ 6004655 w 10678681"/>
              <a:gd name="connsiteY66" fmla="*/ 1114946 h 1357700"/>
              <a:gd name="connsiteX67" fmla="*/ 5936643 w 10678681"/>
              <a:gd name="connsiteY67" fmla="*/ 1095428 h 1357700"/>
              <a:gd name="connsiteX68" fmla="*/ 5912484 w 10678681"/>
              <a:gd name="connsiteY68" fmla="*/ 1112624 h 1357700"/>
              <a:gd name="connsiteX69" fmla="*/ 5908387 w 10678681"/>
              <a:gd name="connsiteY69" fmla="*/ 1116018 h 1357700"/>
              <a:gd name="connsiteX70" fmla="*/ 5890495 w 10678681"/>
              <a:gd name="connsiteY70" fmla="*/ 1120268 h 1357700"/>
              <a:gd name="connsiteX71" fmla="*/ 5887318 w 10678681"/>
              <a:gd name="connsiteY71" fmla="*/ 1133134 h 1357700"/>
              <a:gd name="connsiteX72" fmla="*/ 5861726 w 10678681"/>
              <a:gd name="connsiteY72" fmla="*/ 1147891 h 1357700"/>
              <a:gd name="connsiteX73" fmla="*/ 5805823 w 10678681"/>
              <a:gd name="connsiteY73" fmla="*/ 1152457 h 1357700"/>
              <a:gd name="connsiteX74" fmla="*/ 5689841 w 10678681"/>
              <a:gd name="connsiteY74" fmla="*/ 1176232 h 1357700"/>
              <a:gd name="connsiteX75" fmla="*/ 5605119 w 10678681"/>
              <a:gd name="connsiteY75" fmla="*/ 1190202 h 1357700"/>
              <a:gd name="connsiteX76" fmla="*/ 5488513 w 10678681"/>
              <a:gd name="connsiteY76" fmla="*/ 1205367 h 1357700"/>
              <a:gd name="connsiteX77" fmla="*/ 5402905 w 10678681"/>
              <a:gd name="connsiteY77" fmla="*/ 1241191 h 1357700"/>
              <a:gd name="connsiteX78" fmla="*/ 5285593 w 10678681"/>
              <a:gd name="connsiteY78" fmla="*/ 1273569 h 1357700"/>
              <a:gd name="connsiteX79" fmla="*/ 5192893 w 10678681"/>
              <a:gd name="connsiteY79" fmla="*/ 1247188 h 1357700"/>
              <a:gd name="connsiteX80" fmla="*/ 5186475 w 10678681"/>
              <a:gd name="connsiteY80" fmla="*/ 1257028 h 1357700"/>
              <a:gd name="connsiteX81" fmla="*/ 5126038 w 10678681"/>
              <a:gd name="connsiteY81" fmla="*/ 1263189 h 1357700"/>
              <a:gd name="connsiteX82" fmla="*/ 4894688 w 10678681"/>
              <a:gd name="connsiteY82" fmla="*/ 1247184 h 1357700"/>
              <a:gd name="connsiteX83" fmla="*/ 4788036 w 10678681"/>
              <a:gd name="connsiteY83" fmla="*/ 1238182 h 1357700"/>
              <a:gd name="connsiteX84" fmla="*/ 4747555 w 10678681"/>
              <a:gd name="connsiteY84" fmla="*/ 1252768 h 1357700"/>
              <a:gd name="connsiteX85" fmla="*/ 4679644 w 10678681"/>
              <a:gd name="connsiteY85" fmla="*/ 1276603 h 1357700"/>
              <a:gd name="connsiteX86" fmla="*/ 4632222 w 10678681"/>
              <a:gd name="connsiteY86" fmla="*/ 1318360 h 1357700"/>
              <a:gd name="connsiteX87" fmla="*/ 4617358 w 10678681"/>
              <a:gd name="connsiteY87" fmla="*/ 1327690 h 1357700"/>
              <a:gd name="connsiteX88" fmla="*/ 4589102 w 10678681"/>
              <a:gd name="connsiteY88" fmla="*/ 1321223 h 1357700"/>
              <a:gd name="connsiteX89" fmla="*/ 4578184 w 10678681"/>
              <a:gd name="connsiteY89" fmla="*/ 1326745 h 1357700"/>
              <a:gd name="connsiteX90" fmla="*/ 4574270 w 10678681"/>
              <a:gd name="connsiteY90" fmla="*/ 1325878 h 1357700"/>
              <a:gd name="connsiteX91" fmla="*/ 4564919 w 10678681"/>
              <a:gd name="connsiteY91" fmla="*/ 1325507 h 1357700"/>
              <a:gd name="connsiteX92" fmla="*/ 4566586 w 10678681"/>
              <a:gd name="connsiteY92" fmla="*/ 1316963 h 1357700"/>
              <a:gd name="connsiteX93" fmla="*/ 4556303 w 10678681"/>
              <a:gd name="connsiteY93" fmla="*/ 1300262 h 1357700"/>
              <a:gd name="connsiteX94" fmla="*/ 4502358 w 10678681"/>
              <a:gd name="connsiteY94" fmla="*/ 1302558 h 1357700"/>
              <a:gd name="connsiteX95" fmla="*/ 4498919 w 10678681"/>
              <a:gd name="connsiteY95" fmla="*/ 1312115 h 1357700"/>
              <a:gd name="connsiteX96" fmla="*/ 4492075 w 10678681"/>
              <a:gd name="connsiteY96" fmla="*/ 1313357 h 1357700"/>
              <a:gd name="connsiteX97" fmla="*/ 4487466 w 10678681"/>
              <a:gd name="connsiteY97" fmla="*/ 1304102 h 1357700"/>
              <a:gd name="connsiteX98" fmla="*/ 4398292 w 10678681"/>
              <a:gd name="connsiteY98" fmla="*/ 1278410 h 1357700"/>
              <a:gd name="connsiteX99" fmla="*/ 4306088 w 10678681"/>
              <a:gd name="connsiteY99" fmla="*/ 1282512 h 1357700"/>
              <a:gd name="connsiteX100" fmla="*/ 4188995 w 10678681"/>
              <a:gd name="connsiteY100" fmla="*/ 1296718 h 1357700"/>
              <a:gd name="connsiteX101" fmla="*/ 4136582 w 10678681"/>
              <a:gd name="connsiteY101" fmla="*/ 1287687 h 1357700"/>
              <a:gd name="connsiteX102" fmla="*/ 4064614 w 10678681"/>
              <a:gd name="connsiteY102" fmla="*/ 1296118 h 1357700"/>
              <a:gd name="connsiteX103" fmla="*/ 3906561 w 10678681"/>
              <a:gd name="connsiteY103" fmla="*/ 1352435 h 1357700"/>
              <a:gd name="connsiteX104" fmla="*/ 3787890 w 10678681"/>
              <a:gd name="connsiteY104" fmla="*/ 1352442 h 1357700"/>
              <a:gd name="connsiteX105" fmla="*/ 3745993 w 10678681"/>
              <a:gd name="connsiteY105" fmla="*/ 1342630 h 1357700"/>
              <a:gd name="connsiteX106" fmla="*/ 3675785 w 10678681"/>
              <a:gd name="connsiteY106" fmla="*/ 1326802 h 1357700"/>
              <a:gd name="connsiteX107" fmla="*/ 3623856 w 10678681"/>
              <a:gd name="connsiteY107" fmla="*/ 1290804 h 1357700"/>
              <a:gd name="connsiteX108" fmla="*/ 3564933 w 10678681"/>
              <a:gd name="connsiteY108" fmla="*/ 1287147 h 1357700"/>
              <a:gd name="connsiteX109" fmla="*/ 3550537 w 10678681"/>
              <a:gd name="connsiteY109" fmla="*/ 1317552 h 1357700"/>
              <a:gd name="connsiteX110" fmla="*/ 3487736 w 10678681"/>
              <a:gd name="connsiteY110" fmla="*/ 1303493 h 1357700"/>
              <a:gd name="connsiteX111" fmla="*/ 3392548 w 10678681"/>
              <a:gd name="connsiteY111" fmla="*/ 1278741 h 1357700"/>
              <a:gd name="connsiteX112" fmla="*/ 3337466 w 10678681"/>
              <a:gd name="connsiteY112" fmla="*/ 1272537 h 1357700"/>
              <a:gd name="connsiteX113" fmla="*/ 3187206 w 10678681"/>
              <a:gd name="connsiteY113" fmla="*/ 1246821 h 1357700"/>
              <a:gd name="connsiteX114" fmla="*/ 3036856 w 10678681"/>
              <a:gd name="connsiteY114" fmla="*/ 1214383 h 1357700"/>
              <a:gd name="connsiteX115" fmla="*/ 2948654 w 10678681"/>
              <a:gd name="connsiteY115" fmla="*/ 1157455 h 1357700"/>
              <a:gd name="connsiteX116" fmla="*/ 2824973 w 10678681"/>
              <a:gd name="connsiteY116" fmla="*/ 1134864 h 1357700"/>
              <a:gd name="connsiteX117" fmla="*/ 2804398 w 10678681"/>
              <a:gd name="connsiteY117" fmla="*/ 1125556 h 1357700"/>
              <a:gd name="connsiteX118" fmla="*/ 2775396 w 10678681"/>
              <a:gd name="connsiteY118" fmla="*/ 1130148 h 1357700"/>
              <a:gd name="connsiteX119" fmla="*/ 2659096 w 10678681"/>
              <a:gd name="connsiteY119" fmla="*/ 1150294 h 1357700"/>
              <a:gd name="connsiteX120" fmla="*/ 2567088 w 10678681"/>
              <a:gd name="connsiteY120" fmla="*/ 1181781 h 1357700"/>
              <a:gd name="connsiteX121" fmla="*/ 2454501 w 10678681"/>
              <a:gd name="connsiteY121" fmla="*/ 1155455 h 1357700"/>
              <a:gd name="connsiteX122" fmla="*/ 2385161 w 10678681"/>
              <a:gd name="connsiteY122" fmla="*/ 1161312 h 1357700"/>
              <a:gd name="connsiteX123" fmla="*/ 2270528 w 10678681"/>
              <a:gd name="connsiteY123" fmla="*/ 1204338 h 1357700"/>
              <a:gd name="connsiteX124" fmla="*/ 2121820 w 10678681"/>
              <a:gd name="connsiteY124" fmla="*/ 1187078 h 1357700"/>
              <a:gd name="connsiteX125" fmla="*/ 2092716 w 10678681"/>
              <a:gd name="connsiteY125" fmla="*/ 1139224 h 1357700"/>
              <a:gd name="connsiteX126" fmla="*/ 2052449 w 10678681"/>
              <a:gd name="connsiteY126" fmla="*/ 1109687 h 1357700"/>
              <a:gd name="connsiteX127" fmla="*/ 2032607 w 10678681"/>
              <a:gd name="connsiteY127" fmla="*/ 1175477 h 1357700"/>
              <a:gd name="connsiteX128" fmla="*/ 1901837 w 10678681"/>
              <a:gd name="connsiteY128" fmla="*/ 1221762 h 1357700"/>
              <a:gd name="connsiteX129" fmla="*/ 1836762 w 10678681"/>
              <a:gd name="connsiteY129" fmla="*/ 1237387 h 1357700"/>
              <a:gd name="connsiteX130" fmla="*/ 1735877 w 10678681"/>
              <a:gd name="connsiteY130" fmla="*/ 1246527 h 1357700"/>
              <a:gd name="connsiteX131" fmla="*/ 1705069 w 10678681"/>
              <a:gd name="connsiteY131" fmla="*/ 1251989 h 1357700"/>
              <a:gd name="connsiteX132" fmla="*/ 1397689 w 10678681"/>
              <a:gd name="connsiteY132" fmla="*/ 1336144 h 1357700"/>
              <a:gd name="connsiteX133" fmla="*/ 1220734 w 10678681"/>
              <a:gd name="connsiteY133" fmla="*/ 1257811 h 1357700"/>
              <a:gd name="connsiteX134" fmla="*/ 1021737 w 10678681"/>
              <a:gd name="connsiteY134" fmla="*/ 1238739 h 1357700"/>
              <a:gd name="connsiteX135" fmla="*/ 959820 w 10678681"/>
              <a:gd name="connsiteY135" fmla="*/ 1275863 h 1357700"/>
              <a:gd name="connsiteX136" fmla="*/ 929137 w 10678681"/>
              <a:gd name="connsiteY136" fmla="*/ 1273957 h 1357700"/>
              <a:gd name="connsiteX137" fmla="*/ 878849 w 10678681"/>
              <a:gd name="connsiteY137" fmla="*/ 1266740 h 1357700"/>
              <a:gd name="connsiteX138" fmla="*/ 800667 w 10678681"/>
              <a:gd name="connsiteY138" fmla="*/ 1282041 h 1357700"/>
              <a:gd name="connsiteX139" fmla="*/ 644906 w 10678681"/>
              <a:gd name="connsiteY139" fmla="*/ 1273685 h 1357700"/>
              <a:gd name="connsiteX140" fmla="*/ 379869 w 10678681"/>
              <a:gd name="connsiteY140" fmla="*/ 1339165 h 1357700"/>
              <a:gd name="connsiteX141" fmla="*/ 137696 w 10678681"/>
              <a:gd name="connsiteY141" fmla="*/ 1319217 h 1357700"/>
              <a:gd name="connsiteX142" fmla="*/ 54250 w 10678681"/>
              <a:gd name="connsiteY142" fmla="*/ 1315838 h 1357700"/>
              <a:gd name="connsiteX143" fmla="*/ 28042 w 10678681"/>
              <a:gd name="connsiteY143" fmla="*/ 1297822 h 1357700"/>
              <a:gd name="connsiteX144" fmla="*/ 0 w 10678681"/>
              <a:gd name="connsiteY144" fmla="*/ 1294612 h 1357700"/>
              <a:gd name="connsiteX145" fmla="*/ 0 w 10678681"/>
              <a:gd name="connsiteY145"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30518 w 10678681"/>
              <a:gd name="connsiteY38" fmla="*/ 739526 h 1357700"/>
              <a:gd name="connsiteX39" fmla="*/ 7652907 w 10678681"/>
              <a:gd name="connsiteY39" fmla="*/ 783273 h 1357700"/>
              <a:gd name="connsiteX40" fmla="*/ 7606008 w 10678681"/>
              <a:gd name="connsiteY40" fmla="*/ 800717 h 1357700"/>
              <a:gd name="connsiteX41" fmla="*/ 7480223 w 10678681"/>
              <a:gd name="connsiteY41" fmla="*/ 856821 h 1357700"/>
              <a:gd name="connsiteX42" fmla="*/ 7356005 w 10678681"/>
              <a:gd name="connsiteY42" fmla="*/ 919462 h 1357700"/>
              <a:gd name="connsiteX43" fmla="*/ 7305396 w 10678681"/>
              <a:gd name="connsiteY43" fmla="*/ 986228 h 1357700"/>
              <a:gd name="connsiteX44" fmla="*/ 7266251 w 10678681"/>
              <a:gd name="connsiteY44" fmla="*/ 967864 h 1357700"/>
              <a:gd name="connsiteX45" fmla="*/ 7269396 w 10678681"/>
              <a:gd name="connsiteY45" fmla="*/ 989282 h 1357700"/>
              <a:gd name="connsiteX46" fmla="*/ 7258094 w 10678681"/>
              <a:gd name="connsiteY46" fmla="*/ 990679 h 1357700"/>
              <a:gd name="connsiteX47" fmla="*/ 7257893 w 10678681"/>
              <a:gd name="connsiteY47" fmla="*/ 991204 h 1357700"/>
              <a:gd name="connsiteX48" fmla="*/ 7247153 w 10678681"/>
              <a:gd name="connsiteY48" fmla="*/ 991550 h 1357700"/>
              <a:gd name="connsiteX49" fmla="*/ 7193612 w 10678681"/>
              <a:gd name="connsiteY49" fmla="*/ 987042 h 1357700"/>
              <a:gd name="connsiteX50" fmla="*/ 7132632 w 10678681"/>
              <a:gd name="connsiteY50" fmla="*/ 1042036 h 1357700"/>
              <a:gd name="connsiteX51" fmla="*/ 7105610 w 10678681"/>
              <a:gd name="connsiteY51" fmla="*/ 1053537 h 1357700"/>
              <a:gd name="connsiteX52" fmla="*/ 7069148 w 10678681"/>
              <a:gd name="connsiteY52" fmla="*/ 1047163 h 1357700"/>
              <a:gd name="connsiteX53" fmla="*/ 7039634 w 10678681"/>
              <a:gd name="connsiteY53" fmla="*/ 1059971 h 1357700"/>
              <a:gd name="connsiteX54" fmla="*/ 7033445 w 10678681"/>
              <a:gd name="connsiteY54" fmla="*/ 1063314 h 1357700"/>
              <a:gd name="connsiteX55" fmla="*/ 6999157 w 10678681"/>
              <a:gd name="connsiteY55" fmla="*/ 1055282 h 1357700"/>
              <a:gd name="connsiteX56" fmla="*/ 6981874 w 10678681"/>
              <a:gd name="connsiteY56" fmla="*/ 1053827 h 1357700"/>
              <a:gd name="connsiteX57" fmla="*/ 6976102 w 10678681"/>
              <a:gd name="connsiteY57" fmla="*/ 1047854 h 1357700"/>
              <a:gd name="connsiteX58" fmla="*/ 6951040 w 10678681"/>
              <a:gd name="connsiteY58" fmla="*/ 1048531 h 1357700"/>
              <a:gd name="connsiteX59" fmla="*/ 6948497 w 10678681"/>
              <a:gd name="connsiteY59" fmla="*/ 1050706 h 1357700"/>
              <a:gd name="connsiteX60" fmla="*/ 6926582 w 10678681"/>
              <a:gd name="connsiteY60" fmla="*/ 1043462 h 1357700"/>
              <a:gd name="connsiteX61" fmla="*/ 6833743 w 10678681"/>
              <a:gd name="connsiteY61" fmla="*/ 1027960 h 1357700"/>
              <a:gd name="connsiteX62" fmla="*/ 6687090 w 10678681"/>
              <a:gd name="connsiteY62" fmla="*/ 1063250 h 1357700"/>
              <a:gd name="connsiteX63" fmla="*/ 6437450 w 10678681"/>
              <a:gd name="connsiteY63" fmla="*/ 1101075 h 1357700"/>
              <a:gd name="connsiteX64" fmla="*/ 6327795 w 10678681"/>
              <a:gd name="connsiteY64" fmla="*/ 1088142 h 1357700"/>
              <a:gd name="connsiteX65" fmla="*/ 6136549 w 10678681"/>
              <a:gd name="connsiteY65" fmla="*/ 1100268 h 1357700"/>
              <a:gd name="connsiteX66" fmla="*/ 6004655 w 10678681"/>
              <a:gd name="connsiteY66" fmla="*/ 1114946 h 1357700"/>
              <a:gd name="connsiteX67" fmla="*/ 5936643 w 10678681"/>
              <a:gd name="connsiteY67" fmla="*/ 1095428 h 1357700"/>
              <a:gd name="connsiteX68" fmla="*/ 5912484 w 10678681"/>
              <a:gd name="connsiteY68" fmla="*/ 1112624 h 1357700"/>
              <a:gd name="connsiteX69" fmla="*/ 5908387 w 10678681"/>
              <a:gd name="connsiteY69" fmla="*/ 1116018 h 1357700"/>
              <a:gd name="connsiteX70" fmla="*/ 5890495 w 10678681"/>
              <a:gd name="connsiteY70" fmla="*/ 1120268 h 1357700"/>
              <a:gd name="connsiteX71" fmla="*/ 5887318 w 10678681"/>
              <a:gd name="connsiteY71" fmla="*/ 1133134 h 1357700"/>
              <a:gd name="connsiteX72" fmla="*/ 5861726 w 10678681"/>
              <a:gd name="connsiteY72" fmla="*/ 1147891 h 1357700"/>
              <a:gd name="connsiteX73" fmla="*/ 5805823 w 10678681"/>
              <a:gd name="connsiteY73" fmla="*/ 1152457 h 1357700"/>
              <a:gd name="connsiteX74" fmla="*/ 5689841 w 10678681"/>
              <a:gd name="connsiteY74" fmla="*/ 1176232 h 1357700"/>
              <a:gd name="connsiteX75" fmla="*/ 5605119 w 10678681"/>
              <a:gd name="connsiteY75" fmla="*/ 1190202 h 1357700"/>
              <a:gd name="connsiteX76" fmla="*/ 5488513 w 10678681"/>
              <a:gd name="connsiteY76" fmla="*/ 1205367 h 1357700"/>
              <a:gd name="connsiteX77" fmla="*/ 5402905 w 10678681"/>
              <a:gd name="connsiteY77" fmla="*/ 1241191 h 1357700"/>
              <a:gd name="connsiteX78" fmla="*/ 5285593 w 10678681"/>
              <a:gd name="connsiteY78" fmla="*/ 1273569 h 1357700"/>
              <a:gd name="connsiteX79" fmla="*/ 5192893 w 10678681"/>
              <a:gd name="connsiteY79" fmla="*/ 1247188 h 1357700"/>
              <a:gd name="connsiteX80" fmla="*/ 5186475 w 10678681"/>
              <a:gd name="connsiteY80" fmla="*/ 1257028 h 1357700"/>
              <a:gd name="connsiteX81" fmla="*/ 5126038 w 10678681"/>
              <a:gd name="connsiteY81" fmla="*/ 1263189 h 1357700"/>
              <a:gd name="connsiteX82" fmla="*/ 4894688 w 10678681"/>
              <a:gd name="connsiteY82" fmla="*/ 1247184 h 1357700"/>
              <a:gd name="connsiteX83" fmla="*/ 4788036 w 10678681"/>
              <a:gd name="connsiteY83" fmla="*/ 1238182 h 1357700"/>
              <a:gd name="connsiteX84" fmla="*/ 4747555 w 10678681"/>
              <a:gd name="connsiteY84" fmla="*/ 1252768 h 1357700"/>
              <a:gd name="connsiteX85" fmla="*/ 4679644 w 10678681"/>
              <a:gd name="connsiteY85" fmla="*/ 1276603 h 1357700"/>
              <a:gd name="connsiteX86" fmla="*/ 4632222 w 10678681"/>
              <a:gd name="connsiteY86" fmla="*/ 1318360 h 1357700"/>
              <a:gd name="connsiteX87" fmla="*/ 4617358 w 10678681"/>
              <a:gd name="connsiteY87" fmla="*/ 1327690 h 1357700"/>
              <a:gd name="connsiteX88" fmla="*/ 4589102 w 10678681"/>
              <a:gd name="connsiteY88" fmla="*/ 1321223 h 1357700"/>
              <a:gd name="connsiteX89" fmla="*/ 4578184 w 10678681"/>
              <a:gd name="connsiteY89" fmla="*/ 1326745 h 1357700"/>
              <a:gd name="connsiteX90" fmla="*/ 4574270 w 10678681"/>
              <a:gd name="connsiteY90" fmla="*/ 1325878 h 1357700"/>
              <a:gd name="connsiteX91" fmla="*/ 4564919 w 10678681"/>
              <a:gd name="connsiteY91" fmla="*/ 1325507 h 1357700"/>
              <a:gd name="connsiteX92" fmla="*/ 4566586 w 10678681"/>
              <a:gd name="connsiteY92" fmla="*/ 1316963 h 1357700"/>
              <a:gd name="connsiteX93" fmla="*/ 4556303 w 10678681"/>
              <a:gd name="connsiteY93" fmla="*/ 1300262 h 1357700"/>
              <a:gd name="connsiteX94" fmla="*/ 4502358 w 10678681"/>
              <a:gd name="connsiteY94" fmla="*/ 1302558 h 1357700"/>
              <a:gd name="connsiteX95" fmla="*/ 4498919 w 10678681"/>
              <a:gd name="connsiteY95" fmla="*/ 1312115 h 1357700"/>
              <a:gd name="connsiteX96" fmla="*/ 4492075 w 10678681"/>
              <a:gd name="connsiteY96" fmla="*/ 1313357 h 1357700"/>
              <a:gd name="connsiteX97" fmla="*/ 4487466 w 10678681"/>
              <a:gd name="connsiteY97" fmla="*/ 1304102 h 1357700"/>
              <a:gd name="connsiteX98" fmla="*/ 4398292 w 10678681"/>
              <a:gd name="connsiteY98" fmla="*/ 1278410 h 1357700"/>
              <a:gd name="connsiteX99" fmla="*/ 4306088 w 10678681"/>
              <a:gd name="connsiteY99" fmla="*/ 1282512 h 1357700"/>
              <a:gd name="connsiteX100" fmla="*/ 4188995 w 10678681"/>
              <a:gd name="connsiteY100" fmla="*/ 1296718 h 1357700"/>
              <a:gd name="connsiteX101" fmla="*/ 4136582 w 10678681"/>
              <a:gd name="connsiteY101" fmla="*/ 1287687 h 1357700"/>
              <a:gd name="connsiteX102" fmla="*/ 4064614 w 10678681"/>
              <a:gd name="connsiteY102" fmla="*/ 1296118 h 1357700"/>
              <a:gd name="connsiteX103" fmla="*/ 3906561 w 10678681"/>
              <a:gd name="connsiteY103" fmla="*/ 1352435 h 1357700"/>
              <a:gd name="connsiteX104" fmla="*/ 3787890 w 10678681"/>
              <a:gd name="connsiteY104" fmla="*/ 1352442 h 1357700"/>
              <a:gd name="connsiteX105" fmla="*/ 3745993 w 10678681"/>
              <a:gd name="connsiteY105" fmla="*/ 1342630 h 1357700"/>
              <a:gd name="connsiteX106" fmla="*/ 3675785 w 10678681"/>
              <a:gd name="connsiteY106" fmla="*/ 1326802 h 1357700"/>
              <a:gd name="connsiteX107" fmla="*/ 3623856 w 10678681"/>
              <a:gd name="connsiteY107" fmla="*/ 1290804 h 1357700"/>
              <a:gd name="connsiteX108" fmla="*/ 3564933 w 10678681"/>
              <a:gd name="connsiteY108" fmla="*/ 1287147 h 1357700"/>
              <a:gd name="connsiteX109" fmla="*/ 3550537 w 10678681"/>
              <a:gd name="connsiteY109" fmla="*/ 1317552 h 1357700"/>
              <a:gd name="connsiteX110" fmla="*/ 3487736 w 10678681"/>
              <a:gd name="connsiteY110" fmla="*/ 1303493 h 1357700"/>
              <a:gd name="connsiteX111" fmla="*/ 3392548 w 10678681"/>
              <a:gd name="connsiteY111" fmla="*/ 1278741 h 1357700"/>
              <a:gd name="connsiteX112" fmla="*/ 3337466 w 10678681"/>
              <a:gd name="connsiteY112" fmla="*/ 1272537 h 1357700"/>
              <a:gd name="connsiteX113" fmla="*/ 3187206 w 10678681"/>
              <a:gd name="connsiteY113" fmla="*/ 1246821 h 1357700"/>
              <a:gd name="connsiteX114" fmla="*/ 3036856 w 10678681"/>
              <a:gd name="connsiteY114" fmla="*/ 1214383 h 1357700"/>
              <a:gd name="connsiteX115" fmla="*/ 2824973 w 10678681"/>
              <a:gd name="connsiteY115" fmla="*/ 1134864 h 1357700"/>
              <a:gd name="connsiteX116" fmla="*/ 2804398 w 10678681"/>
              <a:gd name="connsiteY116" fmla="*/ 1125556 h 1357700"/>
              <a:gd name="connsiteX117" fmla="*/ 2775396 w 10678681"/>
              <a:gd name="connsiteY117" fmla="*/ 1130148 h 1357700"/>
              <a:gd name="connsiteX118" fmla="*/ 2659096 w 10678681"/>
              <a:gd name="connsiteY118" fmla="*/ 1150294 h 1357700"/>
              <a:gd name="connsiteX119" fmla="*/ 2567088 w 10678681"/>
              <a:gd name="connsiteY119" fmla="*/ 1181781 h 1357700"/>
              <a:gd name="connsiteX120" fmla="*/ 2454501 w 10678681"/>
              <a:gd name="connsiteY120" fmla="*/ 1155455 h 1357700"/>
              <a:gd name="connsiteX121" fmla="*/ 2385161 w 10678681"/>
              <a:gd name="connsiteY121" fmla="*/ 1161312 h 1357700"/>
              <a:gd name="connsiteX122" fmla="*/ 2270528 w 10678681"/>
              <a:gd name="connsiteY122" fmla="*/ 1204338 h 1357700"/>
              <a:gd name="connsiteX123" fmla="*/ 2121820 w 10678681"/>
              <a:gd name="connsiteY123" fmla="*/ 1187078 h 1357700"/>
              <a:gd name="connsiteX124" fmla="*/ 2092716 w 10678681"/>
              <a:gd name="connsiteY124" fmla="*/ 1139224 h 1357700"/>
              <a:gd name="connsiteX125" fmla="*/ 2052449 w 10678681"/>
              <a:gd name="connsiteY125" fmla="*/ 1109687 h 1357700"/>
              <a:gd name="connsiteX126" fmla="*/ 2032607 w 10678681"/>
              <a:gd name="connsiteY126" fmla="*/ 1175477 h 1357700"/>
              <a:gd name="connsiteX127" fmla="*/ 1901837 w 10678681"/>
              <a:gd name="connsiteY127" fmla="*/ 1221762 h 1357700"/>
              <a:gd name="connsiteX128" fmla="*/ 1836762 w 10678681"/>
              <a:gd name="connsiteY128" fmla="*/ 1237387 h 1357700"/>
              <a:gd name="connsiteX129" fmla="*/ 1735877 w 10678681"/>
              <a:gd name="connsiteY129" fmla="*/ 1246527 h 1357700"/>
              <a:gd name="connsiteX130" fmla="*/ 1705069 w 10678681"/>
              <a:gd name="connsiteY130" fmla="*/ 1251989 h 1357700"/>
              <a:gd name="connsiteX131" fmla="*/ 1397689 w 10678681"/>
              <a:gd name="connsiteY131" fmla="*/ 1336144 h 1357700"/>
              <a:gd name="connsiteX132" fmla="*/ 1220734 w 10678681"/>
              <a:gd name="connsiteY132" fmla="*/ 1257811 h 1357700"/>
              <a:gd name="connsiteX133" fmla="*/ 1021737 w 10678681"/>
              <a:gd name="connsiteY133" fmla="*/ 1238739 h 1357700"/>
              <a:gd name="connsiteX134" fmla="*/ 959820 w 10678681"/>
              <a:gd name="connsiteY134" fmla="*/ 1275863 h 1357700"/>
              <a:gd name="connsiteX135" fmla="*/ 929137 w 10678681"/>
              <a:gd name="connsiteY135" fmla="*/ 1273957 h 1357700"/>
              <a:gd name="connsiteX136" fmla="*/ 878849 w 10678681"/>
              <a:gd name="connsiteY136" fmla="*/ 1266740 h 1357700"/>
              <a:gd name="connsiteX137" fmla="*/ 800667 w 10678681"/>
              <a:gd name="connsiteY137" fmla="*/ 1282041 h 1357700"/>
              <a:gd name="connsiteX138" fmla="*/ 644906 w 10678681"/>
              <a:gd name="connsiteY138" fmla="*/ 1273685 h 1357700"/>
              <a:gd name="connsiteX139" fmla="*/ 379869 w 10678681"/>
              <a:gd name="connsiteY139" fmla="*/ 1339165 h 1357700"/>
              <a:gd name="connsiteX140" fmla="*/ 137696 w 10678681"/>
              <a:gd name="connsiteY140" fmla="*/ 1319217 h 1357700"/>
              <a:gd name="connsiteX141" fmla="*/ 54250 w 10678681"/>
              <a:gd name="connsiteY141" fmla="*/ 1315838 h 1357700"/>
              <a:gd name="connsiteX142" fmla="*/ 28042 w 10678681"/>
              <a:gd name="connsiteY142" fmla="*/ 1297822 h 1357700"/>
              <a:gd name="connsiteX143" fmla="*/ 0 w 10678681"/>
              <a:gd name="connsiteY143" fmla="*/ 1294612 h 1357700"/>
              <a:gd name="connsiteX144" fmla="*/ 0 w 10678681"/>
              <a:gd name="connsiteY144"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30518 w 10678681"/>
              <a:gd name="connsiteY38" fmla="*/ 739526 h 1357700"/>
              <a:gd name="connsiteX39" fmla="*/ 7652907 w 10678681"/>
              <a:gd name="connsiteY39" fmla="*/ 783273 h 1357700"/>
              <a:gd name="connsiteX40" fmla="*/ 7606008 w 10678681"/>
              <a:gd name="connsiteY40" fmla="*/ 800717 h 1357700"/>
              <a:gd name="connsiteX41" fmla="*/ 7480223 w 10678681"/>
              <a:gd name="connsiteY41" fmla="*/ 856821 h 1357700"/>
              <a:gd name="connsiteX42" fmla="*/ 7356005 w 10678681"/>
              <a:gd name="connsiteY42" fmla="*/ 919462 h 1357700"/>
              <a:gd name="connsiteX43" fmla="*/ 7305396 w 10678681"/>
              <a:gd name="connsiteY43" fmla="*/ 986228 h 1357700"/>
              <a:gd name="connsiteX44" fmla="*/ 7266251 w 10678681"/>
              <a:gd name="connsiteY44" fmla="*/ 967864 h 1357700"/>
              <a:gd name="connsiteX45" fmla="*/ 7269396 w 10678681"/>
              <a:gd name="connsiteY45" fmla="*/ 989282 h 1357700"/>
              <a:gd name="connsiteX46" fmla="*/ 7258094 w 10678681"/>
              <a:gd name="connsiteY46" fmla="*/ 990679 h 1357700"/>
              <a:gd name="connsiteX47" fmla="*/ 7257893 w 10678681"/>
              <a:gd name="connsiteY47" fmla="*/ 991204 h 1357700"/>
              <a:gd name="connsiteX48" fmla="*/ 7247153 w 10678681"/>
              <a:gd name="connsiteY48" fmla="*/ 991550 h 1357700"/>
              <a:gd name="connsiteX49" fmla="*/ 7193612 w 10678681"/>
              <a:gd name="connsiteY49" fmla="*/ 987042 h 1357700"/>
              <a:gd name="connsiteX50" fmla="*/ 7132632 w 10678681"/>
              <a:gd name="connsiteY50" fmla="*/ 1042036 h 1357700"/>
              <a:gd name="connsiteX51" fmla="*/ 7105610 w 10678681"/>
              <a:gd name="connsiteY51" fmla="*/ 1053537 h 1357700"/>
              <a:gd name="connsiteX52" fmla="*/ 7069148 w 10678681"/>
              <a:gd name="connsiteY52" fmla="*/ 1047163 h 1357700"/>
              <a:gd name="connsiteX53" fmla="*/ 7039634 w 10678681"/>
              <a:gd name="connsiteY53" fmla="*/ 1059971 h 1357700"/>
              <a:gd name="connsiteX54" fmla="*/ 7033445 w 10678681"/>
              <a:gd name="connsiteY54" fmla="*/ 1063314 h 1357700"/>
              <a:gd name="connsiteX55" fmla="*/ 6999157 w 10678681"/>
              <a:gd name="connsiteY55" fmla="*/ 1055282 h 1357700"/>
              <a:gd name="connsiteX56" fmla="*/ 6981874 w 10678681"/>
              <a:gd name="connsiteY56" fmla="*/ 1053827 h 1357700"/>
              <a:gd name="connsiteX57" fmla="*/ 6976102 w 10678681"/>
              <a:gd name="connsiteY57" fmla="*/ 1047854 h 1357700"/>
              <a:gd name="connsiteX58" fmla="*/ 6951040 w 10678681"/>
              <a:gd name="connsiteY58" fmla="*/ 1048531 h 1357700"/>
              <a:gd name="connsiteX59" fmla="*/ 6948497 w 10678681"/>
              <a:gd name="connsiteY59" fmla="*/ 1050706 h 1357700"/>
              <a:gd name="connsiteX60" fmla="*/ 6926582 w 10678681"/>
              <a:gd name="connsiteY60" fmla="*/ 1043462 h 1357700"/>
              <a:gd name="connsiteX61" fmla="*/ 6833743 w 10678681"/>
              <a:gd name="connsiteY61" fmla="*/ 1027960 h 1357700"/>
              <a:gd name="connsiteX62" fmla="*/ 6687090 w 10678681"/>
              <a:gd name="connsiteY62" fmla="*/ 1063250 h 1357700"/>
              <a:gd name="connsiteX63" fmla="*/ 6437450 w 10678681"/>
              <a:gd name="connsiteY63" fmla="*/ 1101075 h 1357700"/>
              <a:gd name="connsiteX64" fmla="*/ 6327795 w 10678681"/>
              <a:gd name="connsiteY64" fmla="*/ 1088142 h 1357700"/>
              <a:gd name="connsiteX65" fmla="*/ 6136549 w 10678681"/>
              <a:gd name="connsiteY65" fmla="*/ 1100268 h 1357700"/>
              <a:gd name="connsiteX66" fmla="*/ 6004655 w 10678681"/>
              <a:gd name="connsiteY66" fmla="*/ 1114946 h 1357700"/>
              <a:gd name="connsiteX67" fmla="*/ 5936643 w 10678681"/>
              <a:gd name="connsiteY67" fmla="*/ 1095428 h 1357700"/>
              <a:gd name="connsiteX68" fmla="*/ 5912484 w 10678681"/>
              <a:gd name="connsiteY68" fmla="*/ 1112624 h 1357700"/>
              <a:gd name="connsiteX69" fmla="*/ 5908387 w 10678681"/>
              <a:gd name="connsiteY69" fmla="*/ 1116018 h 1357700"/>
              <a:gd name="connsiteX70" fmla="*/ 5890495 w 10678681"/>
              <a:gd name="connsiteY70" fmla="*/ 1120268 h 1357700"/>
              <a:gd name="connsiteX71" fmla="*/ 5887318 w 10678681"/>
              <a:gd name="connsiteY71" fmla="*/ 1133134 h 1357700"/>
              <a:gd name="connsiteX72" fmla="*/ 5861726 w 10678681"/>
              <a:gd name="connsiteY72" fmla="*/ 1147891 h 1357700"/>
              <a:gd name="connsiteX73" fmla="*/ 5805823 w 10678681"/>
              <a:gd name="connsiteY73" fmla="*/ 1152457 h 1357700"/>
              <a:gd name="connsiteX74" fmla="*/ 5689841 w 10678681"/>
              <a:gd name="connsiteY74" fmla="*/ 1176232 h 1357700"/>
              <a:gd name="connsiteX75" fmla="*/ 5605119 w 10678681"/>
              <a:gd name="connsiteY75" fmla="*/ 1190202 h 1357700"/>
              <a:gd name="connsiteX76" fmla="*/ 5488513 w 10678681"/>
              <a:gd name="connsiteY76" fmla="*/ 1205367 h 1357700"/>
              <a:gd name="connsiteX77" fmla="*/ 5402905 w 10678681"/>
              <a:gd name="connsiteY77" fmla="*/ 1241191 h 1357700"/>
              <a:gd name="connsiteX78" fmla="*/ 5285593 w 10678681"/>
              <a:gd name="connsiteY78" fmla="*/ 1273569 h 1357700"/>
              <a:gd name="connsiteX79" fmla="*/ 5192893 w 10678681"/>
              <a:gd name="connsiteY79" fmla="*/ 1247188 h 1357700"/>
              <a:gd name="connsiteX80" fmla="*/ 5186475 w 10678681"/>
              <a:gd name="connsiteY80" fmla="*/ 1257028 h 1357700"/>
              <a:gd name="connsiteX81" fmla="*/ 5126038 w 10678681"/>
              <a:gd name="connsiteY81" fmla="*/ 1263189 h 1357700"/>
              <a:gd name="connsiteX82" fmla="*/ 4894688 w 10678681"/>
              <a:gd name="connsiteY82" fmla="*/ 1247184 h 1357700"/>
              <a:gd name="connsiteX83" fmla="*/ 4788036 w 10678681"/>
              <a:gd name="connsiteY83" fmla="*/ 1238182 h 1357700"/>
              <a:gd name="connsiteX84" fmla="*/ 4747555 w 10678681"/>
              <a:gd name="connsiteY84" fmla="*/ 1252768 h 1357700"/>
              <a:gd name="connsiteX85" fmla="*/ 4679644 w 10678681"/>
              <a:gd name="connsiteY85" fmla="*/ 1276603 h 1357700"/>
              <a:gd name="connsiteX86" fmla="*/ 4632222 w 10678681"/>
              <a:gd name="connsiteY86" fmla="*/ 1318360 h 1357700"/>
              <a:gd name="connsiteX87" fmla="*/ 4617358 w 10678681"/>
              <a:gd name="connsiteY87" fmla="*/ 1327690 h 1357700"/>
              <a:gd name="connsiteX88" fmla="*/ 4589102 w 10678681"/>
              <a:gd name="connsiteY88" fmla="*/ 1321223 h 1357700"/>
              <a:gd name="connsiteX89" fmla="*/ 4578184 w 10678681"/>
              <a:gd name="connsiteY89" fmla="*/ 1326745 h 1357700"/>
              <a:gd name="connsiteX90" fmla="*/ 4574270 w 10678681"/>
              <a:gd name="connsiteY90" fmla="*/ 1325878 h 1357700"/>
              <a:gd name="connsiteX91" fmla="*/ 4564919 w 10678681"/>
              <a:gd name="connsiteY91" fmla="*/ 1325507 h 1357700"/>
              <a:gd name="connsiteX92" fmla="*/ 4566586 w 10678681"/>
              <a:gd name="connsiteY92" fmla="*/ 1316963 h 1357700"/>
              <a:gd name="connsiteX93" fmla="*/ 4556303 w 10678681"/>
              <a:gd name="connsiteY93" fmla="*/ 1300262 h 1357700"/>
              <a:gd name="connsiteX94" fmla="*/ 4502358 w 10678681"/>
              <a:gd name="connsiteY94" fmla="*/ 1302558 h 1357700"/>
              <a:gd name="connsiteX95" fmla="*/ 4498919 w 10678681"/>
              <a:gd name="connsiteY95" fmla="*/ 1312115 h 1357700"/>
              <a:gd name="connsiteX96" fmla="*/ 4492075 w 10678681"/>
              <a:gd name="connsiteY96" fmla="*/ 1313357 h 1357700"/>
              <a:gd name="connsiteX97" fmla="*/ 4487466 w 10678681"/>
              <a:gd name="connsiteY97" fmla="*/ 1304102 h 1357700"/>
              <a:gd name="connsiteX98" fmla="*/ 4398292 w 10678681"/>
              <a:gd name="connsiteY98" fmla="*/ 1278410 h 1357700"/>
              <a:gd name="connsiteX99" fmla="*/ 4306088 w 10678681"/>
              <a:gd name="connsiteY99" fmla="*/ 1282512 h 1357700"/>
              <a:gd name="connsiteX100" fmla="*/ 4188995 w 10678681"/>
              <a:gd name="connsiteY100" fmla="*/ 1296718 h 1357700"/>
              <a:gd name="connsiteX101" fmla="*/ 4136582 w 10678681"/>
              <a:gd name="connsiteY101" fmla="*/ 1287687 h 1357700"/>
              <a:gd name="connsiteX102" fmla="*/ 4064614 w 10678681"/>
              <a:gd name="connsiteY102" fmla="*/ 1296118 h 1357700"/>
              <a:gd name="connsiteX103" fmla="*/ 3906561 w 10678681"/>
              <a:gd name="connsiteY103" fmla="*/ 1352435 h 1357700"/>
              <a:gd name="connsiteX104" fmla="*/ 3787890 w 10678681"/>
              <a:gd name="connsiteY104" fmla="*/ 1352442 h 1357700"/>
              <a:gd name="connsiteX105" fmla="*/ 3745993 w 10678681"/>
              <a:gd name="connsiteY105" fmla="*/ 1342630 h 1357700"/>
              <a:gd name="connsiteX106" fmla="*/ 3675785 w 10678681"/>
              <a:gd name="connsiteY106" fmla="*/ 1326802 h 1357700"/>
              <a:gd name="connsiteX107" fmla="*/ 3623856 w 10678681"/>
              <a:gd name="connsiteY107" fmla="*/ 1290804 h 1357700"/>
              <a:gd name="connsiteX108" fmla="*/ 3564933 w 10678681"/>
              <a:gd name="connsiteY108" fmla="*/ 1287147 h 1357700"/>
              <a:gd name="connsiteX109" fmla="*/ 3550537 w 10678681"/>
              <a:gd name="connsiteY109" fmla="*/ 1317552 h 1357700"/>
              <a:gd name="connsiteX110" fmla="*/ 3487736 w 10678681"/>
              <a:gd name="connsiteY110" fmla="*/ 1303493 h 1357700"/>
              <a:gd name="connsiteX111" fmla="*/ 3392548 w 10678681"/>
              <a:gd name="connsiteY111" fmla="*/ 1278741 h 1357700"/>
              <a:gd name="connsiteX112" fmla="*/ 3337466 w 10678681"/>
              <a:gd name="connsiteY112" fmla="*/ 1272537 h 1357700"/>
              <a:gd name="connsiteX113" fmla="*/ 3187206 w 10678681"/>
              <a:gd name="connsiteY113" fmla="*/ 1246821 h 1357700"/>
              <a:gd name="connsiteX114" fmla="*/ 3036856 w 10678681"/>
              <a:gd name="connsiteY114" fmla="*/ 1214383 h 1357700"/>
              <a:gd name="connsiteX115" fmla="*/ 2824973 w 10678681"/>
              <a:gd name="connsiteY115" fmla="*/ 1134864 h 1357700"/>
              <a:gd name="connsiteX116" fmla="*/ 2804398 w 10678681"/>
              <a:gd name="connsiteY116" fmla="*/ 1125556 h 1357700"/>
              <a:gd name="connsiteX117" fmla="*/ 2775396 w 10678681"/>
              <a:gd name="connsiteY117" fmla="*/ 1130148 h 1357700"/>
              <a:gd name="connsiteX118" fmla="*/ 2659096 w 10678681"/>
              <a:gd name="connsiteY118" fmla="*/ 1150294 h 1357700"/>
              <a:gd name="connsiteX119" fmla="*/ 2567088 w 10678681"/>
              <a:gd name="connsiteY119" fmla="*/ 1181781 h 1357700"/>
              <a:gd name="connsiteX120" fmla="*/ 2454501 w 10678681"/>
              <a:gd name="connsiteY120" fmla="*/ 1155455 h 1357700"/>
              <a:gd name="connsiteX121" fmla="*/ 2385161 w 10678681"/>
              <a:gd name="connsiteY121" fmla="*/ 1161312 h 1357700"/>
              <a:gd name="connsiteX122" fmla="*/ 2121820 w 10678681"/>
              <a:gd name="connsiteY122" fmla="*/ 1187078 h 1357700"/>
              <a:gd name="connsiteX123" fmla="*/ 2092716 w 10678681"/>
              <a:gd name="connsiteY123" fmla="*/ 1139224 h 1357700"/>
              <a:gd name="connsiteX124" fmla="*/ 2052449 w 10678681"/>
              <a:gd name="connsiteY124" fmla="*/ 1109687 h 1357700"/>
              <a:gd name="connsiteX125" fmla="*/ 2032607 w 10678681"/>
              <a:gd name="connsiteY125" fmla="*/ 1175477 h 1357700"/>
              <a:gd name="connsiteX126" fmla="*/ 1901837 w 10678681"/>
              <a:gd name="connsiteY126" fmla="*/ 1221762 h 1357700"/>
              <a:gd name="connsiteX127" fmla="*/ 1836762 w 10678681"/>
              <a:gd name="connsiteY127" fmla="*/ 1237387 h 1357700"/>
              <a:gd name="connsiteX128" fmla="*/ 1735877 w 10678681"/>
              <a:gd name="connsiteY128" fmla="*/ 1246527 h 1357700"/>
              <a:gd name="connsiteX129" fmla="*/ 1705069 w 10678681"/>
              <a:gd name="connsiteY129" fmla="*/ 1251989 h 1357700"/>
              <a:gd name="connsiteX130" fmla="*/ 1397689 w 10678681"/>
              <a:gd name="connsiteY130" fmla="*/ 1336144 h 1357700"/>
              <a:gd name="connsiteX131" fmla="*/ 1220734 w 10678681"/>
              <a:gd name="connsiteY131" fmla="*/ 1257811 h 1357700"/>
              <a:gd name="connsiteX132" fmla="*/ 1021737 w 10678681"/>
              <a:gd name="connsiteY132" fmla="*/ 1238739 h 1357700"/>
              <a:gd name="connsiteX133" fmla="*/ 959820 w 10678681"/>
              <a:gd name="connsiteY133" fmla="*/ 1275863 h 1357700"/>
              <a:gd name="connsiteX134" fmla="*/ 929137 w 10678681"/>
              <a:gd name="connsiteY134" fmla="*/ 1273957 h 1357700"/>
              <a:gd name="connsiteX135" fmla="*/ 878849 w 10678681"/>
              <a:gd name="connsiteY135" fmla="*/ 1266740 h 1357700"/>
              <a:gd name="connsiteX136" fmla="*/ 800667 w 10678681"/>
              <a:gd name="connsiteY136" fmla="*/ 1282041 h 1357700"/>
              <a:gd name="connsiteX137" fmla="*/ 644906 w 10678681"/>
              <a:gd name="connsiteY137" fmla="*/ 1273685 h 1357700"/>
              <a:gd name="connsiteX138" fmla="*/ 379869 w 10678681"/>
              <a:gd name="connsiteY138" fmla="*/ 1339165 h 1357700"/>
              <a:gd name="connsiteX139" fmla="*/ 137696 w 10678681"/>
              <a:gd name="connsiteY139" fmla="*/ 1319217 h 1357700"/>
              <a:gd name="connsiteX140" fmla="*/ 54250 w 10678681"/>
              <a:gd name="connsiteY140" fmla="*/ 1315838 h 1357700"/>
              <a:gd name="connsiteX141" fmla="*/ 28042 w 10678681"/>
              <a:gd name="connsiteY141" fmla="*/ 1297822 h 1357700"/>
              <a:gd name="connsiteX142" fmla="*/ 0 w 10678681"/>
              <a:gd name="connsiteY142" fmla="*/ 1294612 h 1357700"/>
              <a:gd name="connsiteX143" fmla="*/ 0 w 10678681"/>
              <a:gd name="connsiteY143"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30518 w 10678681"/>
              <a:gd name="connsiteY38" fmla="*/ 739526 h 1357700"/>
              <a:gd name="connsiteX39" fmla="*/ 7652907 w 10678681"/>
              <a:gd name="connsiteY39" fmla="*/ 783273 h 1357700"/>
              <a:gd name="connsiteX40" fmla="*/ 7606008 w 10678681"/>
              <a:gd name="connsiteY40" fmla="*/ 800717 h 1357700"/>
              <a:gd name="connsiteX41" fmla="*/ 7480223 w 10678681"/>
              <a:gd name="connsiteY41" fmla="*/ 856821 h 1357700"/>
              <a:gd name="connsiteX42" fmla="*/ 7356005 w 10678681"/>
              <a:gd name="connsiteY42" fmla="*/ 919462 h 1357700"/>
              <a:gd name="connsiteX43" fmla="*/ 7305396 w 10678681"/>
              <a:gd name="connsiteY43" fmla="*/ 986228 h 1357700"/>
              <a:gd name="connsiteX44" fmla="*/ 7266251 w 10678681"/>
              <a:gd name="connsiteY44" fmla="*/ 967864 h 1357700"/>
              <a:gd name="connsiteX45" fmla="*/ 7269396 w 10678681"/>
              <a:gd name="connsiteY45" fmla="*/ 989282 h 1357700"/>
              <a:gd name="connsiteX46" fmla="*/ 7258094 w 10678681"/>
              <a:gd name="connsiteY46" fmla="*/ 990679 h 1357700"/>
              <a:gd name="connsiteX47" fmla="*/ 7257893 w 10678681"/>
              <a:gd name="connsiteY47" fmla="*/ 991204 h 1357700"/>
              <a:gd name="connsiteX48" fmla="*/ 7247153 w 10678681"/>
              <a:gd name="connsiteY48" fmla="*/ 991550 h 1357700"/>
              <a:gd name="connsiteX49" fmla="*/ 7193612 w 10678681"/>
              <a:gd name="connsiteY49" fmla="*/ 987042 h 1357700"/>
              <a:gd name="connsiteX50" fmla="*/ 7132632 w 10678681"/>
              <a:gd name="connsiteY50" fmla="*/ 1042036 h 1357700"/>
              <a:gd name="connsiteX51" fmla="*/ 7105610 w 10678681"/>
              <a:gd name="connsiteY51" fmla="*/ 1053537 h 1357700"/>
              <a:gd name="connsiteX52" fmla="*/ 7069148 w 10678681"/>
              <a:gd name="connsiteY52" fmla="*/ 1047163 h 1357700"/>
              <a:gd name="connsiteX53" fmla="*/ 7039634 w 10678681"/>
              <a:gd name="connsiteY53" fmla="*/ 1059971 h 1357700"/>
              <a:gd name="connsiteX54" fmla="*/ 7033445 w 10678681"/>
              <a:gd name="connsiteY54" fmla="*/ 1063314 h 1357700"/>
              <a:gd name="connsiteX55" fmla="*/ 6999157 w 10678681"/>
              <a:gd name="connsiteY55" fmla="*/ 1055282 h 1357700"/>
              <a:gd name="connsiteX56" fmla="*/ 6981874 w 10678681"/>
              <a:gd name="connsiteY56" fmla="*/ 1053827 h 1357700"/>
              <a:gd name="connsiteX57" fmla="*/ 6976102 w 10678681"/>
              <a:gd name="connsiteY57" fmla="*/ 1047854 h 1357700"/>
              <a:gd name="connsiteX58" fmla="*/ 6951040 w 10678681"/>
              <a:gd name="connsiteY58" fmla="*/ 1048531 h 1357700"/>
              <a:gd name="connsiteX59" fmla="*/ 6948497 w 10678681"/>
              <a:gd name="connsiteY59" fmla="*/ 1050706 h 1357700"/>
              <a:gd name="connsiteX60" fmla="*/ 6926582 w 10678681"/>
              <a:gd name="connsiteY60" fmla="*/ 1043462 h 1357700"/>
              <a:gd name="connsiteX61" fmla="*/ 6833743 w 10678681"/>
              <a:gd name="connsiteY61" fmla="*/ 1027960 h 1357700"/>
              <a:gd name="connsiteX62" fmla="*/ 6687090 w 10678681"/>
              <a:gd name="connsiteY62" fmla="*/ 1063250 h 1357700"/>
              <a:gd name="connsiteX63" fmla="*/ 6437450 w 10678681"/>
              <a:gd name="connsiteY63" fmla="*/ 1101075 h 1357700"/>
              <a:gd name="connsiteX64" fmla="*/ 6327795 w 10678681"/>
              <a:gd name="connsiteY64" fmla="*/ 1088142 h 1357700"/>
              <a:gd name="connsiteX65" fmla="*/ 6136549 w 10678681"/>
              <a:gd name="connsiteY65" fmla="*/ 1100268 h 1357700"/>
              <a:gd name="connsiteX66" fmla="*/ 6004655 w 10678681"/>
              <a:gd name="connsiteY66" fmla="*/ 1114946 h 1357700"/>
              <a:gd name="connsiteX67" fmla="*/ 5936643 w 10678681"/>
              <a:gd name="connsiteY67" fmla="*/ 1095428 h 1357700"/>
              <a:gd name="connsiteX68" fmla="*/ 5912484 w 10678681"/>
              <a:gd name="connsiteY68" fmla="*/ 1112624 h 1357700"/>
              <a:gd name="connsiteX69" fmla="*/ 5908387 w 10678681"/>
              <a:gd name="connsiteY69" fmla="*/ 1116018 h 1357700"/>
              <a:gd name="connsiteX70" fmla="*/ 5890495 w 10678681"/>
              <a:gd name="connsiteY70" fmla="*/ 1120268 h 1357700"/>
              <a:gd name="connsiteX71" fmla="*/ 5887318 w 10678681"/>
              <a:gd name="connsiteY71" fmla="*/ 1133134 h 1357700"/>
              <a:gd name="connsiteX72" fmla="*/ 5861726 w 10678681"/>
              <a:gd name="connsiteY72" fmla="*/ 1147891 h 1357700"/>
              <a:gd name="connsiteX73" fmla="*/ 5805823 w 10678681"/>
              <a:gd name="connsiteY73" fmla="*/ 1152457 h 1357700"/>
              <a:gd name="connsiteX74" fmla="*/ 5689841 w 10678681"/>
              <a:gd name="connsiteY74" fmla="*/ 1176232 h 1357700"/>
              <a:gd name="connsiteX75" fmla="*/ 5605119 w 10678681"/>
              <a:gd name="connsiteY75" fmla="*/ 1190202 h 1357700"/>
              <a:gd name="connsiteX76" fmla="*/ 5488513 w 10678681"/>
              <a:gd name="connsiteY76" fmla="*/ 1205367 h 1357700"/>
              <a:gd name="connsiteX77" fmla="*/ 5402905 w 10678681"/>
              <a:gd name="connsiteY77" fmla="*/ 1241191 h 1357700"/>
              <a:gd name="connsiteX78" fmla="*/ 5285593 w 10678681"/>
              <a:gd name="connsiteY78" fmla="*/ 1273569 h 1357700"/>
              <a:gd name="connsiteX79" fmla="*/ 5192893 w 10678681"/>
              <a:gd name="connsiteY79" fmla="*/ 1247188 h 1357700"/>
              <a:gd name="connsiteX80" fmla="*/ 5186475 w 10678681"/>
              <a:gd name="connsiteY80" fmla="*/ 1257028 h 1357700"/>
              <a:gd name="connsiteX81" fmla="*/ 5126038 w 10678681"/>
              <a:gd name="connsiteY81" fmla="*/ 1263189 h 1357700"/>
              <a:gd name="connsiteX82" fmla="*/ 4894688 w 10678681"/>
              <a:gd name="connsiteY82" fmla="*/ 1247184 h 1357700"/>
              <a:gd name="connsiteX83" fmla="*/ 4788036 w 10678681"/>
              <a:gd name="connsiteY83" fmla="*/ 1238182 h 1357700"/>
              <a:gd name="connsiteX84" fmla="*/ 4747555 w 10678681"/>
              <a:gd name="connsiteY84" fmla="*/ 1252768 h 1357700"/>
              <a:gd name="connsiteX85" fmla="*/ 4679644 w 10678681"/>
              <a:gd name="connsiteY85" fmla="*/ 1276603 h 1357700"/>
              <a:gd name="connsiteX86" fmla="*/ 4632222 w 10678681"/>
              <a:gd name="connsiteY86" fmla="*/ 1318360 h 1357700"/>
              <a:gd name="connsiteX87" fmla="*/ 4617358 w 10678681"/>
              <a:gd name="connsiteY87" fmla="*/ 1327690 h 1357700"/>
              <a:gd name="connsiteX88" fmla="*/ 4589102 w 10678681"/>
              <a:gd name="connsiteY88" fmla="*/ 1321223 h 1357700"/>
              <a:gd name="connsiteX89" fmla="*/ 4578184 w 10678681"/>
              <a:gd name="connsiteY89" fmla="*/ 1326745 h 1357700"/>
              <a:gd name="connsiteX90" fmla="*/ 4574270 w 10678681"/>
              <a:gd name="connsiteY90" fmla="*/ 1325878 h 1357700"/>
              <a:gd name="connsiteX91" fmla="*/ 4564919 w 10678681"/>
              <a:gd name="connsiteY91" fmla="*/ 1325507 h 1357700"/>
              <a:gd name="connsiteX92" fmla="*/ 4566586 w 10678681"/>
              <a:gd name="connsiteY92" fmla="*/ 1316963 h 1357700"/>
              <a:gd name="connsiteX93" fmla="*/ 4556303 w 10678681"/>
              <a:gd name="connsiteY93" fmla="*/ 1300262 h 1357700"/>
              <a:gd name="connsiteX94" fmla="*/ 4502358 w 10678681"/>
              <a:gd name="connsiteY94" fmla="*/ 1302558 h 1357700"/>
              <a:gd name="connsiteX95" fmla="*/ 4498919 w 10678681"/>
              <a:gd name="connsiteY95" fmla="*/ 1312115 h 1357700"/>
              <a:gd name="connsiteX96" fmla="*/ 4492075 w 10678681"/>
              <a:gd name="connsiteY96" fmla="*/ 1313357 h 1357700"/>
              <a:gd name="connsiteX97" fmla="*/ 4487466 w 10678681"/>
              <a:gd name="connsiteY97" fmla="*/ 1304102 h 1357700"/>
              <a:gd name="connsiteX98" fmla="*/ 4398292 w 10678681"/>
              <a:gd name="connsiteY98" fmla="*/ 1278410 h 1357700"/>
              <a:gd name="connsiteX99" fmla="*/ 4306088 w 10678681"/>
              <a:gd name="connsiteY99" fmla="*/ 1282512 h 1357700"/>
              <a:gd name="connsiteX100" fmla="*/ 4188995 w 10678681"/>
              <a:gd name="connsiteY100" fmla="*/ 1296718 h 1357700"/>
              <a:gd name="connsiteX101" fmla="*/ 4136582 w 10678681"/>
              <a:gd name="connsiteY101" fmla="*/ 1287687 h 1357700"/>
              <a:gd name="connsiteX102" fmla="*/ 4064614 w 10678681"/>
              <a:gd name="connsiteY102" fmla="*/ 1296118 h 1357700"/>
              <a:gd name="connsiteX103" fmla="*/ 3906561 w 10678681"/>
              <a:gd name="connsiteY103" fmla="*/ 1352435 h 1357700"/>
              <a:gd name="connsiteX104" fmla="*/ 3787890 w 10678681"/>
              <a:gd name="connsiteY104" fmla="*/ 1352442 h 1357700"/>
              <a:gd name="connsiteX105" fmla="*/ 3745993 w 10678681"/>
              <a:gd name="connsiteY105" fmla="*/ 1342630 h 1357700"/>
              <a:gd name="connsiteX106" fmla="*/ 3675785 w 10678681"/>
              <a:gd name="connsiteY106" fmla="*/ 1326802 h 1357700"/>
              <a:gd name="connsiteX107" fmla="*/ 3623856 w 10678681"/>
              <a:gd name="connsiteY107" fmla="*/ 1290804 h 1357700"/>
              <a:gd name="connsiteX108" fmla="*/ 3564933 w 10678681"/>
              <a:gd name="connsiteY108" fmla="*/ 1287147 h 1357700"/>
              <a:gd name="connsiteX109" fmla="*/ 3550537 w 10678681"/>
              <a:gd name="connsiteY109" fmla="*/ 1317552 h 1357700"/>
              <a:gd name="connsiteX110" fmla="*/ 3487736 w 10678681"/>
              <a:gd name="connsiteY110" fmla="*/ 1303493 h 1357700"/>
              <a:gd name="connsiteX111" fmla="*/ 3392548 w 10678681"/>
              <a:gd name="connsiteY111" fmla="*/ 1278741 h 1357700"/>
              <a:gd name="connsiteX112" fmla="*/ 3337466 w 10678681"/>
              <a:gd name="connsiteY112" fmla="*/ 1272537 h 1357700"/>
              <a:gd name="connsiteX113" fmla="*/ 3187206 w 10678681"/>
              <a:gd name="connsiteY113" fmla="*/ 1246821 h 1357700"/>
              <a:gd name="connsiteX114" fmla="*/ 3036856 w 10678681"/>
              <a:gd name="connsiteY114" fmla="*/ 1214383 h 1357700"/>
              <a:gd name="connsiteX115" fmla="*/ 2824973 w 10678681"/>
              <a:gd name="connsiteY115" fmla="*/ 1134864 h 1357700"/>
              <a:gd name="connsiteX116" fmla="*/ 2804398 w 10678681"/>
              <a:gd name="connsiteY116" fmla="*/ 1125556 h 1357700"/>
              <a:gd name="connsiteX117" fmla="*/ 2775396 w 10678681"/>
              <a:gd name="connsiteY117" fmla="*/ 1130148 h 1357700"/>
              <a:gd name="connsiteX118" fmla="*/ 2659096 w 10678681"/>
              <a:gd name="connsiteY118" fmla="*/ 1150294 h 1357700"/>
              <a:gd name="connsiteX119" fmla="*/ 2567088 w 10678681"/>
              <a:gd name="connsiteY119" fmla="*/ 1181781 h 1357700"/>
              <a:gd name="connsiteX120" fmla="*/ 2454501 w 10678681"/>
              <a:gd name="connsiteY120" fmla="*/ 1155455 h 1357700"/>
              <a:gd name="connsiteX121" fmla="*/ 2385161 w 10678681"/>
              <a:gd name="connsiteY121" fmla="*/ 1161312 h 1357700"/>
              <a:gd name="connsiteX122" fmla="*/ 2273361 w 10678681"/>
              <a:gd name="connsiteY122" fmla="*/ 1134090 h 1357700"/>
              <a:gd name="connsiteX123" fmla="*/ 2092716 w 10678681"/>
              <a:gd name="connsiteY123" fmla="*/ 1139224 h 1357700"/>
              <a:gd name="connsiteX124" fmla="*/ 2052449 w 10678681"/>
              <a:gd name="connsiteY124" fmla="*/ 1109687 h 1357700"/>
              <a:gd name="connsiteX125" fmla="*/ 2032607 w 10678681"/>
              <a:gd name="connsiteY125" fmla="*/ 1175477 h 1357700"/>
              <a:gd name="connsiteX126" fmla="*/ 1901837 w 10678681"/>
              <a:gd name="connsiteY126" fmla="*/ 1221762 h 1357700"/>
              <a:gd name="connsiteX127" fmla="*/ 1836762 w 10678681"/>
              <a:gd name="connsiteY127" fmla="*/ 1237387 h 1357700"/>
              <a:gd name="connsiteX128" fmla="*/ 1735877 w 10678681"/>
              <a:gd name="connsiteY128" fmla="*/ 1246527 h 1357700"/>
              <a:gd name="connsiteX129" fmla="*/ 1705069 w 10678681"/>
              <a:gd name="connsiteY129" fmla="*/ 1251989 h 1357700"/>
              <a:gd name="connsiteX130" fmla="*/ 1397689 w 10678681"/>
              <a:gd name="connsiteY130" fmla="*/ 1336144 h 1357700"/>
              <a:gd name="connsiteX131" fmla="*/ 1220734 w 10678681"/>
              <a:gd name="connsiteY131" fmla="*/ 1257811 h 1357700"/>
              <a:gd name="connsiteX132" fmla="*/ 1021737 w 10678681"/>
              <a:gd name="connsiteY132" fmla="*/ 1238739 h 1357700"/>
              <a:gd name="connsiteX133" fmla="*/ 959820 w 10678681"/>
              <a:gd name="connsiteY133" fmla="*/ 1275863 h 1357700"/>
              <a:gd name="connsiteX134" fmla="*/ 929137 w 10678681"/>
              <a:gd name="connsiteY134" fmla="*/ 1273957 h 1357700"/>
              <a:gd name="connsiteX135" fmla="*/ 878849 w 10678681"/>
              <a:gd name="connsiteY135" fmla="*/ 1266740 h 1357700"/>
              <a:gd name="connsiteX136" fmla="*/ 800667 w 10678681"/>
              <a:gd name="connsiteY136" fmla="*/ 1282041 h 1357700"/>
              <a:gd name="connsiteX137" fmla="*/ 644906 w 10678681"/>
              <a:gd name="connsiteY137" fmla="*/ 1273685 h 1357700"/>
              <a:gd name="connsiteX138" fmla="*/ 379869 w 10678681"/>
              <a:gd name="connsiteY138" fmla="*/ 1339165 h 1357700"/>
              <a:gd name="connsiteX139" fmla="*/ 137696 w 10678681"/>
              <a:gd name="connsiteY139" fmla="*/ 1319217 h 1357700"/>
              <a:gd name="connsiteX140" fmla="*/ 54250 w 10678681"/>
              <a:gd name="connsiteY140" fmla="*/ 1315838 h 1357700"/>
              <a:gd name="connsiteX141" fmla="*/ 28042 w 10678681"/>
              <a:gd name="connsiteY141" fmla="*/ 1297822 h 1357700"/>
              <a:gd name="connsiteX142" fmla="*/ 0 w 10678681"/>
              <a:gd name="connsiteY142" fmla="*/ 1294612 h 1357700"/>
              <a:gd name="connsiteX143" fmla="*/ 0 w 10678681"/>
              <a:gd name="connsiteY143"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30518 w 10678681"/>
              <a:gd name="connsiteY38" fmla="*/ 739526 h 1357700"/>
              <a:gd name="connsiteX39" fmla="*/ 7652907 w 10678681"/>
              <a:gd name="connsiteY39" fmla="*/ 783273 h 1357700"/>
              <a:gd name="connsiteX40" fmla="*/ 7606008 w 10678681"/>
              <a:gd name="connsiteY40" fmla="*/ 800717 h 1357700"/>
              <a:gd name="connsiteX41" fmla="*/ 7480223 w 10678681"/>
              <a:gd name="connsiteY41" fmla="*/ 856821 h 1357700"/>
              <a:gd name="connsiteX42" fmla="*/ 7356005 w 10678681"/>
              <a:gd name="connsiteY42" fmla="*/ 919462 h 1357700"/>
              <a:gd name="connsiteX43" fmla="*/ 7305396 w 10678681"/>
              <a:gd name="connsiteY43" fmla="*/ 986228 h 1357700"/>
              <a:gd name="connsiteX44" fmla="*/ 7266251 w 10678681"/>
              <a:gd name="connsiteY44" fmla="*/ 967864 h 1357700"/>
              <a:gd name="connsiteX45" fmla="*/ 7269396 w 10678681"/>
              <a:gd name="connsiteY45" fmla="*/ 989282 h 1357700"/>
              <a:gd name="connsiteX46" fmla="*/ 7258094 w 10678681"/>
              <a:gd name="connsiteY46" fmla="*/ 990679 h 1357700"/>
              <a:gd name="connsiteX47" fmla="*/ 7257893 w 10678681"/>
              <a:gd name="connsiteY47" fmla="*/ 991204 h 1357700"/>
              <a:gd name="connsiteX48" fmla="*/ 7247153 w 10678681"/>
              <a:gd name="connsiteY48" fmla="*/ 991550 h 1357700"/>
              <a:gd name="connsiteX49" fmla="*/ 7193612 w 10678681"/>
              <a:gd name="connsiteY49" fmla="*/ 987042 h 1357700"/>
              <a:gd name="connsiteX50" fmla="*/ 7132632 w 10678681"/>
              <a:gd name="connsiteY50" fmla="*/ 1042036 h 1357700"/>
              <a:gd name="connsiteX51" fmla="*/ 7105610 w 10678681"/>
              <a:gd name="connsiteY51" fmla="*/ 1053537 h 1357700"/>
              <a:gd name="connsiteX52" fmla="*/ 7069148 w 10678681"/>
              <a:gd name="connsiteY52" fmla="*/ 1047163 h 1357700"/>
              <a:gd name="connsiteX53" fmla="*/ 7039634 w 10678681"/>
              <a:gd name="connsiteY53" fmla="*/ 1059971 h 1357700"/>
              <a:gd name="connsiteX54" fmla="*/ 7033445 w 10678681"/>
              <a:gd name="connsiteY54" fmla="*/ 1063314 h 1357700"/>
              <a:gd name="connsiteX55" fmla="*/ 6999157 w 10678681"/>
              <a:gd name="connsiteY55" fmla="*/ 1055282 h 1357700"/>
              <a:gd name="connsiteX56" fmla="*/ 6981874 w 10678681"/>
              <a:gd name="connsiteY56" fmla="*/ 1053827 h 1357700"/>
              <a:gd name="connsiteX57" fmla="*/ 6976102 w 10678681"/>
              <a:gd name="connsiteY57" fmla="*/ 1047854 h 1357700"/>
              <a:gd name="connsiteX58" fmla="*/ 6951040 w 10678681"/>
              <a:gd name="connsiteY58" fmla="*/ 1048531 h 1357700"/>
              <a:gd name="connsiteX59" fmla="*/ 6948497 w 10678681"/>
              <a:gd name="connsiteY59" fmla="*/ 1050706 h 1357700"/>
              <a:gd name="connsiteX60" fmla="*/ 6926582 w 10678681"/>
              <a:gd name="connsiteY60" fmla="*/ 1043462 h 1357700"/>
              <a:gd name="connsiteX61" fmla="*/ 6833743 w 10678681"/>
              <a:gd name="connsiteY61" fmla="*/ 1027960 h 1357700"/>
              <a:gd name="connsiteX62" fmla="*/ 6687090 w 10678681"/>
              <a:gd name="connsiteY62" fmla="*/ 1063250 h 1357700"/>
              <a:gd name="connsiteX63" fmla="*/ 6437450 w 10678681"/>
              <a:gd name="connsiteY63" fmla="*/ 1101075 h 1357700"/>
              <a:gd name="connsiteX64" fmla="*/ 6327795 w 10678681"/>
              <a:gd name="connsiteY64" fmla="*/ 1088142 h 1357700"/>
              <a:gd name="connsiteX65" fmla="*/ 6136549 w 10678681"/>
              <a:gd name="connsiteY65" fmla="*/ 1100268 h 1357700"/>
              <a:gd name="connsiteX66" fmla="*/ 6004655 w 10678681"/>
              <a:gd name="connsiteY66" fmla="*/ 1114946 h 1357700"/>
              <a:gd name="connsiteX67" fmla="*/ 5936643 w 10678681"/>
              <a:gd name="connsiteY67" fmla="*/ 1095428 h 1357700"/>
              <a:gd name="connsiteX68" fmla="*/ 5912484 w 10678681"/>
              <a:gd name="connsiteY68" fmla="*/ 1112624 h 1357700"/>
              <a:gd name="connsiteX69" fmla="*/ 5908387 w 10678681"/>
              <a:gd name="connsiteY69" fmla="*/ 1116018 h 1357700"/>
              <a:gd name="connsiteX70" fmla="*/ 5890495 w 10678681"/>
              <a:gd name="connsiteY70" fmla="*/ 1120268 h 1357700"/>
              <a:gd name="connsiteX71" fmla="*/ 5887318 w 10678681"/>
              <a:gd name="connsiteY71" fmla="*/ 1133134 h 1357700"/>
              <a:gd name="connsiteX72" fmla="*/ 5861726 w 10678681"/>
              <a:gd name="connsiteY72" fmla="*/ 1147891 h 1357700"/>
              <a:gd name="connsiteX73" fmla="*/ 5805823 w 10678681"/>
              <a:gd name="connsiteY73" fmla="*/ 1152457 h 1357700"/>
              <a:gd name="connsiteX74" fmla="*/ 5689841 w 10678681"/>
              <a:gd name="connsiteY74" fmla="*/ 1176232 h 1357700"/>
              <a:gd name="connsiteX75" fmla="*/ 5605119 w 10678681"/>
              <a:gd name="connsiteY75" fmla="*/ 1190202 h 1357700"/>
              <a:gd name="connsiteX76" fmla="*/ 5488513 w 10678681"/>
              <a:gd name="connsiteY76" fmla="*/ 1205367 h 1357700"/>
              <a:gd name="connsiteX77" fmla="*/ 5402905 w 10678681"/>
              <a:gd name="connsiteY77" fmla="*/ 1241191 h 1357700"/>
              <a:gd name="connsiteX78" fmla="*/ 5285593 w 10678681"/>
              <a:gd name="connsiteY78" fmla="*/ 1273569 h 1357700"/>
              <a:gd name="connsiteX79" fmla="*/ 5192893 w 10678681"/>
              <a:gd name="connsiteY79" fmla="*/ 1247188 h 1357700"/>
              <a:gd name="connsiteX80" fmla="*/ 5186475 w 10678681"/>
              <a:gd name="connsiteY80" fmla="*/ 1257028 h 1357700"/>
              <a:gd name="connsiteX81" fmla="*/ 5126038 w 10678681"/>
              <a:gd name="connsiteY81" fmla="*/ 1263189 h 1357700"/>
              <a:gd name="connsiteX82" fmla="*/ 4894688 w 10678681"/>
              <a:gd name="connsiteY82" fmla="*/ 1247184 h 1357700"/>
              <a:gd name="connsiteX83" fmla="*/ 4788036 w 10678681"/>
              <a:gd name="connsiteY83" fmla="*/ 1238182 h 1357700"/>
              <a:gd name="connsiteX84" fmla="*/ 4747555 w 10678681"/>
              <a:gd name="connsiteY84" fmla="*/ 1252768 h 1357700"/>
              <a:gd name="connsiteX85" fmla="*/ 4679644 w 10678681"/>
              <a:gd name="connsiteY85" fmla="*/ 1276603 h 1357700"/>
              <a:gd name="connsiteX86" fmla="*/ 4632222 w 10678681"/>
              <a:gd name="connsiteY86" fmla="*/ 1318360 h 1357700"/>
              <a:gd name="connsiteX87" fmla="*/ 4617358 w 10678681"/>
              <a:gd name="connsiteY87" fmla="*/ 1327690 h 1357700"/>
              <a:gd name="connsiteX88" fmla="*/ 4589102 w 10678681"/>
              <a:gd name="connsiteY88" fmla="*/ 1321223 h 1357700"/>
              <a:gd name="connsiteX89" fmla="*/ 4578184 w 10678681"/>
              <a:gd name="connsiteY89" fmla="*/ 1326745 h 1357700"/>
              <a:gd name="connsiteX90" fmla="*/ 4574270 w 10678681"/>
              <a:gd name="connsiteY90" fmla="*/ 1325878 h 1357700"/>
              <a:gd name="connsiteX91" fmla="*/ 4564919 w 10678681"/>
              <a:gd name="connsiteY91" fmla="*/ 1325507 h 1357700"/>
              <a:gd name="connsiteX92" fmla="*/ 4566586 w 10678681"/>
              <a:gd name="connsiteY92" fmla="*/ 1316963 h 1357700"/>
              <a:gd name="connsiteX93" fmla="*/ 4556303 w 10678681"/>
              <a:gd name="connsiteY93" fmla="*/ 1300262 h 1357700"/>
              <a:gd name="connsiteX94" fmla="*/ 4502358 w 10678681"/>
              <a:gd name="connsiteY94" fmla="*/ 1302558 h 1357700"/>
              <a:gd name="connsiteX95" fmla="*/ 4498919 w 10678681"/>
              <a:gd name="connsiteY95" fmla="*/ 1312115 h 1357700"/>
              <a:gd name="connsiteX96" fmla="*/ 4492075 w 10678681"/>
              <a:gd name="connsiteY96" fmla="*/ 1313357 h 1357700"/>
              <a:gd name="connsiteX97" fmla="*/ 4487466 w 10678681"/>
              <a:gd name="connsiteY97" fmla="*/ 1304102 h 1357700"/>
              <a:gd name="connsiteX98" fmla="*/ 4398292 w 10678681"/>
              <a:gd name="connsiteY98" fmla="*/ 1278410 h 1357700"/>
              <a:gd name="connsiteX99" fmla="*/ 4306088 w 10678681"/>
              <a:gd name="connsiteY99" fmla="*/ 1282512 h 1357700"/>
              <a:gd name="connsiteX100" fmla="*/ 4188995 w 10678681"/>
              <a:gd name="connsiteY100" fmla="*/ 1296718 h 1357700"/>
              <a:gd name="connsiteX101" fmla="*/ 4136582 w 10678681"/>
              <a:gd name="connsiteY101" fmla="*/ 1287687 h 1357700"/>
              <a:gd name="connsiteX102" fmla="*/ 4064614 w 10678681"/>
              <a:gd name="connsiteY102" fmla="*/ 1296118 h 1357700"/>
              <a:gd name="connsiteX103" fmla="*/ 3906561 w 10678681"/>
              <a:gd name="connsiteY103" fmla="*/ 1352435 h 1357700"/>
              <a:gd name="connsiteX104" fmla="*/ 3787890 w 10678681"/>
              <a:gd name="connsiteY104" fmla="*/ 1352442 h 1357700"/>
              <a:gd name="connsiteX105" fmla="*/ 3745993 w 10678681"/>
              <a:gd name="connsiteY105" fmla="*/ 1342630 h 1357700"/>
              <a:gd name="connsiteX106" fmla="*/ 3675785 w 10678681"/>
              <a:gd name="connsiteY106" fmla="*/ 1326802 h 1357700"/>
              <a:gd name="connsiteX107" fmla="*/ 3623856 w 10678681"/>
              <a:gd name="connsiteY107" fmla="*/ 1290804 h 1357700"/>
              <a:gd name="connsiteX108" fmla="*/ 3564933 w 10678681"/>
              <a:gd name="connsiteY108" fmla="*/ 1287147 h 1357700"/>
              <a:gd name="connsiteX109" fmla="*/ 3550537 w 10678681"/>
              <a:gd name="connsiteY109" fmla="*/ 1317552 h 1357700"/>
              <a:gd name="connsiteX110" fmla="*/ 3487736 w 10678681"/>
              <a:gd name="connsiteY110" fmla="*/ 1303493 h 1357700"/>
              <a:gd name="connsiteX111" fmla="*/ 3392548 w 10678681"/>
              <a:gd name="connsiteY111" fmla="*/ 1278741 h 1357700"/>
              <a:gd name="connsiteX112" fmla="*/ 3337466 w 10678681"/>
              <a:gd name="connsiteY112" fmla="*/ 1272537 h 1357700"/>
              <a:gd name="connsiteX113" fmla="*/ 3187206 w 10678681"/>
              <a:gd name="connsiteY113" fmla="*/ 1246821 h 1357700"/>
              <a:gd name="connsiteX114" fmla="*/ 3036856 w 10678681"/>
              <a:gd name="connsiteY114" fmla="*/ 1214383 h 1357700"/>
              <a:gd name="connsiteX115" fmla="*/ 2824973 w 10678681"/>
              <a:gd name="connsiteY115" fmla="*/ 1134864 h 1357700"/>
              <a:gd name="connsiteX116" fmla="*/ 2804398 w 10678681"/>
              <a:gd name="connsiteY116" fmla="*/ 1125556 h 1357700"/>
              <a:gd name="connsiteX117" fmla="*/ 2775396 w 10678681"/>
              <a:gd name="connsiteY117" fmla="*/ 1130148 h 1357700"/>
              <a:gd name="connsiteX118" fmla="*/ 2659096 w 10678681"/>
              <a:gd name="connsiteY118" fmla="*/ 1150294 h 1357700"/>
              <a:gd name="connsiteX119" fmla="*/ 2567088 w 10678681"/>
              <a:gd name="connsiteY119" fmla="*/ 1181781 h 1357700"/>
              <a:gd name="connsiteX120" fmla="*/ 2454501 w 10678681"/>
              <a:gd name="connsiteY120" fmla="*/ 1155455 h 1357700"/>
              <a:gd name="connsiteX121" fmla="*/ 2385161 w 10678681"/>
              <a:gd name="connsiteY121" fmla="*/ 1161312 h 1357700"/>
              <a:gd name="connsiteX122" fmla="*/ 2273361 w 10678681"/>
              <a:gd name="connsiteY122" fmla="*/ 1134090 h 1357700"/>
              <a:gd name="connsiteX123" fmla="*/ 2132003 w 10678681"/>
              <a:gd name="connsiteY123" fmla="*/ 1139225 h 1357700"/>
              <a:gd name="connsiteX124" fmla="*/ 2052449 w 10678681"/>
              <a:gd name="connsiteY124" fmla="*/ 1109687 h 1357700"/>
              <a:gd name="connsiteX125" fmla="*/ 2032607 w 10678681"/>
              <a:gd name="connsiteY125" fmla="*/ 1175477 h 1357700"/>
              <a:gd name="connsiteX126" fmla="*/ 1901837 w 10678681"/>
              <a:gd name="connsiteY126" fmla="*/ 1221762 h 1357700"/>
              <a:gd name="connsiteX127" fmla="*/ 1836762 w 10678681"/>
              <a:gd name="connsiteY127" fmla="*/ 1237387 h 1357700"/>
              <a:gd name="connsiteX128" fmla="*/ 1735877 w 10678681"/>
              <a:gd name="connsiteY128" fmla="*/ 1246527 h 1357700"/>
              <a:gd name="connsiteX129" fmla="*/ 1705069 w 10678681"/>
              <a:gd name="connsiteY129" fmla="*/ 1251989 h 1357700"/>
              <a:gd name="connsiteX130" fmla="*/ 1397689 w 10678681"/>
              <a:gd name="connsiteY130" fmla="*/ 1336144 h 1357700"/>
              <a:gd name="connsiteX131" fmla="*/ 1220734 w 10678681"/>
              <a:gd name="connsiteY131" fmla="*/ 1257811 h 1357700"/>
              <a:gd name="connsiteX132" fmla="*/ 1021737 w 10678681"/>
              <a:gd name="connsiteY132" fmla="*/ 1238739 h 1357700"/>
              <a:gd name="connsiteX133" fmla="*/ 959820 w 10678681"/>
              <a:gd name="connsiteY133" fmla="*/ 1275863 h 1357700"/>
              <a:gd name="connsiteX134" fmla="*/ 929137 w 10678681"/>
              <a:gd name="connsiteY134" fmla="*/ 1273957 h 1357700"/>
              <a:gd name="connsiteX135" fmla="*/ 878849 w 10678681"/>
              <a:gd name="connsiteY135" fmla="*/ 1266740 h 1357700"/>
              <a:gd name="connsiteX136" fmla="*/ 800667 w 10678681"/>
              <a:gd name="connsiteY136" fmla="*/ 1282041 h 1357700"/>
              <a:gd name="connsiteX137" fmla="*/ 644906 w 10678681"/>
              <a:gd name="connsiteY137" fmla="*/ 1273685 h 1357700"/>
              <a:gd name="connsiteX138" fmla="*/ 379869 w 10678681"/>
              <a:gd name="connsiteY138" fmla="*/ 1339165 h 1357700"/>
              <a:gd name="connsiteX139" fmla="*/ 137696 w 10678681"/>
              <a:gd name="connsiteY139" fmla="*/ 1319217 h 1357700"/>
              <a:gd name="connsiteX140" fmla="*/ 54250 w 10678681"/>
              <a:gd name="connsiteY140" fmla="*/ 1315838 h 1357700"/>
              <a:gd name="connsiteX141" fmla="*/ 28042 w 10678681"/>
              <a:gd name="connsiteY141" fmla="*/ 1297822 h 1357700"/>
              <a:gd name="connsiteX142" fmla="*/ 0 w 10678681"/>
              <a:gd name="connsiteY142" fmla="*/ 1294612 h 1357700"/>
              <a:gd name="connsiteX143" fmla="*/ 0 w 10678681"/>
              <a:gd name="connsiteY143"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30518 w 10678681"/>
              <a:gd name="connsiteY38" fmla="*/ 739526 h 1357700"/>
              <a:gd name="connsiteX39" fmla="*/ 7652907 w 10678681"/>
              <a:gd name="connsiteY39" fmla="*/ 783273 h 1357700"/>
              <a:gd name="connsiteX40" fmla="*/ 7606008 w 10678681"/>
              <a:gd name="connsiteY40" fmla="*/ 800717 h 1357700"/>
              <a:gd name="connsiteX41" fmla="*/ 7480223 w 10678681"/>
              <a:gd name="connsiteY41" fmla="*/ 856821 h 1357700"/>
              <a:gd name="connsiteX42" fmla="*/ 7356005 w 10678681"/>
              <a:gd name="connsiteY42" fmla="*/ 919462 h 1357700"/>
              <a:gd name="connsiteX43" fmla="*/ 7305396 w 10678681"/>
              <a:gd name="connsiteY43" fmla="*/ 986228 h 1357700"/>
              <a:gd name="connsiteX44" fmla="*/ 7266251 w 10678681"/>
              <a:gd name="connsiteY44" fmla="*/ 967864 h 1357700"/>
              <a:gd name="connsiteX45" fmla="*/ 7269396 w 10678681"/>
              <a:gd name="connsiteY45" fmla="*/ 989282 h 1357700"/>
              <a:gd name="connsiteX46" fmla="*/ 7258094 w 10678681"/>
              <a:gd name="connsiteY46" fmla="*/ 990679 h 1357700"/>
              <a:gd name="connsiteX47" fmla="*/ 7257893 w 10678681"/>
              <a:gd name="connsiteY47" fmla="*/ 991204 h 1357700"/>
              <a:gd name="connsiteX48" fmla="*/ 7247153 w 10678681"/>
              <a:gd name="connsiteY48" fmla="*/ 991550 h 1357700"/>
              <a:gd name="connsiteX49" fmla="*/ 7193612 w 10678681"/>
              <a:gd name="connsiteY49" fmla="*/ 987042 h 1357700"/>
              <a:gd name="connsiteX50" fmla="*/ 7132632 w 10678681"/>
              <a:gd name="connsiteY50" fmla="*/ 1042036 h 1357700"/>
              <a:gd name="connsiteX51" fmla="*/ 7105610 w 10678681"/>
              <a:gd name="connsiteY51" fmla="*/ 1053537 h 1357700"/>
              <a:gd name="connsiteX52" fmla="*/ 7069148 w 10678681"/>
              <a:gd name="connsiteY52" fmla="*/ 1047163 h 1357700"/>
              <a:gd name="connsiteX53" fmla="*/ 7039634 w 10678681"/>
              <a:gd name="connsiteY53" fmla="*/ 1059971 h 1357700"/>
              <a:gd name="connsiteX54" fmla="*/ 7033445 w 10678681"/>
              <a:gd name="connsiteY54" fmla="*/ 1063314 h 1357700"/>
              <a:gd name="connsiteX55" fmla="*/ 6999157 w 10678681"/>
              <a:gd name="connsiteY55" fmla="*/ 1055282 h 1357700"/>
              <a:gd name="connsiteX56" fmla="*/ 6981874 w 10678681"/>
              <a:gd name="connsiteY56" fmla="*/ 1053827 h 1357700"/>
              <a:gd name="connsiteX57" fmla="*/ 6976102 w 10678681"/>
              <a:gd name="connsiteY57" fmla="*/ 1047854 h 1357700"/>
              <a:gd name="connsiteX58" fmla="*/ 6951040 w 10678681"/>
              <a:gd name="connsiteY58" fmla="*/ 1048531 h 1357700"/>
              <a:gd name="connsiteX59" fmla="*/ 6948497 w 10678681"/>
              <a:gd name="connsiteY59" fmla="*/ 1050706 h 1357700"/>
              <a:gd name="connsiteX60" fmla="*/ 6926582 w 10678681"/>
              <a:gd name="connsiteY60" fmla="*/ 1043462 h 1357700"/>
              <a:gd name="connsiteX61" fmla="*/ 6833743 w 10678681"/>
              <a:gd name="connsiteY61" fmla="*/ 1027960 h 1357700"/>
              <a:gd name="connsiteX62" fmla="*/ 6687090 w 10678681"/>
              <a:gd name="connsiteY62" fmla="*/ 1063250 h 1357700"/>
              <a:gd name="connsiteX63" fmla="*/ 6437450 w 10678681"/>
              <a:gd name="connsiteY63" fmla="*/ 1101075 h 1357700"/>
              <a:gd name="connsiteX64" fmla="*/ 6327795 w 10678681"/>
              <a:gd name="connsiteY64" fmla="*/ 1088142 h 1357700"/>
              <a:gd name="connsiteX65" fmla="*/ 6136549 w 10678681"/>
              <a:gd name="connsiteY65" fmla="*/ 1100268 h 1357700"/>
              <a:gd name="connsiteX66" fmla="*/ 6004655 w 10678681"/>
              <a:gd name="connsiteY66" fmla="*/ 1114946 h 1357700"/>
              <a:gd name="connsiteX67" fmla="*/ 5936643 w 10678681"/>
              <a:gd name="connsiteY67" fmla="*/ 1095428 h 1357700"/>
              <a:gd name="connsiteX68" fmla="*/ 5912484 w 10678681"/>
              <a:gd name="connsiteY68" fmla="*/ 1112624 h 1357700"/>
              <a:gd name="connsiteX69" fmla="*/ 5908387 w 10678681"/>
              <a:gd name="connsiteY69" fmla="*/ 1116018 h 1357700"/>
              <a:gd name="connsiteX70" fmla="*/ 5890495 w 10678681"/>
              <a:gd name="connsiteY70" fmla="*/ 1120268 h 1357700"/>
              <a:gd name="connsiteX71" fmla="*/ 5887318 w 10678681"/>
              <a:gd name="connsiteY71" fmla="*/ 1133134 h 1357700"/>
              <a:gd name="connsiteX72" fmla="*/ 5861726 w 10678681"/>
              <a:gd name="connsiteY72" fmla="*/ 1147891 h 1357700"/>
              <a:gd name="connsiteX73" fmla="*/ 5805823 w 10678681"/>
              <a:gd name="connsiteY73" fmla="*/ 1152457 h 1357700"/>
              <a:gd name="connsiteX74" fmla="*/ 5689841 w 10678681"/>
              <a:gd name="connsiteY74" fmla="*/ 1176232 h 1357700"/>
              <a:gd name="connsiteX75" fmla="*/ 5605119 w 10678681"/>
              <a:gd name="connsiteY75" fmla="*/ 1190202 h 1357700"/>
              <a:gd name="connsiteX76" fmla="*/ 5488513 w 10678681"/>
              <a:gd name="connsiteY76" fmla="*/ 1205367 h 1357700"/>
              <a:gd name="connsiteX77" fmla="*/ 5402905 w 10678681"/>
              <a:gd name="connsiteY77" fmla="*/ 1241191 h 1357700"/>
              <a:gd name="connsiteX78" fmla="*/ 5285593 w 10678681"/>
              <a:gd name="connsiteY78" fmla="*/ 1273569 h 1357700"/>
              <a:gd name="connsiteX79" fmla="*/ 5192893 w 10678681"/>
              <a:gd name="connsiteY79" fmla="*/ 1247188 h 1357700"/>
              <a:gd name="connsiteX80" fmla="*/ 5186475 w 10678681"/>
              <a:gd name="connsiteY80" fmla="*/ 1257028 h 1357700"/>
              <a:gd name="connsiteX81" fmla="*/ 5126038 w 10678681"/>
              <a:gd name="connsiteY81" fmla="*/ 1263189 h 1357700"/>
              <a:gd name="connsiteX82" fmla="*/ 4894688 w 10678681"/>
              <a:gd name="connsiteY82" fmla="*/ 1247184 h 1357700"/>
              <a:gd name="connsiteX83" fmla="*/ 4788036 w 10678681"/>
              <a:gd name="connsiteY83" fmla="*/ 1238182 h 1357700"/>
              <a:gd name="connsiteX84" fmla="*/ 4747555 w 10678681"/>
              <a:gd name="connsiteY84" fmla="*/ 1252768 h 1357700"/>
              <a:gd name="connsiteX85" fmla="*/ 4679644 w 10678681"/>
              <a:gd name="connsiteY85" fmla="*/ 1276603 h 1357700"/>
              <a:gd name="connsiteX86" fmla="*/ 4632222 w 10678681"/>
              <a:gd name="connsiteY86" fmla="*/ 1318360 h 1357700"/>
              <a:gd name="connsiteX87" fmla="*/ 4617358 w 10678681"/>
              <a:gd name="connsiteY87" fmla="*/ 1327690 h 1357700"/>
              <a:gd name="connsiteX88" fmla="*/ 4589102 w 10678681"/>
              <a:gd name="connsiteY88" fmla="*/ 1321223 h 1357700"/>
              <a:gd name="connsiteX89" fmla="*/ 4578184 w 10678681"/>
              <a:gd name="connsiteY89" fmla="*/ 1326745 h 1357700"/>
              <a:gd name="connsiteX90" fmla="*/ 4574270 w 10678681"/>
              <a:gd name="connsiteY90" fmla="*/ 1325878 h 1357700"/>
              <a:gd name="connsiteX91" fmla="*/ 4564919 w 10678681"/>
              <a:gd name="connsiteY91" fmla="*/ 1325507 h 1357700"/>
              <a:gd name="connsiteX92" fmla="*/ 4566586 w 10678681"/>
              <a:gd name="connsiteY92" fmla="*/ 1316963 h 1357700"/>
              <a:gd name="connsiteX93" fmla="*/ 4556303 w 10678681"/>
              <a:gd name="connsiteY93" fmla="*/ 1300262 h 1357700"/>
              <a:gd name="connsiteX94" fmla="*/ 4502358 w 10678681"/>
              <a:gd name="connsiteY94" fmla="*/ 1302558 h 1357700"/>
              <a:gd name="connsiteX95" fmla="*/ 4498919 w 10678681"/>
              <a:gd name="connsiteY95" fmla="*/ 1312115 h 1357700"/>
              <a:gd name="connsiteX96" fmla="*/ 4492075 w 10678681"/>
              <a:gd name="connsiteY96" fmla="*/ 1313357 h 1357700"/>
              <a:gd name="connsiteX97" fmla="*/ 4487466 w 10678681"/>
              <a:gd name="connsiteY97" fmla="*/ 1304102 h 1357700"/>
              <a:gd name="connsiteX98" fmla="*/ 4398292 w 10678681"/>
              <a:gd name="connsiteY98" fmla="*/ 1278410 h 1357700"/>
              <a:gd name="connsiteX99" fmla="*/ 4306088 w 10678681"/>
              <a:gd name="connsiteY99" fmla="*/ 1282512 h 1357700"/>
              <a:gd name="connsiteX100" fmla="*/ 4188995 w 10678681"/>
              <a:gd name="connsiteY100" fmla="*/ 1296718 h 1357700"/>
              <a:gd name="connsiteX101" fmla="*/ 4136582 w 10678681"/>
              <a:gd name="connsiteY101" fmla="*/ 1287687 h 1357700"/>
              <a:gd name="connsiteX102" fmla="*/ 4064614 w 10678681"/>
              <a:gd name="connsiteY102" fmla="*/ 1296118 h 1357700"/>
              <a:gd name="connsiteX103" fmla="*/ 3906561 w 10678681"/>
              <a:gd name="connsiteY103" fmla="*/ 1352435 h 1357700"/>
              <a:gd name="connsiteX104" fmla="*/ 3787890 w 10678681"/>
              <a:gd name="connsiteY104" fmla="*/ 1352442 h 1357700"/>
              <a:gd name="connsiteX105" fmla="*/ 3745993 w 10678681"/>
              <a:gd name="connsiteY105" fmla="*/ 1342630 h 1357700"/>
              <a:gd name="connsiteX106" fmla="*/ 3675785 w 10678681"/>
              <a:gd name="connsiteY106" fmla="*/ 1326802 h 1357700"/>
              <a:gd name="connsiteX107" fmla="*/ 3623856 w 10678681"/>
              <a:gd name="connsiteY107" fmla="*/ 1290804 h 1357700"/>
              <a:gd name="connsiteX108" fmla="*/ 3564933 w 10678681"/>
              <a:gd name="connsiteY108" fmla="*/ 1287147 h 1357700"/>
              <a:gd name="connsiteX109" fmla="*/ 3550537 w 10678681"/>
              <a:gd name="connsiteY109" fmla="*/ 1317552 h 1357700"/>
              <a:gd name="connsiteX110" fmla="*/ 3487736 w 10678681"/>
              <a:gd name="connsiteY110" fmla="*/ 1303493 h 1357700"/>
              <a:gd name="connsiteX111" fmla="*/ 3392548 w 10678681"/>
              <a:gd name="connsiteY111" fmla="*/ 1278741 h 1357700"/>
              <a:gd name="connsiteX112" fmla="*/ 3337466 w 10678681"/>
              <a:gd name="connsiteY112" fmla="*/ 1272537 h 1357700"/>
              <a:gd name="connsiteX113" fmla="*/ 3187206 w 10678681"/>
              <a:gd name="connsiteY113" fmla="*/ 1246821 h 1357700"/>
              <a:gd name="connsiteX114" fmla="*/ 3036856 w 10678681"/>
              <a:gd name="connsiteY114" fmla="*/ 1214383 h 1357700"/>
              <a:gd name="connsiteX115" fmla="*/ 2824973 w 10678681"/>
              <a:gd name="connsiteY115" fmla="*/ 1134864 h 1357700"/>
              <a:gd name="connsiteX116" fmla="*/ 2804398 w 10678681"/>
              <a:gd name="connsiteY116" fmla="*/ 1125556 h 1357700"/>
              <a:gd name="connsiteX117" fmla="*/ 2775396 w 10678681"/>
              <a:gd name="connsiteY117" fmla="*/ 1130148 h 1357700"/>
              <a:gd name="connsiteX118" fmla="*/ 2659096 w 10678681"/>
              <a:gd name="connsiteY118" fmla="*/ 1150294 h 1357700"/>
              <a:gd name="connsiteX119" fmla="*/ 2567088 w 10678681"/>
              <a:gd name="connsiteY119" fmla="*/ 1181781 h 1357700"/>
              <a:gd name="connsiteX120" fmla="*/ 2454501 w 10678681"/>
              <a:gd name="connsiteY120" fmla="*/ 1155455 h 1357700"/>
              <a:gd name="connsiteX121" fmla="*/ 2385161 w 10678681"/>
              <a:gd name="connsiteY121" fmla="*/ 1161312 h 1357700"/>
              <a:gd name="connsiteX122" fmla="*/ 2273361 w 10678681"/>
              <a:gd name="connsiteY122" fmla="*/ 1134090 h 1357700"/>
              <a:gd name="connsiteX123" fmla="*/ 2132003 w 10678681"/>
              <a:gd name="connsiteY123" fmla="*/ 1139225 h 1357700"/>
              <a:gd name="connsiteX124" fmla="*/ 2052449 w 10678681"/>
              <a:gd name="connsiteY124" fmla="*/ 1109687 h 1357700"/>
              <a:gd name="connsiteX125" fmla="*/ 2010157 w 10678681"/>
              <a:gd name="connsiteY125" fmla="*/ 1152767 h 1357700"/>
              <a:gd name="connsiteX126" fmla="*/ 1901837 w 10678681"/>
              <a:gd name="connsiteY126" fmla="*/ 1221762 h 1357700"/>
              <a:gd name="connsiteX127" fmla="*/ 1836762 w 10678681"/>
              <a:gd name="connsiteY127" fmla="*/ 1237387 h 1357700"/>
              <a:gd name="connsiteX128" fmla="*/ 1735877 w 10678681"/>
              <a:gd name="connsiteY128" fmla="*/ 1246527 h 1357700"/>
              <a:gd name="connsiteX129" fmla="*/ 1705069 w 10678681"/>
              <a:gd name="connsiteY129" fmla="*/ 1251989 h 1357700"/>
              <a:gd name="connsiteX130" fmla="*/ 1397689 w 10678681"/>
              <a:gd name="connsiteY130" fmla="*/ 1336144 h 1357700"/>
              <a:gd name="connsiteX131" fmla="*/ 1220734 w 10678681"/>
              <a:gd name="connsiteY131" fmla="*/ 1257811 h 1357700"/>
              <a:gd name="connsiteX132" fmla="*/ 1021737 w 10678681"/>
              <a:gd name="connsiteY132" fmla="*/ 1238739 h 1357700"/>
              <a:gd name="connsiteX133" fmla="*/ 959820 w 10678681"/>
              <a:gd name="connsiteY133" fmla="*/ 1275863 h 1357700"/>
              <a:gd name="connsiteX134" fmla="*/ 929137 w 10678681"/>
              <a:gd name="connsiteY134" fmla="*/ 1273957 h 1357700"/>
              <a:gd name="connsiteX135" fmla="*/ 878849 w 10678681"/>
              <a:gd name="connsiteY135" fmla="*/ 1266740 h 1357700"/>
              <a:gd name="connsiteX136" fmla="*/ 800667 w 10678681"/>
              <a:gd name="connsiteY136" fmla="*/ 1282041 h 1357700"/>
              <a:gd name="connsiteX137" fmla="*/ 644906 w 10678681"/>
              <a:gd name="connsiteY137" fmla="*/ 1273685 h 1357700"/>
              <a:gd name="connsiteX138" fmla="*/ 379869 w 10678681"/>
              <a:gd name="connsiteY138" fmla="*/ 1339165 h 1357700"/>
              <a:gd name="connsiteX139" fmla="*/ 137696 w 10678681"/>
              <a:gd name="connsiteY139" fmla="*/ 1319217 h 1357700"/>
              <a:gd name="connsiteX140" fmla="*/ 54250 w 10678681"/>
              <a:gd name="connsiteY140" fmla="*/ 1315838 h 1357700"/>
              <a:gd name="connsiteX141" fmla="*/ 28042 w 10678681"/>
              <a:gd name="connsiteY141" fmla="*/ 1297822 h 1357700"/>
              <a:gd name="connsiteX142" fmla="*/ 0 w 10678681"/>
              <a:gd name="connsiteY142" fmla="*/ 1294612 h 1357700"/>
              <a:gd name="connsiteX143" fmla="*/ 0 w 10678681"/>
              <a:gd name="connsiteY143" fmla="*/ 0 h 1357700"/>
              <a:gd name="connsiteX0" fmla="*/ 0 w 10678681"/>
              <a:gd name="connsiteY0" fmla="*/ 0 h 1353297"/>
              <a:gd name="connsiteX1" fmla="*/ 10678681 w 10678681"/>
              <a:gd name="connsiteY1" fmla="*/ 0 h 1353297"/>
              <a:gd name="connsiteX2" fmla="*/ 10666019 w 10678681"/>
              <a:gd name="connsiteY2" fmla="*/ 7876 h 1353297"/>
              <a:gd name="connsiteX3" fmla="*/ 10632825 w 10678681"/>
              <a:gd name="connsiteY3" fmla="*/ 32153 h 1353297"/>
              <a:gd name="connsiteX4" fmla="*/ 10510605 w 10678681"/>
              <a:gd name="connsiteY4" fmla="*/ 30449 h 1353297"/>
              <a:gd name="connsiteX5" fmla="*/ 10456989 w 10678681"/>
              <a:gd name="connsiteY5" fmla="*/ 979 h 1353297"/>
              <a:gd name="connsiteX6" fmla="*/ 10438642 w 10678681"/>
              <a:gd name="connsiteY6" fmla="*/ 1524 h 1353297"/>
              <a:gd name="connsiteX7" fmla="*/ 10407146 w 10678681"/>
              <a:gd name="connsiteY7" fmla="*/ 43659 h 1353297"/>
              <a:gd name="connsiteX8" fmla="*/ 10357996 w 10678681"/>
              <a:gd name="connsiteY8" fmla="*/ 50836 h 1353297"/>
              <a:gd name="connsiteX9" fmla="*/ 10306667 w 10678681"/>
              <a:gd name="connsiteY9" fmla="*/ 109739 h 1353297"/>
              <a:gd name="connsiteX10" fmla="*/ 10115334 w 10678681"/>
              <a:gd name="connsiteY10" fmla="*/ 155658 h 1353297"/>
              <a:gd name="connsiteX11" fmla="*/ 10068157 w 10678681"/>
              <a:gd name="connsiteY11" fmla="*/ 215673 h 1353297"/>
              <a:gd name="connsiteX12" fmla="*/ 10045431 w 10678681"/>
              <a:gd name="connsiteY12" fmla="*/ 229568 h 1353297"/>
              <a:gd name="connsiteX13" fmla="*/ 10013265 w 10678681"/>
              <a:gd name="connsiteY13" fmla="*/ 284757 h 1353297"/>
              <a:gd name="connsiteX14" fmla="*/ 9862496 w 10678681"/>
              <a:gd name="connsiteY14" fmla="*/ 223033 h 1353297"/>
              <a:gd name="connsiteX15" fmla="*/ 9679638 w 10678681"/>
              <a:gd name="connsiteY15" fmla="*/ 277462 h 1353297"/>
              <a:gd name="connsiteX16" fmla="*/ 9498347 w 10678681"/>
              <a:gd name="connsiteY16" fmla="*/ 244723 h 1353297"/>
              <a:gd name="connsiteX17" fmla="*/ 9399702 w 10678681"/>
              <a:gd name="connsiteY17" fmla="*/ 276316 h 1353297"/>
              <a:gd name="connsiteX18" fmla="*/ 9378439 w 10678681"/>
              <a:gd name="connsiteY18" fmla="*/ 326244 h 1353297"/>
              <a:gd name="connsiteX19" fmla="*/ 9121744 w 10678681"/>
              <a:gd name="connsiteY19" fmla="*/ 365177 h 1353297"/>
              <a:gd name="connsiteX20" fmla="*/ 9061654 w 10678681"/>
              <a:gd name="connsiteY20" fmla="*/ 393730 h 1353297"/>
              <a:gd name="connsiteX21" fmla="*/ 8997577 w 10678681"/>
              <a:gd name="connsiteY21" fmla="*/ 380865 h 1353297"/>
              <a:gd name="connsiteX22" fmla="*/ 8907968 w 10678681"/>
              <a:gd name="connsiteY22" fmla="*/ 447345 h 1353297"/>
              <a:gd name="connsiteX23" fmla="*/ 8764163 w 10678681"/>
              <a:gd name="connsiteY23" fmla="*/ 471000 h 1353297"/>
              <a:gd name="connsiteX24" fmla="*/ 8680155 w 10678681"/>
              <a:gd name="connsiteY24" fmla="*/ 492404 h 1353297"/>
              <a:gd name="connsiteX25" fmla="*/ 8651436 w 10678681"/>
              <a:gd name="connsiteY25" fmla="*/ 511923 h 1353297"/>
              <a:gd name="connsiteX26" fmla="*/ 8609185 w 10678681"/>
              <a:gd name="connsiteY26" fmla="*/ 531525 h 1353297"/>
              <a:gd name="connsiteX27" fmla="*/ 8537091 w 10678681"/>
              <a:gd name="connsiteY27" fmla="*/ 574933 h 1353297"/>
              <a:gd name="connsiteX28" fmla="*/ 8435931 w 10678681"/>
              <a:gd name="connsiteY28" fmla="*/ 617926 h 1353297"/>
              <a:gd name="connsiteX29" fmla="*/ 8348623 w 10678681"/>
              <a:gd name="connsiteY29" fmla="*/ 600607 h 1353297"/>
              <a:gd name="connsiteX30" fmla="*/ 8344233 w 10678681"/>
              <a:gd name="connsiteY30" fmla="*/ 610922 h 1353297"/>
              <a:gd name="connsiteX31" fmla="*/ 8290622 w 10678681"/>
              <a:gd name="connsiteY31" fmla="*/ 622687 h 1353297"/>
              <a:gd name="connsiteX32" fmla="*/ 8086698 w 10678681"/>
              <a:gd name="connsiteY32" fmla="*/ 605185 h 1353297"/>
              <a:gd name="connsiteX33" fmla="*/ 7982378 w 10678681"/>
              <a:gd name="connsiteY33" fmla="*/ 629799 h 1353297"/>
              <a:gd name="connsiteX34" fmla="*/ 7947952 w 10678681"/>
              <a:gd name="connsiteY34" fmla="*/ 648003 h 1353297"/>
              <a:gd name="connsiteX35" fmla="*/ 7890112 w 10678681"/>
              <a:gd name="connsiteY35" fmla="*/ 677915 h 1353297"/>
              <a:gd name="connsiteX36" fmla="*/ 7853284 w 10678681"/>
              <a:gd name="connsiteY36" fmla="*/ 723588 h 1353297"/>
              <a:gd name="connsiteX37" fmla="*/ 7802383 w 10678681"/>
              <a:gd name="connsiteY37" fmla="*/ 739359 h 1353297"/>
              <a:gd name="connsiteX38" fmla="*/ 7730518 w 10678681"/>
              <a:gd name="connsiteY38" fmla="*/ 739526 h 1353297"/>
              <a:gd name="connsiteX39" fmla="*/ 7652907 w 10678681"/>
              <a:gd name="connsiteY39" fmla="*/ 783273 h 1353297"/>
              <a:gd name="connsiteX40" fmla="*/ 7606008 w 10678681"/>
              <a:gd name="connsiteY40" fmla="*/ 800717 h 1353297"/>
              <a:gd name="connsiteX41" fmla="*/ 7480223 w 10678681"/>
              <a:gd name="connsiteY41" fmla="*/ 856821 h 1353297"/>
              <a:gd name="connsiteX42" fmla="*/ 7356005 w 10678681"/>
              <a:gd name="connsiteY42" fmla="*/ 919462 h 1353297"/>
              <a:gd name="connsiteX43" fmla="*/ 7305396 w 10678681"/>
              <a:gd name="connsiteY43" fmla="*/ 986228 h 1353297"/>
              <a:gd name="connsiteX44" fmla="*/ 7266251 w 10678681"/>
              <a:gd name="connsiteY44" fmla="*/ 967864 h 1353297"/>
              <a:gd name="connsiteX45" fmla="*/ 7269396 w 10678681"/>
              <a:gd name="connsiteY45" fmla="*/ 989282 h 1353297"/>
              <a:gd name="connsiteX46" fmla="*/ 7258094 w 10678681"/>
              <a:gd name="connsiteY46" fmla="*/ 990679 h 1353297"/>
              <a:gd name="connsiteX47" fmla="*/ 7257893 w 10678681"/>
              <a:gd name="connsiteY47" fmla="*/ 991204 h 1353297"/>
              <a:gd name="connsiteX48" fmla="*/ 7247153 w 10678681"/>
              <a:gd name="connsiteY48" fmla="*/ 991550 h 1353297"/>
              <a:gd name="connsiteX49" fmla="*/ 7193612 w 10678681"/>
              <a:gd name="connsiteY49" fmla="*/ 987042 h 1353297"/>
              <a:gd name="connsiteX50" fmla="*/ 7132632 w 10678681"/>
              <a:gd name="connsiteY50" fmla="*/ 1042036 h 1353297"/>
              <a:gd name="connsiteX51" fmla="*/ 7105610 w 10678681"/>
              <a:gd name="connsiteY51" fmla="*/ 1053537 h 1353297"/>
              <a:gd name="connsiteX52" fmla="*/ 7069148 w 10678681"/>
              <a:gd name="connsiteY52" fmla="*/ 1047163 h 1353297"/>
              <a:gd name="connsiteX53" fmla="*/ 7039634 w 10678681"/>
              <a:gd name="connsiteY53" fmla="*/ 1059971 h 1353297"/>
              <a:gd name="connsiteX54" fmla="*/ 7033445 w 10678681"/>
              <a:gd name="connsiteY54" fmla="*/ 1063314 h 1353297"/>
              <a:gd name="connsiteX55" fmla="*/ 6999157 w 10678681"/>
              <a:gd name="connsiteY55" fmla="*/ 1055282 h 1353297"/>
              <a:gd name="connsiteX56" fmla="*/ 6981874 w 10678681"/>
              <a:gd name="connsiteY56" fmla="*/ 1053827 h 1353297"/>
              <a:gd name="connsiteX57" fmla="*/ 6976102 w 10678681"/>
              <a:gd name="connsiteY57" fmla="*/ 1047854 h 1353297"/>
              <a:gd name="connsiteX58" fmla="*/ 6951040 w 10678681"/>
              <a:gd name="connsiteY58" fmla="*/ 1048531 h 1353297"/>
              <a:gd name="connsiteX59" fmla="*/ 6948497 w 10678681"/>
              <a:gd name="connsiteY59" fmla="*/ 1050706 h 1353297"/>
              <a:gd name="connsiteX60" fmla="*/ 6926582 w 10678681"/>
              <a:gd name="connsiteY60" fmla="*/ 1043462 h 1353297"/>
              <a:gd name="connsiteX61" fmla="*/ 6833743 w 10678681"/>
              <a:gd name="connsiteY61" fmla="*/ 1027960 h 1353297"/>
              <a:gd name="connsiteX62" fmla="*/ 6687090 w 10678681"/>
              <a:gd name="connsiteY62" fmla="*/ 1063250 h 1353297"/>
              <a:gd name="connsiteX63" fmla="*/ 6437450 w 10678681"/>
              <a:gd name="connsiteY63" fmla="*/ 1101075 h 1353297"/>
              <a:gd name="connsiteX64" fmla="*/ 6327795 w 10678681"/>
              <a:gd name="connsiteY64" fmla="*/ 1088142 h 1353297"/>
              <a:gd name="connsiteX65" fmla="*/ 6136549 w 10678681"/>
              <a:gd name="connsiteY65" fmla="*/ 1100268 h 1353297"/>
              <a:gd name="connsiteX66" fmla="*/ 6004655 w 10678681"/>
              <a:gd name="connsiteY66" fmla="*/ 1114946 h 1353297"/>
              <a:gd name="connsiteX67" fmla="*/ 5936643 w 10678681"/>
              <a:gd name="connsiteY67" fmla="*/ 1095428 h 1353297"/>
              <a:gd name="connsiteX68" fmla="*/ 5912484 w 10678681"/>
              <a:gd name="connsiteY68" fmla="*/ 1112624 h 1353297"/>
              <a:gd name="connsiteX69" fmla="*/ 5908387 w 10678681"/>
              <a:gd name="connsiteY69" fmla="*/ 1116018 h 1353297"/>
              <a:gd name="connsiteX70" fmla="*/ 5890495 w 10678681"/>
              <a:gd name="connsiteY70" fmla="*/ 1120268 h 1353297"/>
              <a:gd name="connsiteX71" fmla="*/ 5887318 w 10678681"/>
              <a:gd name="connsiteY71" fmla="*/ 1133134 h 1353297"/>
              <a:gd name="connsiteX72" fmla="*/ 5861726 w 10678681"/>
              <a:gd name="connsiteY72" fmla="*/ 1147891 h 1353297"/>
              <a:gd name="connsiteX73" fmla="*/ 5805823 w 10678681"/>
              <a:gd name="connsiteY73" fmla="*/ 1152457 h 1353297"/>
              <a:gd name="connsiteX74" fmla="*/ 5689841 w 10678681"/>
              <a:gd name="connsiteY74" fmla="*/ 1176232 h 1353297"/>
              <a:gd name="connsiteX75" fmla="*/ 5605119 w 10678681"/>
              <a:gd name="connsiteY75" fmla="*/ 1190202 h 1353297"/>
              <a:gd name="connsiteX76" fmla="*/ 5488513 w 10678681"/>
              <a:gd name="connsiteY76" fmla="*/ 1205367 h 1353297"/>
              <a:gd name="connsiteX77" fmla="*/ 5402905 w 10678681"/>
              <a:gd name="connsiteY77" fmla="*/ 1241191 h 1353297"/>
              <a:gd name="connsiteX78" fmla="*/ 5285593 w 10678681"/>
              <a:gd name="connsiteY78" fmla="*/ 1273569 h 1353297"/>
              <a:gd name="connsiteX79" fmla="*/ 5192893 w 10678681"/>
              <a:gd name="connsiteY79" fmla="*/ 1247188 h 1353297"/>
              <a:gd name="connsiteX80" fmla="*/ 5186475 w 10678681"/>
              <a:gd name="connsiteY80" fmla="*/ 1257028 h 1353297"/>
              <a:gd name="connsiteX81" fmla="*/ 5126038 w 10678681"/>
              <a:gd name="connsiteY81" fmla="*/ 1263189 h 1353297"/>
              <a:gd name="connsiteX82" fmla="*/ 4894688 w 10678681"/>
              <a:gd name="connsiteY82" fmla="*/ 1247184 h 1353297"/>
              <a:gd name="connsiteX83" fmla="*/ 4788036 w 10678681"/>
              <a:gd name="connsiteY83" fmla="*/ 1238182 h 1353297"/>
              <a:gd name="connsiteX84" fmla="*/ 4747555 w 10678681"/>
              <a:gd name="connsiteY84" fmla="*/ 1252768 h 1353297"/>
              <a:gd name="connsiteX85" fmla="*/ 4679644 w 10678681"/>
              <a:gd name="connsiteY85" fmla="*/ 1276603 h 1353297"/>
              <a:gd name="connsiteX86" fmla="*/ 4632222 w 10678681"/>
              <a:gd name="connsiteY86" fmla="*/ 1318360 h 1353297"/>
              <a:gd name="connsiteX87" fmla="*/ 4617358 w 10678681"/>
              <a:gd name="connsiteY87" fmla="*/ 1327690 h 1353297"/>
              <a:gd name="connsiteX88" fmla="*/ 4589102 w 10678681"/>
              <a:gd name="connsiteY88" fmla="*/ 1321223 h 1353297"/>
              <a:gd name="connsiteX89" fmla="*/ 4578184 w 10678681"/>
              <a:gd name="connsiteY89" fmla="*/ 1326745 h 1353297"/>
              <a:gd name="connsiteX90" fmla="*/ 4574270 w 10678681"/>
              <a:gd name="connsiteY90" fmla="*/ 1325878 h 1353297"/>
              <a:gd name="connsiteX91" fmla="*/ 4564919 w 10678681"/>
              <a:gd name="connsiteY91" fmla="*/ 1325507 h 1353297"/>
              <a:gd name="connsiteX92" fmla="*/ 4566586 w 10678681"/>
              <a:gd name="connsiteY92" fmla="*/ 1316963 h 1353297"/>
              <a:gd name="connsiteX93" fmla="*/ 4556303 w 10678681"/>
              <a:gd name="connsiteY93" fmla="*/ 1300262 h 1353297"/>
              <a:gd name="connsiteX94" fmla="*/ 4502358 w 10678681"/>
              <a:gd name="connsiteY94" fmla="*/ 1302558 h 1353297"/>
              <a:gd name="connsiteX95" fmla="*/ 4498919 w 10678681"/>
              <a:gd name="connsiteY95" fmla="*/ 1312115 h 1353297"/>
              <a:gd name="connsiteX96" fmla="*/ 4492075 w 10678681"/>
              <a:gd name="connsiteY96" fmla="*/ 1313357 h 1353297"/>
              <a:gd name="connsiteX97" fmla="*/ 4487466 w 10678681"/>
              <a:gd name="connsiteY97" fmla="*/ 1304102 h 1353297"/>
              <a:gd name="connsiteX98" fmla="*/ 4398292 w 10678681"/>
              <a:gd name="connsiteY98" fmla="*/ 1278410 h 1353297"/>
              <a:gd name="connsiteX99" fmla="*/ 4306088 w 10678681"/>
              <a:gd name="connsiteY99" fmla="*/ 1282512 h 1353297"/>
              <a:gd name="connsiteX100" fmla="*/ 4188995 w 10678681"/>
              <a:gd name="connsiteY100" fmla="*/ 1296718 h 1353297"/>
              <a:gd name="connsiteX101" fmla="*/ 4136582 w 10678681"/>
              <a:gd name="connsiteY101" fmla="*/ 1287687 h 1353297"/>
              <a:gd name="connsiteX102" fmla="*/ 4064614 w 10678681"/>
              <a:gd name="connsiteY102" fmla="*/ 1296118 h 1353297"/>
              <a:gd name="connsiteX103" fmla="*/ 3906561 w 10678681"/>
              <a:gd name="connsiteY103" fmla="*/ 1352435 h 1353297"/>
              <a:gd name="connsiteX104" fmla="*/ 3787890 w 10678681"/>
              <a:gd name="connsiteY104" fmla="*/ 1352442 h 1353297"/>
              <a:gd name="connsiteX105" fmla="*/ 3745993 w 10678681"/>
              <a:gd name="connsiteY105" fmla="*/ 1342630 h 1353297"/>
              <a:gd name="connsiteX106" fmla="*/ 3675785 w 10678681"/>
              <a:gd name="connsiteY106" fmla="*/ 1326802 h 1353297"/>
              <a:gd name="connsiteX107" fmla="*/ 3623856 w 10678681"/>
              <a:gd name="connsiteY107" fmla="*/ 1290804 h 1353297"/>
              <a:gd name="connsiteX108" fmla="*/ 3564933 w 10678681"/>
              <a:gd name="connsiteY108" fmla="*/ 1287147 h 1353297"/>
              <a:gd name="connsiteX109" fmla="*/ 3550537 w 10678681"/>
              <a:gd name="connsiteY109" fmla="*/ 1317552 h 1353297"/>
              <a:gd name="connsiteX110" fmla="*/ 3487736 w 10678681"/>
              <a:gd name="connsiteY110" fmla="*/ 1303493 h 1353297"/>
              <a:gd name="connsiteX111" fmla="*/ 3392548 w 10678681"/>
              <a:gd name="connsiteY111" fmla="*/ 1278741 h 1353297"/>
              <a:gd name="connsiteX112" fmla="*/ 3337466 w 10678681"/>
              <a:gd name="connsiteY112" fmla="*/ 1272537 h 1353297"/>
              <a:gd name="connsiteX113" fmla="*/ 3187206 w 10678681"/>
              <a:gd name="connsiteY113" fmla="*/ 1246821 h 1353297"/>
              <a:gd name="connsiteX114" fmla="*/ 3036856 w 10678681"/>
              <a:gd name="connsiteY114" fmla="*/ 1214383 h 1353297"/>
              <a:gd name="connsiteX115" fmla="*/ 2824973 w 10678681"/>
              <a:gd name="connsiteY115" fmla="*/ 1134864 h 1353297"/>
              <a:gd name="connsiteX116" fmla="*/ 2804398 w 10678681"/>
              <a:gd name="connsiteY116" fmla="*/ 1125556 h 1353297"/>
              <a:gd name="connsiteX117" fmla="*/ 2775396 w 10678681"/>
              <a:gd name="connsiteY117" fmla="*/ 1130148 h 1353297"/>
              <a:gd name="connsiteX118" fmla="*/ 2659096 w 10678681"/>
              <a:gd name="connsiteY118" fmla="*/ 1150294 h 1353297"/>
              <a:gd name="connsiteX119" fmla="*/ 2567088 w 10678681"/>
              <a:gd name="connsiteY119" fmla="*/ 1181781 h 1353297"/>
              <a:gd name="connsiteX120" fmla="*/ 2454501 w 10678681"/>
              <a:gd name="connsiteY120" fmla="*/ 1155455 h 1353297"/>
              <a:gd name="connsiteX121" fmla="*/ 2385161 w 10678681"/>
              <a:gd name="connsiteY121" fmla="*/ 1161312 h 1353297"/>
              <a:gd name="connsiteX122" fmla="*/ 2273361 w 10678681"/>
              <a:gd name="connsiteY122" fmla="*/ 1134090 h 1353297"/>
              <a:gd name="connsiteX123" fmla="*/ 2132003 w 10678681"/>
              <a:gd name="connsiteY123" fmla="*/ 1139225 h 1353297"/>
              <a:gd name="connsiteX124" fmla="*/ 2052449 w 10678681"/>
              <a:gd name="connsiteY124" fmla="*/ 1109687 h 1353297"/>
              <a:gd name="connsiteX125" fmla="*/ 2010157 w 10678681"/>
              <a:gd name="connsiteY125" fmla="*/ 1152767 h 1353297"/>
              <a:gd name="connsiteX126" fmla="*/ 1901837 w 10678681"/>
              <a:gd name="connsiteY126" fmla="*/ 1221762 h 1353297"/>
              <a:gd name="connsiteX127" fmla="*/ 1836762 w 10678681"/>
              <a:gd name="connsiteY127" fmla="*/ 1237387 h 1353297"/>
              <a:gd name="connsiteX128" fmla="*/ 1735877 w 10678681"/>
              <a:gd name="connsiteY128" fmla="*/ 1246527 h 1353297"/>
              <a:gd name="connsiteX129" fmla="*/ 1705069 w 10678681"/>
              <a:gd name="connsiteY129" fmla="*/ 1251989 h 1353297"/>
              <a:gd name="connsiteX130" fmla="*/ 1408915 w 10678681"/>
              <a:gd name="connsiteY130" fmla="*/ 1268017 h 1353297"/>
              <a:gd name="connsiteX131" fmla="*/ 1220734 w 10678681"/>
              <a:gd name="connsiteY131" fmla="*/ 1257811 h 1353297"/>
              <a:gd name="connsiteX132" fmla="*/ 1021737 w 10678681"/>
              <a:gd name="connsiteY132" fmla="*/ 1238739 h 1353297"/>
              <a:gd name="connsiteX133" fmla="*/ 959820 w 10678681"/>
              <a:gd name="connsiteY133" fmla="*/ 1275863 h 1353297"/>
              <a:gd name="connsiteX134" fmla="*/ 929137 w 10678681"/>
              <a:gd name="connsiteY134" fmla="*/ 1273957 h 1353297"/>
              <a:gd name="connsiteX135" fmla="*/ 878849 w 10678681"/>
              <a:gd name="connsiteY135" fmla="*/ 1266740 h 1353297"/>
              <a:gd name="connsiteX136" fmla="*/ 800667 w 10678681"/>
              <a:gd name="connsiteY136" fmla="*/ 1282041 h 1353297"/>
              <a:gd name="connsiteX137" fmla="*/ 644906 w 10678681"/>
              <a:gd name="connsiteY137" fmla="*/ 1273685 h 1353297"/>
              <a:gd name="connsiteX138" fmla="*/ 379869 w 10678681"/>
              <a:gd name="connsiteY138" fmla="*/ 1339165 h 1353297"/>
              <a:gd name="connsiteX139" fmla="*/ 137696 w 10678681"/>
              <a:gd name="connsiteY139" fmla="*/ 1319217 h 1353297"/>
              <a:gd name="connsiteX140" fmla="*/ 54250 w 10678681"/>
              <a:gd name="connsiteY140" fmla="*/ 1315838 h 1353297"/>
              <a:gd name="connsiteX141" fmla="*/ 28042 w 10678681"/>
              <a:gd name="connsiteY141" fmla="*/ 1297822 h 1353297"/>
              <a:gd name="connsiteX142" fmla="*/ 0 w 10678681"/>
              <a:gd name="connsiteY142" fmla="*/ 1294612 h 1353297"/>
              <a:gd name="connsiteX143" fmla="*/ 0 w 10678681"/>
              <a:gd name="connsiteY143" fmla="*/ 0 h 1353297"/>
              <a:gd name="connsiteX0" fmla="*/ 0 w 10678681"/>
              <a:gd name="connsiteY0" fmla="*/ 0 h 1353297"/>
              <a:gd name="connsiteX1" fmla="*/ 10678681 w 10678681"/>
              <a:gd name="connsiteY1" fmla="*/ 0 h 1353297"/>
              <a:gd name="connsiteX2" fmla="*/ 10666019 w 10678681"/>
              <a:gd name="connsiteY2" fmla="*/ 7876 h 1353297"/>
              <a:gd name="connsiteX3" fmla="*/ 10632825 w 10678681"/>
              <a:gd name="connsiteY3" fmla="*/ 32153 h 1353297"/>
              <a:gd name="connsiteX4" fmla="*/ 10510605 w 10678681"/>
              <a:gd name="connsiteY4" fmla="*/ 30449 h 1353297"/>
              <a:gd name="connsiteX5" fmla="*/ 10456989 w 10678681"/>
              <a:gd name="connsiteY5" fmla="*/ 979 h 1353297"/>
              <a:gd name="connsiteX6" fmla="*/ 10438642 w 10678681"/>
              <a:gd name="connsiteY6" fmla="*/ 1524 h 1353297"/>
              <a:gd name="connsiteX7" fmla="*/ 10407146 w 10678681"/>
              <a:gd name="connsiteY7" fmla="*/ 43659 h 1353297"/>
              <a:gd name="connsiteX8" fmla="*/ 10357996 w 10678681"/>
              <a:gd name="connsiteY8" fmla="*/ 50836 h 1353297"/>
              <a:gd name="connsiteX9" fmla="*/ 10306667 w 10678681"/>
              <a:gd name="connsiteY9" fmla="*/ 109739 h 1353297"/>
              <a:gd name="connsiteX10" fmla="*/ 10115334 w 10678681"/>
              <a:gd name="connsiteY10" fmla="*/ 155658 h 1353297"/>
              <a:gd name="connsiteX11" fmla="*/ 10068157 w 10678681"/>
              <a:gd name="connsiteY11" fmla="*/ 215673 h 1353297"/>
              <a:gd name="connsiteX12" fmla="*/ 10045431 w 10678681"/>
              <a:gd name="connsiteY12" fmla="*/ 229568 h 1353297"/>
              <a:gd name="connsiteX13" fmla="*/ 10013265 w 10678681"/>
              <a:gd name="connsiteY13" fmla="*/ 284757 h 1353297"/>
              <a:gd name="connsiteX14" fmla="*/ 9862496 w 10678681"/>
              <a:gd name="connsiteY14" fmla="*/ 223033 h 1353297"/>
              <a:gd name="connsiteX15" fmla="*/ 9679638 w 10678681"/>
              <a:gd name="connsiteY15" fmla="*/ 277462 h 1353297"/>
              <a:gd name="connsiteX16" fmla="*/ 9498347 w 10678681"/>
              <a:gd name="connsiteY16" fmla="*/ 244723 h 1353297"/>
              <a:gd name="connsiteX17" fmla="*/ 9399702 w 10678681"/>
              <a:gd name="connsiteY17" fmla="*/ 276316 h 1353297"/>
              <a:gd name="connsiteX18" fmla="*/ 9378439 w 10678681"/>
              <a:gd name="connsiteY18" fmla="*/ 326244 h 1353297"/>
              <a:gd name="connsiteX19" fmla="*/ 9121744 w 10678681"/>
              <a:gd name="connsiteY19" fmla="*/ 365177 h 1353297"/>
              <a:gd name="connsiteX20" fmla="*/ 9061654 w 10678681"/>
              <a:gd name="connsiteY20" fmla="*/ 393730 h 1353297"/>
              <a:gd name="connsiteX21" fmla="*/ 8997577 w 10678681"/>
              <a:gd name="connsiteY21" fmla="*/ 380865 h 1353297"/>
              <a:gd name="connsiteX22" fmla="*/ 8907968 w 10678681"/>
              <a:gd name="connsiteY22" fmla="*/ 447345 h 1353297"/>
              <a:gd name="connsiteX23" fmla="*/ 8764163 w 10678681"/>
              <a:gd name="connsiteY23" fmla="*/ 471000 h 1353297"/>
              <a:gd name="connsiteX24" fmla="*/ 8680155 w 10678681"/>
              <a:gd name="connsiteY24" fmla="*/ 492404 h 1353297"/>
              <a:gd name="connsiteX25" fmla="*/ 8651436 w 10678681"/>
              <a:gd name="connsiteY25" fmla="*/ 511923 h 1353297"/>
              <a:gd name="connsiteX26" fmla="*/ 8609185 w 10678681"/>
              <a:gd name="connsiteY26" fmla="*/ 531525 h 1353297"/>
              <a:gd name="connsiteX27" fmla="*/ 8537091 w 10678681"/>
              <a:gd name="connsiteY27" fmla="*/ 574933 h 1353297"/>
              <a:gd name="connsiteX28" fmla="*/ 8435931 w 10678681"/>
              <a:gd name="connsiteY28" fmla="*/ 617926 h 1353297"/>
              <a:gd name="connsiteX29" fmla="*/ 8348623 w 10678681"/>
              <a:gd name="connsiteY29" fmla="*/ 600607 h 1353297"/>
              <a:gd name="connsiteX30" fmla="*/ 8344233 w 10678681"/>
              <a:gd name="connsiteY30" fmla="*/ 610922 h 1353297"/>
              <a:gd name="connsiteX31" fmla="*/ 8290622 w 10678681"/>
              <a:gd name="connsiteY31" fmla="*/ 622687 h 1353297"/>
              <a:gd name="connsiteX32" fmla="*/ 8086698 w 10678681"/>
              <a:gd name="connsiteY32" fmla="*/ 605185 h 1353297"/>
              <a:gd name="connsiteX33" fmla="*/ 7982378 w 10678681"/>
              <a:gd name="connsiteY33" fmla="*/ 629799 h 1353297"/>
              <a:gd name="connsiteX34" fmla="*/ 7947952 w 10678681"/>
              <a:gd name="connsiteY34" fmla="*/ 648003 h 1353297"/>
              <a:gd name="connsiteX35" fmla="*/ 7890112 w 10678681"/>
              <a:gd name="connsiteY35" fmla="*/ 677915 h 1353297"/>
              <a:gd name="connsiteX36" fmla="*/ 7853284 w 10678681"/>
              <a:gd name="connsiteY36" fmla="*/ 723588 h 1353297"/>
              <a:gd name="connsiteX37" fmla="*/ 7802383 w 10678681"/>
              <a:gd name="connsiteY37" fmla="*/ 739359 h 1353297"/>
              <a:gd name="connsiteX38" fmla="*/ 7730518 w 10678681"/>
              <a:gd name="connsiteY38" fmla="*/ 739526 h 1353297"/>
              <a:gd name="connsiteX39" fmla="*/ 7652907 w 10678681"/>
              <a:gd name="connsiteY39" fmla="*/ 783273 h 1353297"/>
              <a:gd name="connsiteX40" fmla="*/ 7606008 w 10678681"/>
              <a:gd name="connsiteY40" fmla="*/ 800717 h 1353297"/>
              <a:gd name="connsiteX41" fmla="*/ 7480223 w 10678681"/>
              <a:gd name="connsiteY41" fmla="*/ 856821 h 1353297"/>
              <a:gd name="connsiteX42" fmla="*/ 7356005 w 10678681"/>
              <a:gd name="connsiteY42" fmla="*/ 919462 h 1353297"/>
              <a:gd name="connsiteX43" fmla="*/ 7305396 w 10678681"/>
              <a:gd name="connsiteY43" fmla="*/ 986228 h 1353297"/>
              <a:gd name="connsiteX44" fmla="*/ 7266251 w 10678681"/>
              <a:gd name="connsiteY44" fmla="*/ 967864 h 1353297"/>
              <a:gd name="connsiteX45" fmla="*/ 7269396 w 10678681"/>
              <a:gd name="connsiteY45" fmla="*/ 989282 h 1353297"/>
              <a:gd name="connsiteX46" fmla="*/ 7258094 w 10678681"/>
              <a:gd name="connsiteY46" fmla="*/ 990679 h 1353297"/>
              <a:gd name="connsiteX47" fmla="*/ 7257893 w 10678681"/>
              <a:gd name="connsiteY47" fmla="*/ 991204 h 1353297"/>
              <a:gd name="connsiteX48" fmla="*/ 7247153 w 10678681"/>
              <a:gd name="connsiteY48" fmla="*/ 991550 h 1353297"/>
              <a:gd name="connsiteX49" fmla="*/ 7193612 w 10678681"/>
              <a:gd name="connsiteY49" fmla="*/ 987042 h 1353297"/>
              <a:gd name="connsiteX50" fmla="*/ 7132632 w 10678681"/>
              <a:gd name="connsiteY50" fmla="*/ 1042036 h 1353297"/>
              <a:gd name="connsiteX51" fmla="*/ 7105610 w 10678681"/>
              <a:gd name="connsiteY51" fmla="*/ 1053537 h 1353297"/>
              <a:gd name="connsiteX52" fmla="*/ 7069148 w 10678681"/>
              <a:gd name="connsiteY52" fmla="*/ 1047163 h 1353297"/>
              <a:gd name="connsiteX53" fmla="*/ 7039634 w 10678681"/>
              <a:gd name="connsiteY53" fmla="*/ 1059971 h 1353297"/>
              <a:gd name="connsiteX54" fmla="*/ 7033445 w 10678681"/>
              <a:gd name="connsiteY54" fmla="*/ 1063314 h 1353297"/>
              <a:gd name="connsiteX55" fmla="*/ 6999157 w 10678681"/>
              <a:gd name="connsiteY55" fmla="*/ 1055282 h 1353297"/>
              <a:gd name="connsiteX56" fmla="*/ 6981874 w 10678681"/>
              <a:gd name="connsiteY56" fmla="*/ 1053827 h 1353297"/>
              <a:gd name="connsiteX57" fmla="*/ 6976102 w 10678681"/>
              <a:gd name="connsiteY57" fmla="*/ 1047854 h 1353297"/>
              <a:gd name="connsiteX58" fmla="*/ 6951040 w 10678681"/>
              <a:gd name="connsiteY58" fmla="*/ 1048531 h 1353297"/>
              <a:gd name="connsiteX59" fmla="*/ 6948497 w 10678681"/>
              <a:gd name="connsiteY59" fmla="*/ 1050706 h 1353297"/>
              <a:gd name="connsiteX60" fmla="*/ 6926582 w 10678681"/>
              <a:gd name="connsiteY60" fmla="*/ 1043462 h 1353297"/>
              <a:gd name="connsiteX61" fmla="*/ 6833743 w 10678681"/>
              <a:gd name="connsiteY61" fmla="*/ 1027960 h 1353297"/>
              <a:gd name="connsiteX62" fmla="*/ 6687090 w 10678681"/>
              <a:gd name="connsiteY62" fmla="*/ 1063250 h 1353297"/>
              <a:gd name="connsiteX63" fmla="*/ 6437450 w 10678681"/>
              <a:gd name="connsiteY63" fmla="*/ 1101075 h 1353297"/>
              <a:gd name="connsiteX64" fmla="*/ 6327795 w 10678681"/>
              <a:gd name="connsiteY64" fmla="*/ 1088142 h 1353297"/>
              <a:gd name="connsiteX65" fmla="*/ 6136549 w 10678681"/>
              <a:gd name="connsiteY65" fmla="*/ 1100268 h 1353297"/>
              <a:gd name="connsiteX66" fmla="*/ 6004655 w 10678681"/>
              <a:gd name="connsiteY66" fmla="*/ 1114946 h 1353297"/>
              <a:gd name="connsiteX67" fmla="*/ 5936643 w 10678681"/>
              <a:gd name="connsiteY67" fmla="*/ 1095428 h 1353297"/>
              <a:gd name="connsiteX68" fmla="*/ 5912484 w 10678681"/>
              <a:gd name="connsiteY68" fmla="*/ 1112624 h 1353297"/>
              <a:gd name="connsiteX69" fmla="*/ 5908387 w 10678681"/>
              <a:gd name="connsiteY69" fmla="*/ 1116018 h 1353297"/>
              <a:gd name="connsiteX70" fmla="*/ 5890495 w 10678681"/>
              <a:gd name="connsiteY70" fmla="*/ 1120268 h 1353297"/>
              <a:gd name="connsiteX71" fmla="*/ 5887318 w 10678681"/>
              <a:gd name="connsiteY71" fmla="*/ 1133134 h 1353297"/>
              <a:gd name="connsiteX72" fmla="*/ 5861726 w 10678681"/>
              <a:gd name="connsiteY72" fmla="*/ 1147891 h 1353297"/>
              <a:gd name="connsiteX73" fmla="*/ 5805823 w 10678681"/>
              <a:gd name="connsiteY73" fmla="*/ 1152457 h 1353297"/>
              <a:gd name="connsiteX74" fmla="*/ 5689841 w 10678681"/>
              <a:gd name="connsiteY74" fmla="*/ 1176232 h 1353297"/>
              <a:gd name="connsiteX75" fmla="*/ 5605119 w 10678681"/>
              <a:gd name="connsiteY75" fmla="*/ 1190202 h 1353297"/>
              <a:gd name="connsiteX76" fmla="*/ 5488513 w 10678681"/>
              <a:gd name="connsiteY76" fmla="*/ 1205367 h 1353297"/>
              <a:gd name="connsiteX77" fmla="*/ 5402905 w 10678681"/>
              <a:gd name="connsiteY77" fmla="*/ 1241191 h 1353297"/>
              <a:gd name="connsiteX78" fmla="*/ 5285593 w 10678681"/>
              <a:gd name="connsiteY78" fmla="*/ 1273569 h 1353297"/>
              <a:gd name="connsiteX79" fmla="*/ 5192893 w 10678681"/>
              <a:gd name="connsiteY79" fmla="*/ 1247188 h 1353297"/>
              <a:gd name="connsiteX80" fmla="*/ 5186475 w 10678681"/>
              <a:gd name="connsiteY80" fmla="*/ 1257028 h 1353297"/>
              <a:gd name="connsiteX81" fmla="*/ 5126038 w 10678681"/>
              <a:gd name="connsiteY81" fmla="*/ 1263189 h 1353297"/>
              <a:gd name="connsiteX82" fmla="*/ 4894688 w 10678681"/>
              <a:gd name="connsiteY82" fmla="*/ 1247184 h 1353297"/>
              <a:gd name="connsiteX83" fmla="*/ 4788036 w 10678681"/>
              <a:gd name="connsiteY83" fmla="*/ 1238182 h 1353297"/>
              <a:gd name="connsiteX84" fmla="*/ 4747555 w 10678681"/>
              <a:gd name="connsiteY84" fmla="*/ 1252768 h 1353297"/>
              <a:gd name="connsiteX85" fmla="*/ 4679644 w 10678681"/>
              <a:gd name="connsiteY85" fmla="*/ 1276603 h 1353297"/>
              <a:gd name="connsiteX86" fmla="*/ 4632222 w 10678681"/>
              <a:gd name="connsiteY86" fmla="*/ 1318360 h 1353297"/>
              <a:gd name="connsiteX87" fmla="*/ 4617358 w 10678681"/>
              <a:gd name="connsiteY87" fmla="*/ 1327690 h 1353297"/>
              <a:gd name="connsiteX88" fmla="*/ 4589102 w 10678681"/>
              <a:gd name="connsiteY88" fmla="*/ 1321223 h 1353297"/>
              <a:gd name="connsiteX89" fmla="*/ 4578184 w 10678681"/>
              <a:gd name="connsiteY89" fmla="*/ 1326745 h 1353297"/>
              <a:gd name="connsiteX90" fmla="*/ 4574270 w 10678681"/>
              <a:gd name="connsiteY90" fmla="*/ 1325878 h 1353297"/>
              <a:gd name="connsiteX91" fmla="*/ 4564919 w 10678681"/>
              <a:gd name="connsiteY91" fmla="*/ 1325507 h 1353297"/>
              <a:gd name="connsiteX92" fmla="*/ 4566586 w 10678681"/>
              <a:gd name="connsiteY92" fmla="*/ 1316963 h 1353297"/>
              <a:gd name="connsiteX93" fmla="*/ 4556303 w 10678681"/>
              <a:gd name="connsiteY93" fmla="*/ 1300262 h 1353297"/>
              <a:gd name="connsiteX94" fmla="*/ 4502358 w 10678681"/>
              <a:gd name="connsiteY94" fmla="*/ 1302558 h 1353297"/>
              <a:gd name="connsiteX95" fmla="*/ 4498919 w 10678681"/>
              <a:gd name="connsiteY95" fmla="*/ 1312115 h 1353297"/>
              <a:gd name="connsiteX96" fmla="*/ 4492075 w 10678681"/>
              <a:gd name="connsiteY96" fmla="*/ 1313357 h 1353297"/>
              <a:gd name="connsiteX97" fmla="*/ 4487466 w 10678681"/>
              <a:gd name="connsiteY97" fmla="*/ 1304102 h 1353297"/>
              <a:gd name="connsiteX98" fmla="*/ 4398292 w 10678681"/>
              <a:gd name="connsiteY98" fmla="*/ 1278410 h 1353297"/>
              <a:gd name="connsiteX99" fmla="*/ 4306088 w 10678681"/>
              <a:gd name="connsiteY99" fmla="*/ 1282512 h 1353297"/>
              <a:gd name="connsiteX100" fmla="*/ 4188995 w 10678681"/>
              <a:gd name="connsiteY100" fmla="*/ 1296718 h 1353297"/>
              <a:gd name="connsiteX101" fmla="*/ 4136582 w 10678681"/>
              <a:gd name="connsiteY101" fmla="*/ 1287687 h 1353297"/>
              <a:gd name="connsiteX102" fmla="*/ 4064614 w 10678681"/>
              <a:gd name="connsiteY102" fmla="*/ 1296118 h 1353297"/>
              <a:gd name="connsiteX103" fmla="*/ 3906561 w 10678681"/>
              <a:gd name="connsiteY103" fmla="*/ 1352435 h 1353297"/>
              <a:gd name="connsiteX104" fmla="*/ 3787890 w 10678681"/>
              <a:gd name="connsiteY104" fmla="*/ 1352442 h 1353297"/>
              <a:gd name="connsiteX105" fmla="*/ 3745993 w 10678681"/>
              <a:gd name="connsiteY105" fmla="*/ 1342630 h 1353297"/>
              <a:gd name="connsiteX106" fmla="*/ 3675785 w 10678681"/>
              <a:gd name="connsiteY106" fmla="*/ 1326802 h 1353297"/>
              <a:gd name="connsiteX107" fmla="*/ 3623856 w 10678681"/>
              <a:gd name="connsiteY107" fmla="*/ 1290804 h 1353297"/>
              <a:gd name="connsiteX108" fmla="*/ 3564933 w 10678681"/>
              <a:gd name="connsiteY108" fmla="*/ 1287147 h 1353297"/>
              <a:gd name="connsiteX109" fmla="*/ 3550537 w 10678681"/>
              <a:gd name="connsiteY109" fmla="*/ 1317552 h 1353297"/>
              <a:gd name="connsiteX110" fmla="*/ 3487736 w 10678681"/>
              <a:gd name="connsiteY110" fmla="*/ 1303493 h 1353297"/>
              <a:gd name="connsiteX111" fmla="*/ 3392548 w 10678681"/>
              <a:gd name="connsiteY111" fmla="*/ 1278741 h 1353297"/>
              <a:gd name="connsiteX112" fmla="*/ 3337466 w 10678681"/>
              <a:gd name="connsiteY112" fmla="*/ 1272537 h 1353297"/>
              <a:gd name="connsiteX113" fmla="*/ 3187206 w 10678681"/>
              <a:gd name="connsiteY113" fmla="*/ 1246821 h 1353297"/>
              <a:gd name="connsiteX114" fmla="*/ 3036856 w 10678681"/>
              <a:gd name="connsiteY114" fmla="*/ 1214383 h 1353297"/>
              <a:gd name="connsiteX115" fmla="*/ 2824973 w 10678681"/>
              <a:gd name="connsiteY115" fmla="*/ 1134864 h 1353297"/>
              <a:gd name="connsiteX116" fmla="*/ 2804398 w 10678681"/>
              <a:gd name="connsiteY116" fmla="*/ 1125556 h 1353297"/>
              <a:gd name="connsiteX117" fmla="*/ 2775396 w 10678681"/>
              <a:gd name="connsiteY117" fmla="*/ 1130148 h 1353297"/>
              <a:gd name="connsiteX118" fmla="*/ 2659096 w 10678681"/>
              <a:gd name="connsiteY118" fmla="*/ 1150294 h 1353297"/>
              <a:gd name="connsiteX119" fmla="*/ 2567088 w 10678681"/>
              <a:gd name="connsiteY119" fmla="*/ 1181781 h 1353297"/>
              <a:gd name="connsiteX120" fmla="*/ 2454501 w 10678681"/>
              <a:gd name="connsiteY120" fmla="*/ 1155455 h 1353297"/>
              <a:gd name="connsiteX121" fmla="*/ 2385161 w 10678681"/>
              <a:gd name="connsiteY121" fmla="*/ 1161312 h 1353297"/>
              <a:gd name="connsiteX122" fmla="*/ 2273361 w 10678681"/>
              <a:gd name="connsiteY122" fmla="*/ 1134090 h 1353297"/>
              <a:gd name="connsiteX123" fmla="*/ 2132003 w 10678681"/>
              <a:gd name="connsiteY123" fmla="*/ 1139225 h 1353297"/>
              <a:gd name="connsiteX124" fmla="*/ 2052449 w 10678681"/>
              <a:gd name="connsiteY124" fmla="*/ 1109687 h 1353297"/>
              <a:gd name="connsiteX125" fmla="*/ 2010157 w 10678681"/>
              <a:gd name="connsiteY125" fmla="*/ 1152767 h 1353297"/>
              <a:gd name="connsiteX126" fmla="*/ 1901837 w 10678681"/>
              <a:gd name="connsiteY126" fmla="*/ 1221762 h 1353297"/>
              <a:gd name="connsiteX127" fmla="*/ 1836762 w 10678681"/>
              <a:gd name="connsiteY127" fmla="*/ 1237387 h 1353297"/>
              <a:gd name="connsiteX128" fmla="*/ 1735877 w 10678681"/>
              <a:gd name="connsiteY128" fmla="*/ 1246527 h 1353297"/>
              <a:gd name="connsiteX129" fmla="*/ 1705069 w 10678681"/>
              <a:gd name="connsiteY129" fmla="*/ 1251989 h 1353297"/>
              <a:gd name="connsiteX130" fmla="*/ 1408915 w 10678681"/>
              <a:gd name="connsiteY130" fmla="*/ 1268017 h 1353297"/>
              <a:gd name="connsiteX131" fmla="*/ 1220734 w 10678681"/>
              <a:gd name="connsiteY131" fmla="*/ 1257811 h 1353297"/>
              <a:gd name="connsiteX132" fmla="*/ 1021737 w 10678681"/>
              <a:gd name="connsiteY132" fmla="*/ 1238739 h 1353297"/>
              <a:gd name="connsiteX133" fmla="*/ 959820 w 10678681"/>
              <a:gd name="connsiteY133" fmla="*/ 1275863 h 1353297"/>
              <a:gd name="connsiteX134" fmla="*/ 929137 w 10678681"/>
              <a:gd name="connsiteY134" fmla="*/ 1273957 h 1353297"/>
              <a:gd name="connsiteX135" fmla="*/ 878849 w 10678681"/>
              <a:gd name="connsiteY135" fmla="*/ 1266740 h 1353297"/>
              <a:gd name="connsiteX136" fmla="*/ 800667 w 10678681"/>
              <a:gd name="connsiteY136" fmla="*/ 1282041 h 1353297"/>
              <a:gd name="connsiteX137" fmla="*/ 644906 w 10678681"/>
              <a:gd name="connsiteY137" fmla="*/ 1273685 h 1353297"/>
              <a:gd name="connsiteX138" fmla="*/ 379869 w 10678681"/>
              <a:gd name="connsiteY138" fmla="*/ 1339165 h 1353297"/>
              <a:gd name="connsiteX139" fmla="*/ 137696 w 10678681"/>
              <a:gd name="connsiteY139" fmla="*/ 1319217 h 1353297"/>
              <a:gd name="connsiteX140" fmla="*/ 54250 w 10678681"/>
              <a:gd name="connsiteY140" fmla="*/ 1315838 h 1353297"/>
              <a:gd name="connsiteX141" fmla="*/ 28042 w 10678681"/>
              <a:gd name="connsiteY141" fmla="*/ 1297822 h 1353297"/>
              <a:gd name="connsiteX142" fmla="*/ 0 w 10678681"/>
              <a:gd name="connsiteY142" fmla="*/ 1294612 h 1353297"/>
              <a:gd name="connsiteX143" fmla="*/ 0 w 10678681"/>
              <a:gd name="connsiteY143" fmla="*/ 0 h 1353297"/>
              <a:gd name="connsiteX0" fmla="*/ 0 w 10678681"/>
              <a:gd name="connsiteY0" fmla="*/ 0 h 1353297"/>
              <a:gd name="connsiteX1" fmla="*/ 10678681 w 10678681"/>
              <a:gd name="connsiteY1" fmla="*/ 0 h 1353297"/>
              <a:gd name="connsiteX2" fmla="*/ 10666019 w 10678681"/>
              <a:gd name="connsiteY2" fmla="*/ 7876 h 1353297"/>
              <a:gd name="connsiteX3" fmla="*/ 10632825 w 10678681"/>
              <a:gd name="connsiteY3" fmla="*/ 32153 h 1353297"/>
              <a:gd name="connsiteX4" fmla="*/ 10510605 w 10678681"/>
              <a:gd name="connsiteY4" fmla="*/ 30449 h 1353297"/>
              <a:gd name="connsiteX5" fmla="*/ 10456989 w 10678681"/>
              <a:gd name="connsiteY5" fmla="*/ 979 h 1353297"/>
              <a:gd name="connsiteX6" fmla="*/ 10438642 w 10678681"/>
              <a:gd name="connsiteY6" fmla="*/ 1524 h 1353297"/>
              <a:gd name="connsiteX7" fmla="*/ 10407146 w 10678681"/>
              <a:gd name="connsiteY7" fmla="*/ 43659 h 1353297"/>
              <a:gd name="connsiteX8" fmla="*/ 10357996 w 10678681"/>
              <a:gd name="connsiteY8" fmla="*/ 50836 h 1353297"/>
              <a:gd name="connsiteX9" fmla="*/ 10306667 w 10678681"/>
              <a:gd name="connsiteY9" fmla="*/ 109739 h 1353297"/>
              <a:gd name="connsiteX10" fmla="*/ 10115334 w 10678681"/>
              <a:gd name="connsiteY10" fmla="*/ 155658 h 1353297"/>
              <a:gd name="connsiteX11" fmla="*/ 10068157 w 10678681"/>
              <a:gd name="connsiteY11" fmla="*/ 215673 h 1353297"/>
              <a:gd name="connsiteX12" fmla="*/ 10045431 w 10678681"/>
              <a:gd name="connsiteY12" fmla="*/ 229568 h 1353297"/>
              <a:gd name="connsiteX13" fmla="*/ 10013265 w 10678681"/>
              <a:gd name="connsiteY13" fmla="*/ 284757 h 1353297"/>
              <a:gd name="connsiteX14" fmla="*/ 9862496 w 10678681"/>
              <a:gd name="connsiteY14" fmla="*/ 223033 h 1353297"/>
              <a:gd name="connsiteX15" fmla="*/ 9679638 w 10678681"/>
              <a:gd name="connsiteY15" fmla="*/ 277462 h 1353297"/>
              <a:gd name="connsiteX16" fmla="*/ 9498347 w 10678681"/>
              <a:gd name="connsiteY16" fmla="*/ 244723 h 1353297"/>
              <a:gd name="connsiteX17" fmla="*/ 9399702 w 10678681"/>
              <a:gd name="connsiteY17" fmla="*/ 276316 h 1353297"/>
              <a:gd name="connsiteX18" fmla="*/ 9378439 w 10678681"/>
              <a:gd name="connsiteY18" fmla="*/ 326244 h 1353297"/>
              <a:gd name="connsiteX19" fmla="*/ 9121744 w 10678681"/>
              <a:gd name="connsiteY19" fmla="*/ 365177 h 1353297"/>
              <a:gd name="connsiteX20" fmla="*/ 9061654 w 10678681"/>
              <a:gd name="connsiteY20" fmla="*/ 393730 h 1353297"/>
              <a:gd name="connsiteX21" fmla="*/ 8997577 w 10678681"/>
              <a:gd name="connsiteY21" fmla="*/ 380865 h 1353297"/>
              <a:gd name="connsiteX22" fmla="*/ 8907968 w 10678681"/>
              <a:gd name="connsiteY22" fmla="*/ 447345 h 1353297"/>
              <a:gd name="connsiteX23" fmla="*/ 8764163 w 10678681"/>
              <a:gd name="connsiteY23" fmla="*/ 471000 h 1353297"/>
              <a:gd name="connsiteX24" fmla="*/ 8680155 w 10678681"/>
              <a:gd name="connsiteY24" fmla="*/ 492404 h 1353297"/>
              <a:gd name="connsiteX25" fmla="*/ 8651436 w 10678681"/>
              <a:gd name="connsiteY25" fmla="*/ 511923 h 1353297"/>
              <a:gd name="connsiteX26" fmla="*/ 8609185 w 10678681"/>
              <a:gd name="connsiteY26" fmla="*/ 531525 h 1353297"/>
              <a:gd name="connsiteX27" fmla="*/ 8537091 w 10678681"/>
              <a:gd name="connsiteY27" fmla="*/ 574933 h 1353297"/>
              <a:gd name="connsiteX28" fmla="*/ 8435931 w 10678681"/>
              <a:gd name="connsiteY28" fmla="*/ 617926 h 1353297"/>
              <a:gd name="connsiteX29" fmla="*/ 8348623 w 10678681"/>
              <a:gd name="connsiteY29" fmla="*/ 600607 h 1353297"/>
              <a:gd name="connsiteX30" fmla="*/ 8344233 w 10678681"/>
              <a:gd name="connsiteY30" fmla="*/ 610922 h 1353297"/>
              <a:gd name="connsiteX31" fmla="*/ 8290622 w 10678681"/>
              <a:gd name="connsiteY31" fmla="*/ 622687 h 1353297"/>
              <a:gd name="connsiteX32" fmla="*/ 8086698 w 10678681"/>
              <a:gd name="connsiteY32" fmla="*/ 605185 h 1353297"/>
              <a:gd name="connsiteX33" fmla="*/ 7982378 w 10678681"/>
              <a:gd name="connsiteY33" fmla="*/ 629799 h 1353297"/>
              <a:gd name="connsiteX34" fmla="*/ 7947952 w 10678681"/>
              <a:gd name="connsiteY34" fmla="*/ 648003 h 1353297"/>
              <a:gd name="connsiteX35" fmla="*/ 7890112 w 10678681"/>
              <a:gd name="connsiteY35" fmla="*/ 677915 h 1353297"/>
              <a:gd name="connsiteX36" fmla="*/ 7853284 w 10678681"/>
              <a:gd name="connsiteY36" fmla="*/ 723588 h 1353297"/>
              <a:gd name="connsiteX37" fmla="*/ 7802383 w 10678681"/>
              <a:gd name="connsiteY37" fmla="*/ 739359 h 1353297"/>
              <a:gd name="connsiteX38" fmla="*/ 7730518 w 10678681"/>
              <a:gd name="connsiteY38" fmla="*/ 739526 h 1353297"/>
              <a:gd name="connsiteX39" fmla="*/ 7652907 w 10678681"/>
              <a:gd name="connsiteY39" fmla="*/ 783273 h 1353297"/>
              <a:gd name="connsiteX40" fmla="*/ 7606008 w 10678681"/>
              <a:gd name="connsiteY40" fmla="*/ 800717 h 1353297"/>
              <a:gd name="connsiteX41" fmla="*/ 7480223 w 10678681"/>
              <a:gd name="connsiteY41" fmla="*/ 856821 h 1353297"/>
              <a:gd name="connsiteX42" fmla="*/ 7356005 w 10678681"/>
              <a:gd name="connsiteY42" fmla="*/ 919462 h 1353297"/>
              <a:gd name="connsiteX43" fmla="*/ 7305396 w 10678681"/>
              <a:gd name="connsiteY43" fmla="*/ 986228 h 1353297"/>
              <a:gd name="connsiteX44" fmla="*/ 7266251 w 10678681"/>
              <a:gd name="connsiteY44" fmla="*/ 967864 h 1353297"/>
              <a:gd name="connsiteX45" fmla="*/ 7269396 w 10678681"/>
              <a:gd name="connsiteY45" fmla="*/ 989282 h 1353297"/>
              <a:gd name="connsiteX46" fmla="*/ 7258094 w 10678681"/>
              <a:gd name="connsiteY46" fmla="*/ 990679 h 1353297"/>
              <a:gd name="connsiteX47" fmla="*/ 7257893 w 10678681"/>
              <a:gd name="connsiteY47" fmla="*/ 991204 h 1353297"/>
              <a:gd name="connsiteX48" fmla="*/ 7247153 w 10678681"/>
              <a:gd name="connsiteY48" fmla="*/ 991550 h 1353297"/>
              <a:gd name="connsiteX49" fmla="*/ 7193612 w 10678681"/>
              <a:gd name="connsiteY49" fmla="*/ 987042 h 1353297"/>
              <a:gd name="connsiteX50" fmla="*/ 7132632 w 10678681"/>
              <a:gd name="connsiteY50" fmla="*/ 1042036 h 1353297"/>
              <a:gd name="connsiteX51" fmla="*/ 7105610 w 10678681"/>
              <a:gd name="connsiteY51" fmla="*/ 1053537 h 1353297"/>
              <a:gd name="connsiteX52" fmla="*/ 7069148 w 10678681"/>
              <a:gd name="connsiteY52" fmla="*/ 1047163 h 1353297"/>
              <a:gd name="connsiteX53" fmla="*/ 7039634 w 10678681"/>
              <a:gd name="connsiteY53" fmla="*/ 1059971 h 1353297"/>
              <a:gd name="connsiteX54" fmla="*/ 7033445 w 10678681"/>
              <a:gd name="connsiteY54" fmla="*/ 1063314 h 1353297"/>
              <a:gd name="connsiteX55" fmla="*/ 6999157 w 10678681"/>
              <a:gd name="connsiteY55" fmla="*/ 1055282 h 1353297"/>
              <a:gd name="connsiteX56" fmla="*/ 6981874 w 10678681"/>
              <a:gd name="connsiteY56" fmla="*/ 1053827 h 1353297"/>
              <a:gd name="connsiteX57" fmla="*/ 6976102 w 10678681"/>
              <a:gd name="connsiteY57" fmla="*/ 1047854 h 1353297"/>
              <a:gd name="connsiteX58" fmla="*/ 6951040 w 10678681"/>
              <a:gd name="connsiteY58" fmla="*/ 1048531 h 1353297"/>
              <a:gd name="connsiteX59" fmla="*/ 6948497 w 10678681"/>
              <a:gd name="connsiteY59" fmla="*/ 1050706 h 1353297"/>
              <a:gd name="connsiteX60" fmla="*/ 6926582 w 10678681"/>
              <a:gd name="connsiteY60" fmla="*/ 1043462 h 1353297"/>
              <a:gd name="connsiteX61" fmla="*/ 6833743 w 10678681"/>
              <a:gd name="connsiteY61" fmla="*/ 1027960 h 1353297"/>
              <a:gd name="connsiteX62" fmla="*/ 6687090 w 10678681"/>
              <a:gd name="connsiteY62" fmla="*/ 1063250 h 1353297"/>
              <a:gd name="connsiteX63" fmla="*/ 6437450 w 10678681"/>
              <a:gd name="connsiteY63" fmla="*/ 1101075 h 1353297"/>
              <a:gd name="connsiteX64" fmla="*/ 6327795 w 10678681"/>
              <a:gd name="connsiteY64" fmla="*/ 1088142 h 1353297"/>
              <a:gd name="connsiteX65" fmla="*/ 6136549 w 10678681"/>
              <a:gd name="connsiteY65" fmla="*/ 1100268 h 1353297"/>
              <a:gd name="connsiteX66" fmla="*/ 6004655 w 10678681"/>
              <a:gd name="connsiteY66" fmla="*/ 1114946 h 1353297"/>
              <a:gd name="connsiteX67" fmla="*/ 5936643 w 10678681"/>
              <a:gd name="connsiteY67" fmla="*/ 1095428 h 1353297"/>
              <a:gd name="connsiteX68" fmla="*/ 5912484 w 10678681"/>
              <a:gd name="connsiteY68" fmla="*/ 1112624 h 1353297"/>
              <a:gd name="connsiteX69" fmla="*/ 5908387 w 10678681"/>
              <a:gd name="connsiteY69" fmla="*/ 1116018 h 1353297"/>
              <a:gd name="connsiteX70" fmla="*/ 5890495 w 10678681"/>
              <a:gd name="connsiteY70" fmla="*/ 1120268 h 1353297"/>
              <a:gd name="connsiteX71" fmla="*/ 5887318 w 10678681"/>
              <a:gd name="connsiteY71" fmla="*/ 1133134 h 1353297"/>
              <a:gd name="connsiteX72" fmla="*/ 5861726 w 10678681"/>
              <a:gd name="connsiteY72" fmla="*/ 1147891 h 1353297"/>
              <a:gd name="connsiteX73" fmla="*/ 5805823 w 10678681"/>
              <a:gd name="connsiteY73" fmla="*/ 1152457 h 1353297"/>
              <a:gd name="connsiteX74" fmla="*/ 5689841 w 10678681"/>
              <a:gd name="connsiteY74" fmla="*/ 1176232 h 1353297"/>
              <a:gd name="connsiteX75" fmla="*/ 5605119 w 10678681"/>
              <a:gd name="connsiteY75" fmla="*/ 1190202 h 1353297"/>
              <a:gd name="connsiteX76" fmla="*/ 5488513 w 10678681"/>
              <a:gd name="connsiteY76" fmla="*/ 1205367 h 1353297"/>
              <a:gd name="connsiteX77" fmla="*/ 5402905 w 10678681"/>
              <a:gd name="connsiteY77" fmla="*/ 1241191 h 1353297"/>
              <a:gd name="connsiteX78" fmla="*/ 5285593 w 10678681"/>
              <a:gd name="connsiteY78" fmla="*/ 1273569 h 1353297"/>
              <a:gd name="connsiteX79" fmla="*/ 5192893 w 10678681"/>
              <a:gd name="connsiteY79" fmla="*/ 1247188 h 1353297"/>
              <a:gd name="connsiteX80" fmla="*/ 5186475 w 10678681"/>
              <a:gd name="connsiteY80" fmla="*/ 1257028 h 1353297"/>
              <a:gd name="connsiteX81" fmla="*/ 5126038 w 10678681"/>
              <a:gd name="connsiteY81" fmla="*/ 1263189 h 1353297"/>
              <a:gd name="connsiteX82" fmla="*/ 4894688 w 10678681"/>
              <a:gd name="connsiteY82" fmla="*/ 1247184 h 1353297"/>
              <a:gd name="connsiteX83" fmla="*/ 4788036 w 10678681"/>
              <a:gd name="connsiteY83" fmla="*/ 1238182 h 1353297"/>
              <a:gd name="connsiteX84" fmla="*/ 4747555 w 10678681"/>
              <a:gd name="connsiteY84" fmla="*/ 1252768 h 1353297"/>
              <a:gd name="connsiteX85" fmla="*/ 4679644 w 10678681"/>
              <a:gd name="connsiteY85" fmla="*/ 1276603 h 1353297"/>
              <a:gd name="connsiteX86" fmla="*/ 4632222 w 10678681"/>
              <a:gd name="connsiteY86" fmla="*/ 1318360 h 1353297"/>
              <a:gd name="connsiteX87" fmla="*/ 4617358 w 10678681"/>
              <a:gd name="connsiteY87" fmla="*/ 1327690 h 1353297"/>
              <a:gd name="connsiteX88" fmla="*/ 4589102 w 10678681"/>
              <a:gd name="connsiteY88" fmla="*/ 1321223 h 1353297"/>
              <a:gd name="connsiteX89" fmla="*/ 4578184 w 10678681"/>
              <a:gd name="connsiteY89" fmla="*/ 1326745 h 1353297"/>
              <a:gd name="connsiteX90" fmla="*/ 4574270 w 10678681"/>
              <a:gd name="connsiteY90" fmla="*/ 1325878 h 1353297"/>
              <a:gd name="connsiteX91" fmla="*/ 4564919 w 10678681"/>
              <a:gd name="connsiteY91" fmla="*/ 1325507 h 1353297"/>
              <a:gd name="connsiteX92" fmla="*/ 4566586 w 10678681"/>
              <a:gd name="connsiteY92" fmla="*/ 1316963 h 1353297"/>
              <a:gd name="connsiteX93" fmla="*/ 4556303 w 10678681"/>
              <a:gd name="connsiteY93" fmla="*/ 1300262 h 1353297"/>
              <a:gd name="connsiteX94" fmla="*/ 4502358 w 10678681"/>
              <a:gd name="connsiteY94" fmla="*/ 1302558 h 1353297"/>
              <a:gd name="connsiteX95" fmla="*/ 4498919 w 10678681"/>
              <a:gd name="connsiteY95" fmla="*/ 1312115 h 1353297"/>
              <a:gd name="connsiteX96" fmla="*/ 4492075 w 10678681"/>
              <a:gd name="connsiteY96" fmla="*/ 1313357 h 1353297"/>
              <a:gd name="connsiteX97" fmla="*/ 4487466 w 10678681"/>
              <a:gd name="connsiteY97" fmla="*/ 1304102 h 1353297"/>
              <a:gd name="connsiteX98" fmla="*/ 4398292 w 10678681"/>
              <a:gd name="connsiteY98" fmla="*/ 1278410 h 1353297"/>
              <a:gd name="connsiteX99" fmla="*/ 4306088 w 10678681"/>
              <a:gd name="connsiteY99" fmla="*/ 1282512 h 1353297"/>
              <a:gd name="connsiteX100" fmla="*/ 4188995 w 10678681"/>
              <a:gd name="connsiteY100" fmla="*/ 1296718 h 1353297"/>
              <a:gd name="connsiteX101" fmla="*/ 4136582 w 10678681"/>
              <a:gd name="connsiteY101" fmla="*/ 1287687 h 1353297"/>
              <a:gd name="connsiteX102" fmla="*/ 4064614 w 10678681"/>
              <a:gd name="connsiteY102" fmla="*/ 1296118 h 1353297"/>
              <a:gd name="connsiteX103" fmla="*/ 3906561 w 10678681"/>
              <a:gd name="connsiteY103" fmla="*/ 1352435 h 1353297"/>
              <a:gd name="connsiteX104" fmla="*/ 3787890 w 10678681"/>
              <a:gd name="connsiteY104" fmla="*/ 1352442 h 1353297"/>
              <a:gd name="connsiteX105" fmla="*/ 3745993 w 10678681"/>
              <a:gd name="connsiteY105" fmla="*/ 1342630 h 1353297"/>
              <a:gd name="connsiteX106" fmla="*/ 3675785 w 10678681"/>
              <a:gd name="connsiteY106" fmla="*/ 1326802 h 1353297"/>
              <a:gd name="connsiteX107" fmla="*/ 3623856 w 10678681"/>
              <a:gd name="connsiteY107" fmla="*/ 1290804 h 1353297"/>
              <a:gd name="connsiteX108" fmla="*/ 3564933 w 10678681"/>
              <a:gd name="connsiteY108" fmla="*/ 1287147 h 1353297"/>
              <a:gd name="connsiteX109" fmla="*/ 3550537 w 10678681"/>
              <a:gd name="connsiteY109" fmla="*/ 1317552 h 1353297"/>
              <a:gd name="connsiteX110" fmla="*/ 3487736 w 10678681"/>
              <a:gd name="connsiteY110" fmla="*/ 1303493 h 1353297"/>
              <a:gd name="connsiteX111" fmla="*/ 3392548 w 10678681"/>
              <a:gd name="connsiteY111" fmla="*/ 1278741 h 1353297"/>
              <a:gd name="connsiteX112" fmla="*/ 3337466 w 10678681"/>
              <a:gd name="connsiteY112" fmla="*/ 1272537 h 1353297"/>
              <a:gd name="connsiteX113" fmla="*/ 3187206 w 10678681"/>
              <a:gd name="connsiteY113" fmla="*/ 1246821 h 1353297"/>
              <a:gd name="connsiteX114" fmla="*/ 3036856 w 10678681"/>
              <a:gd name="connsiteY114" fmla="*/ 1214383 h 1353297"/>
              <a:gd name="connsiteX115" fmla="*/ 2824973 w 10678681"/>
              <a:gd name="connsiteY115" fmla="*/ 1134864 h 1353297"/>
              <a:gd name="connsiteX116" fmla="*/ 2804398 w 10678681"/>
              <a:gd name="connsiteY116" fmla="*/ 1125556 h 1353297"/>
              <a:gd name="connsiteX117" fmla="*/ 2775396 w 10678681"/>
              <a:gd name="connsiteY117" fmla="*/ 1130148 h 1353297"/>
              <a:gd name="connsiteX118" fmla="*/ 2659096 w 10678681"/>
              <a:gd name="connsiteY118" fmla="*/ 1150294 h 1353297"/>
              <a:gd name="connsiteX119" fmla="*/ 2567088 w 10678681"/>
              <a:gd name="connsiteY119" fmla="*/ 1181781 h 1353297"/>
              <a:gd name="connsiteX120" fmla="*/ 2454501 w 10678681"/>
              <a:gd name="connsiteY120" fmla="*/ 1155455 h 1353297"/>
              <a:gd name="connsiteX121" fmla="*/ 2385161 w 10678681"/>
              <a:gd name="connsiteY121" fmla="*/ 1161312 h 1353297"/>
              <a:gd name="connsiteX122" fmla="*/ 2273361 w 10678681"/>
              <a:gd name="connsiteY122" fmla="*/ 1134090 h 1353297"/>
              <a:gd name="connsiteX123" fmla="*/ 2132003 w 10678681"/>
              <a:gd name="connsiteY123" fmla="*/ 1139225 h 1353297"/>
              <a:gd name="connsiteX124" fmla="*/ 2052449 w 10678681"/>
              <a:gd name="connsiteY124" fmla="*/ 1109687 h 1353297"/>
              <a:gd name="connsiteX125" fmla="*/ 2010157 w 10678681"/>
              <a:gd name="connsiteY125" fmla="*/ 1152767 h 1353297"/>
              <a:gd name="connsiteX126" fmla="*/ 1901837 w 10678681"/>
              <a:gd name="connsiteY126" fmla="*/ 1221762 h 1353297"/>
              <a:gd name="connsiteX127" fmla="*/ 1836762 w 10678681"/>
              <a:gd name="connsiteY127" fmla="*/ 1237387 h 1353297"/>
              <a:gd name="connsiteX128" fmla="*/ 1735877 w 10678681"/>
              <a:gd name="connsiteY128" fmla="*/ 1246527 h 1353297"/>
              <a:gd name="connsiteX129" fmla="*/ 1705069 w 10678681"/>
              <a:gd name="connsiteY129" fmla="*/ 1251989 h 1353297"/>
              <a:gd name="connsiteX130" fmla="*/ 1307888 w 10678681"/>
              <a:gd name="connsiteY130" fmla="*/ 1283156 h 1353297"/>
              <a:gd name="connsiteX131" fmla="*/ 1220734 w 10678681"/>
              <a:gd name="connsiteY131" fmla="*/ 1257811 h 1353297"/>
              <a:gd name="connsiteX132" fmla="*/ 1021737 w 10678681"/>
              <a:gd name="connsiteY132" fmla="*/ 1238739 h 1353297"/>
              <a:gd name="connsiteX133" fmla="*/ 959820 w 10678681"/>
              <a:gd name="connsiteY133" fmla="*/ 1275863 h 1353297"/>
              <a:gd name="connsiteX134" fmla="*/ 929137 w 10678681"/>
              <a:gd name="connsiteY134" fmla="*/ 1273957 h 1353297"/>
              <a:gd name="connsiteX135" fmla="*/ 878849 w 10678681"/>
              <a:gd name="connsiteY135" fmla="*/ 1266740 h 1353297"/>
              <a:gd name="connsiteX136" fmla="*/ 800667 w 10678681"/>
              <a:gd name="connsiteY136" fmla="*/ 1282041 h 1353297"/>
              <a:gd name="connsiteX137" fmla="*/ 644906 w 10678681"/>
              <a:gd name="connsiteY137" fmla="*/ 1273685 h 1353297"/>
              <a:gd name="connsiteX138" fmla="*/ 379869 w 10678681"/>
              <a:gd name="connsiteY138" fmla="*/ 1339165 h 1353297"/>
              <a:gd name="connsiteX139" fmla="*/ 137696 w 10678681"/>
              <a:gd name="connsiteY139" fmla="*/ 1319217 h 1353297"/>
              <a:gd name="connsiteX140" fmla="*/ 54250 w 10678681"/>
              <a:gd name="connsiteY140" fmla="*/ 1315838 h 1353297"/>
              <a:gd name="connsiteX141" fmla="*/ 28042 w 10678681"/>
              <a:gd name="connsiteY141" fmla="*/ 1297822 h 1353297"/>
              <a:gd name="connsiteX142" fmla="*/ 0 w 10678681"/>
              <a:gd name="connsiteY142" fmla="*/ 1294612 h 1353297"/>
              <a:gd name="connsiteX143" fmla="*/ 0 w 10678681"/>
              <a:gd name="connsiteY143" fmla="*/ 0 h 1353297"/>
              <a:gd name="connsiteX0" fmla="*/ 0 w 10678681"/>
              <a:gd name="connsiteY0" fmla="*/ 0 h 1353297"/>
              <a:gd name="connsiteX1" fmla="*/ 10678681 w 10678681"/>
              <a:gd name="connsiteY1" fmla="*/ 0 h 1353297"/>
              <a:gd name="connsiteX2" fmla="*/ 10666019 w 10678681"/>
              <a:gd name="connsiteY2" fmla="*/ 7876 h 1353297"/>
              <a:gd name="connsiteX3" fmla="*/ 10632825 w 10678681"/>
              <a:gd name="connsiteY3" fmla="*/ 32153 h 1353297"/>
              <a:gd name="connsiteX4" fmla="*/ 10510605 w 10678681"/>
              <a:gd name="connsiteY4" fmla="*/ 30449 h 1353297"/>
              <a:gd name="connsiteX5" fmla="*/ 10456989 w 10678681"/>
              <a:gd name="connsiteY5" fmla="*/ 979 h 1353297"/>
              <a:gd name="connsiteX6" fmla="*/ 10438642 w 10678681"/>
              <a:gd name="connsiteY6" fmla="*/ 1524 h 1353297"/>
              <a:gd name="connsiteX7" fmla="*/ 10407146 w 10678681"/>
              <a:gd name="connsiteY7" fmla="*/ 43659 h 1353297"/>
              <a:gd name="connsiteX8" fmla="*/ 10357996 w 10678681"/>
              <a:gd name="connsiteY8" fmla="*/ 50836 h 1353297"/>
              <a:gd name="connsiteX9" fmla="*/ 10306667 w 10678681"/>
              <a:gd name="connsiteY9" fmla="*/ 109739 h 1353297"/>
              <a:gd name="connsiteX10" fmla="*/ 10115334 w 10678681"/>
              <a:gd name="connsiteY10" fmla="*/ 155658 h 1353297"/>
              <a:gd name="connsiteX11" fmla="*/ 10068157 w 10678681"/>
              <a:gd name="connsiteY11" fmla="*/ 215673 h 1353297"/>
              <a:gd name="connsiteX12" fmla="*/ 10045431 w 10678681"/>
              <a:gd name="connsiteY12" fmla="*/ 229568 h 1353297"/>
              <a:gd name="connsiteX13" fmla="*/ 10013265 w 10678681"/>
              <a:gd name="connsiteY13" fmla="*/ 284757 h 1353297"/>
              <a:gd name="connsiteX14" fmla="*/ 9862496 w 10678681"/>
              <a:gd name="connsiteY14" fmla="*/ 223033 h 1353297"/>
              <a:gd name="connsiteX15" fmla="*/ 9679638 w 10678681"/>
              <a:gd name="connsiteY15" fmla="*/ 277462 h 1353297"/>
              <a:gd name="connsiteX16" fmla="*/ 9498347 w 10678681"/>
              <a:gd name="connsiteY16" fmla="*/ 244723 h 1353297"/>
              <a:gd name="connsiteX17" fmla="*/ 9399702 w 10678681"/>
              <a:gd name="connsiteY17" fmla="*/ 276316 h 1353297"/>
              <a:gd name="connsiteX18" fmla="*/ 9378439 w 10678681"/>
              <a:gd name="connsiteY18" fmla="*/ 326244 h 1353297"/>
              <a:gd name="connsiteX19" fmla="*/ 9121744 w 10678681"/>
              <a:gd name="connsiteY19" fmla="*/ 365177 h 1353297"/>
              <a:gd name="connsiteX20" fmla="*/ 9061654 w 10678681"/>
              <a:gd name="connsiteY20" fmla="*/ 393730 h 1353297"/>
              <a:gd name="connsiteX21" fmla="*/ 8997577 w 10678681"/>
              <a:gd name="connsiteY21" fmla="*/ 380865 h 1353297"/>
              <a:gd name="connsiteX22" fmla="*/ 8907968 w 10678681"/>
              <a:gd name="connsiteY22" fmla="*/ 447345 h 1353297"/>
              <a:gd name="connsiteX23" fmla="*/ 8764163 w 10678681"/>
              <a:gd name="connsiteY23" fmla="*/ 471000 h 1353297"/>
              <a:gd name="connsiteX24" fmla="*/ 8680155 w 10678681"/>
              <a:gd name="connsiteY24" fmla="*/ 492404 h 1353297"/>
              <a:gd name="connsiteX25" fmla="*/ 8651436 w 10678681"/>
              <a:gd name="connsiteY25" fmla="*/ 511923 h 1353297"/>
              <a:gd name="connsiteX26" fmla="*/ 8609185 w 10678681"/>
              <a:gd name="connsiteY26" fmla="*/ 531525 h 1353297"/>
              <a:gd name="connsiteX27" fmla="*/ 8537091 w 10678681"/>
              <a:gd name="connsiteY27" fmla="*/ 574933 h 1353297"/>
              <a:gd name="connsiteX28" fmla="*/ 8435931 w 10678681"/>
              <a:gd name="connsiteY28" fmla="*/ 617926 h 1353297"/>
              <a:gd name="connsiteX29" fmla="*/ 8348623 w 10678681"/>
              <a:gd name="connsiteY29" fmla="*/ 600607 h 1353297"/>
              <a:gd name="connsiteX30" fmla="*/ 8344233 w 10678681"/>
              <a:gd name="connsiteY30" fmla="*/ 610922 h 1353297"/>
              <a:gd name="connsiteX31" fmla="*/ 8290622 w 10678681"/>
              <a:gd name="connsiteY31" fmla="*/ 622687 h 1353297"/>
              <a:gd name="connsiteX32" fmla="*/ 8086698 w 10678681"/>
              <a:gd name="connsiteY32" fmla="*/ 605185 h 1353297"/>
              <a:gd name="connsiteX33" fmla="*/ 7982378 w 10678681"/>
              <a:gd name="connsiteY33" fmla="*/ 629799 h 1353297"/>
              <a:gd name="connsiteX34" fmla="*/ 7947952 w 10678681"/>
              <a:gd name="connsiteY34" fmla="*/ 648003 h 1353297"/>
              <a:gd name="connsiteX35" fmla="*/ 7890112 w 10678681"/>
              <a:gd name="connsiteY35" fmla="*/ 677915 h 1353297"/>
              <a:gd name="connsiteX36" fmla="*/ 7853284 w 10678681"/>
              <a:gd name="connsiteY36" fmla="*/ 723588 h 1353297"/>
              <a:gd name="connsiteX37" fmla="*/ 7802383 w 10678681"/>
              <a:gd name="connsiteY37" fmla="*/ 739359 h 1353297"/>
              <a:gd name="connsiteX38" fmla="*/ 7730518 w 10678681"/>
              <a:gd name="connsiteY38" fmla="*/ 739526 h 1353297"/>
              <a:gd name="connsiteX39" fmla="*/ 7652907 w 10678681"/>
              <a:gd name="connsiteY39" fmla="*/ 783273 h 1353297"/>
              <a:gd name="connsiteX40" fmla="*/ 7606008 w 10678681"/>
              <a:gd name="connsiteY40" fmla="*/ 800717 h 1353297"/>
              <a:gd name="connsiteX41" fmla="*/ 7480223 w 10678681"/>
              <a:gd name="connsiteY41" fmla="*/ 856821 h 1353297"/>
              <a:gd name="connsiteX42" fmla="*/ 7356005 w 10678681"/>
              <a:gd name="connsiteY42" fmla="*/ 919462 h 1353297"/>
              <a:gd name="connsiteX43" fmla="*/ 7305396 w 10678681"/>
              <a:gd name="connsiteY43" fmla="*/ 986228 h 1353297"/>
              <a:gd name="connsiteX44" fmla="*/ 7266251 w 10678681"/>
              <a:gd name="connsiteY44" fmla="*/ 967864 h 1353297"/>
              <a:gd name="connsiteX45" fmla="*/ 7269396 w 10678681"/>
              <a:gd name="connsiteY45" fmla="*/ 989282 h 1353297"/>
              <a:gd name="connsiteX46" fmla="*/ 7258094 w 10678681"/>
              <a:gd name="connsiteY46" fmla="*/ 990679 h 1353297"/>
              <a:gd name="connsiteX47" fmla="*/ 7257893 w 10678681"/>
              <a:gd name="connsiteY47" fmla="*/ 991204 h 1353297"/>
              <a:gd name="connsiteX48" fmla="*/ 7247153 w 10678681"/>
              <a:gd name="connsiteY48" fmla="*/ 991550 h 1353297"/>
              <a:gd name="connsiteX49" fmla="*/ 7193612 w 10678681"/>
              <a:gd name="connsiteY49" fmla="*/ 987042 h 1353297"/>
              <a:gd name="connsiteX50" fmla="*/ 7132632 w 10678681"/>
              <a:gd name="connsiteY50" fmla="*/ 1042036 h 1353297"/>
              <a:gd name="connsiteX51" fmla="*/ 7105610 w 10678681"/>
              <a:gd name="connsiteY51" fmla="*/ 1053537 h 1353297"/>
              <a:gd name="connsiteX52" fmla="*/ 7069148 w 10678681"/>
              <a:gd name="connsiteY52" fmla="*/ 1047163 h 1353297"/>
              <a:gd name="connsiteX53" fmla="*/ 7039634 w 10678681"/>
              <a:gd name="connsiteY53" fmla="*/ 1059971 h 1353297"/>
              <a:gd name="connsiteX54" fmla="*/ 7033445 w 10678681"/>
              <a:gd name="connsiteY54" fmla="*/ 1063314 h 1353297"/>
              <a:gd name="connsiteX55" fmla="*/ 6999157 w 10678681"/>
              <a:gd name="connsiteY55" fmla="*/ 1055282 h 1353297"/>
              <a:gd name="connsiteX56" fmla="*/ 6981874 w 10678681"/>
              <a:gd name="connsiteY56" fmla="*/ 1053827 h 1353297"/>
              <a:gd name="connsiteX57" fmla="*/ 6976102 w 10678681"/>
              <a:gd name="connsiteY57" fmla="*/ 1047854 h 1353297"/>
              <a:gd name="connsiteX58" fmla="*/ 6951040 w 10678681"/>
              <a:gd name="connsiteY58" fmla="*/ 1048531 h 1353297"/>
              <a:gd name="connsiteX59" fmla="*/ 6948497 w 10678681"/>
              <a:gd name="connsiteY59" fmla="*/ 1050706 h 1353297"/>
              <a:gd name="connsiteX60" fmla="*/ 6926582 w 10678681"/>
              <a:gd name="connsiteY60" fmla="*/ 1043462 h 1353297"/>
              <a:gd name="connsiteX61" fmla="*/ 6833743 w 10678681"/>
              <a:gd name="connsiteY61" fmla="*/ 1027960 h 1353297"/>
              <a:gd name="connsiteX62" fmla="*/ 6687090 w 10678681"/>
              <a:gd name="connsiteY62" fmla="*/ 1063250 h 1353297"/>
              <a:gd name="connsiteX63" fmla="*/ 6437450 w 10678681"/>
              <a:gd name="connsiteY63" fmla="*/ 1101075 h 1353297"/>
              <a:gd name="connsiteX64" fmla="*/ 6327795 w 10678681"/>
              <a:gd name="connsiteY64" fmla="*/ 1088142 h 1353297"/>
              <a:gd name="connsiteX65" fmla="*/ 6136549 w 10678681"/>
              <a:gd name="connsiteY65" fmla="*/ 1100268 h 1353297"/>
              <a:gd name="connsiteX66" fmla="*/ 6004655 w 10678681"/>
              <a:gd name="connsiteY66" fmla="*/ 1114946 h 1353297"/>
              <a:gd name="connsiteX67" fmla="*/ 5936643 w 10678681"/>
              <a:gd name="connsiteY67" fmla="*/ 1095428 h 1353297"/>
              <a:gd name="connsiteX68" fmla="*/ 5912484 w 10678681"/>
              <a:gd name="connsiteY68" fmla="*/ 1112624 h 1353297"/>
              <a:gd name="connsiteX69" fmla="*/ 5908387 w 10678681"/>
              <a:gd name="connsiteY69" fmla="*/ 1116018 h 1353297"/>
              <a:gd name="connsiteX70" fmla="*/ 5890495 w 10678681"/>
              <a:gd name="connsiteY70" fmla="*/ 1120268 h 1353297"/>
              <a:gd name="connsiteX71" fmla="*/ 5887318 w 10678681"/>
              <a:gd name="connsiteY71" fmla="*/ 1133134 h 1353297"/>
              <a:gd name="connsiteX72" fmla="*/ 5861726 w 10678681"/>
              <a:gd name="connsiteY72" fmla="*/ 1147891 h 1353297"/>
              <a:gd name="connsiteX73" fmla="*/ 5805823 w 10678681"/>
              <a:gd name="connsiteY73" fmla="*/ 1152457 h 1353297"/>
              <a:gd name="connsiteX74" fmla="*/ 5689841 w 10678681"/>
              <a:gd name="connsiteY74" fmla="*/ 1176232 h 1353297"/>
              <a:gd name="connsiteX75" fmla="*/ 5605119 w 10678681"/>
              <a:gd name="connsiteY75" fmla="*/ 1190202 h 1353297"/>
              <a:gd name="connsiteX76" fmla="*/ 5488513 w 10678681"/>
              <a:gd name="connsiteY76" fmla="*/ 1205367 h 1353297"/>
              <a:gd name="connsiteX77" fmla="*/ 5402905 w 10678681"/>
              <a:gd name="connsiteY77" fmla="*/ 1241191 h 1353297"/>
              <a:gd name="connsiteX78" fmla="*/ 5285593 w 10678681"/>
              <a:gd name="connsiteY78" fmla="*/ 1273569 h 1353297"/>
              <a:gd name="connsiteX79" fmla="*/ 5192893 w 10678681"/>
              <a:gd name="connsiteY79" fmla="*/ 1247188 h 1353297"/>
              <a:gd name="connsiteX80" fmla="*/ 5186475 w 10678681"/>
              <a:gd name="connsiteY80" fmla="*/ 1257028 h 1353297"/>
              <a:gd name="connsiteX81" fmla="*/ 5126038 w 10678681"/>
              <a:gd name="connsiteY81" fmla="*/ 1263189 h 1353297"/>
              <a:gd name="connsiteX82" fmla="*/ 4894688 w 10678681"/>
              <a:gd name="connsiteY82" fmla="*/ 1247184 h 1353297"/>
              <a:gd name="connsiteX83" fmla="*/ 4788036 w 10678681"/>
              <a:gd name="connsiteY83" fmla="*/ 1238182 h 1353297"/>
              <a:gd name="connsiteX84" fmla="*/ 4747555 w 10678681"/>
              <a:gd name="connsiteY84" fmla="*/ 1252768 h 1353297"/>
              <a:gd name="connsiteX85" fmla="*/ 4679644 w 10678681"/>
              <a:gd name="connsiteY85" fmla="*/ 1276603 h 1353297"/>
              <a:gd name="connsiteX86" fmla="*/ 4632222 w 10678681"/>
              <a:gd name="connsiteY86" fmla="*/ 1318360 h 1353297"/>
              <a:gd name="connsiteX87" fmla="*/ 4617358 w 10678681"/>
              <a:gd name="connsiteY87" fmla="*/ 1327690 h 1353297"/>
              <a:gd name="connsiteX88" fmla="*/ 4589102 w 10678681"/>
              <a:gd name="connsiteY88" fmla="*/ 1321223 h 1353297"/>
              <a:gd name="connsiteX89" fmla="*/ 4578184 w 10678681"/>
              <a:gd name="connsiteY89" fmla="*/ 1326745 h 1353297"/>
              <a:gd name="connsiteX90" fmla="*/ 4574270 w 10678681"/>
              <a:gd name="connsiteY90" fmla="*/ 1325878 h 1353297"/>
              <a:gd name="connsiteX91" fmla="*/ 4564919 w 10678681"/>
              <a:gd name="connsiteY91" fmla="*/ 1325507 h 1353297"/>
              <a:gd name="connsiteX92" fmla="*/ 4566586 w 10678681"/>
              <a:gd name="connsiteY92" fmla="*/ 1316963 h 1353297"/>
              <a:gd name="connsiteX93" fmla="*/ 4556303 w 10678681"/>
              <a:gd name="connsiteY93" fmla="*/ 1300262 h 1353297"/>
              <a:gd name="connsiteX94" fmla="*/ 4502358 w 10678681"/>
              <a:gd name="connsiteY94" fmla="*/ 1302558 h 1353297"/>
              <a:gd name="connsiteX95" fmla="*/ 4498919 w 10678681"/>
              <a:gd name="connsiteY95" fmla="*/ 1312115 h 1353297"/>
              <a:gd name="connsiteX96" fmla="*/ 4492075 w 10678681"/>
              <a:gd name="connsiteY96" fmla="*/ 1313357 h 1353297"/>
              <a:gd name="connsiteX97" fmla="*/ 4487466 w 10678681"/>
              <a:gd name="connsiteY97" fmla="*/ 1304102 h 1353297"/>
              <a:gd name="connsiteX98" fmla="*/ 4398292 w 10678681"/>
              <a:gd name="connsiteY98" fmla="*/ 1278410 h 1353297"/>
              <a:gd name="connsiteX99" fmla="*/ 4306088 w 10678681"/>
              <a:gd name="connsiteY99" fmla="*/ 1282512 h 1353297"/>
              <a:gd name="connsiteX100" fmla="*/ 4188995 w 10678681"/>
              <a:gd name="connsiteY100" fmla="*/ 1296718 h 1353297"/>
              <a:gd name="connsiteX101" fmla="*/ 4136582 w 10678681"/>
              <a:gd name="connsiteY101" fmla="*/ 1287687 h 1353297"/>
              <a:gd name="connsiteX102" fmla="*/ 4064614 w 10678681"/>
              <a:gd name="connsiteY102" fmla="*/ 1296118 h 1353297"/>
              <a:gd name="connsiteX103" fmla="*/ 3906561 w 10678681"/>
              <a:gd name="connsiteY103" fmla="*/ 1352435 h 1353297"/>
              <a:gd name="connsiteX104" fmla="*/ 3787890 w 10678681"/>
              <a:gd name="connsiteY104" fmla="*/ 1352442 h 1353297"/>
              <a:gd name="connsiteX105" fmla="*/ 3745993 w 10678681"/>
              <a:gd name="connsiteY105" fmla="*/ 1342630 h 1353297"/>
              <a:gd name="connsiteX106" fmla="*/ 3675785 w 10678681"/>
              <a:gd name="connsiteY106" fmla="*/ 1326802 h 1353297"/>
              <a:gd name="connsiteX107" fmla="*/ 3623856 w 10678681"/>
              <a:gd name="connsiteY107" fmla="*/ 1290804 h 1353297"/>
              <a:gd name="connsiteX108" fmla="*/ 3564933 w 10678681"/>
              <a:gd name="connsiteY108" fmla="*/ 1287147 h 1353297"/>
              <a:gd name="connsiteX109" fmla="*/ 3550537 w 10678681"/>
              <a:gd name="connsiteY109" fmla="*/ 1317552 h 1353297"/>
              <a:gd name="connsiteX110" fmla="*/ 3487736 w 10678681"/>
              <a:gd name="connsiteY110" fmla="*/ 1303493 h 1353297"/>
              <a:gd name="connsiteX111" fmla="*/ 3392548 w 10678681"/>
              <a:gd name="connsiteY111" fmla="*/ 1278741 h 1353297"/>
              <a:gd name="connsiteX112" fmla="*/ 3337466 w 10678681"/>
              <a:gd name="connsiteY112" fmla="*/ 1272537 h 1353297"/>
              <a:gd name="connsiteX113" fmla="*/ 3187206 w 10678681"/>
              <a:gd name="connsiteY113" fmla="*/ 1246821 h 1353297"/>
              <a:gd name="connsiteX114" fmla="*/ 3036856 w 10678681"/>
              <a:gd name="connsiteY114" fmla="*/ 1214383 h 1353297"/>
              <a:gd name="connsiteX115" fmla="*/ 2824973 w 10678681"/>
              <a:gd name="connsiteY115" fmla="*/ 1134864 h 1353297"/>
              <a:gd name="connsiteX116" fmla="*/ 2804398 w 10678681"/>
              <a:gd name="connsiteY116" fmla="*/ 1125556 h 1353297"/>
              <a:gd name="connsiteX117" fmla="*/ 2775396 w 10678681"/>
              <a:gd name="connsiteY117" fmla="*/ 1130148 h 1353297"/>
              <a:gd name="connsiteX118" fmla="*/ 2659096 w 10678681"/>
              <a:gd name="connsiteY118" fmla="*/ 1150294 h 1353297"/>
              <a:gd name="connsiteX119" fmla="*/ 2567088 w 10678681"/>
              <a:gd name="connsiteY119" fmla="*/ 1181781 h 1353297"/>
              <a:gd name="connsiteX120" fmla="*/ 2454501 w 10678681"/>
              <a:gd name="connsiteY120" fmla="*/ 1155455 h 1353297"/>
              <a:gd name="connsiteX121" fmla="*/ 2385161 w 10678681"/>
              <a:gd name="connsiteY121" fmla="*/ 1161312 h 1353297"/>
              <a:gd name="connsiteX122" fmla="*/ 2273361 w 10678681"/>
              <a:gd name="connsiteY122" fmla="*/ 1134090 h 1353297"/>
              <a:gd name="connsiteX123" fmla="*/ 2132003 w 10678681"/>
              <a:gd name="connsiteY123" fmla="*/ 1139225 h 1353297"/>
              <a:gd name="connsiteX124" fmla="*/ 2041224 w 10678681"/>
              <a:gd name="connsiteY124" fmla="*/ 1147536 h 1353297"/>
              <a:gd name="connsiteX125" fmla="*/ 2010157 w 10678681"/>
              <a:gd name="connsiteY125" fmla="*/ 1152767 h 1353297"/>
              <a:gd name="connsiteX126" fmla="*/ 1901837 w 10678681"/>
              <a:gd name="connsiteY126" fmla="*/ 1221762 h 1353297"/>
              <a:gd name="connsiteX127" fmla="*/ 1836762 w 10678681"/>
              <a:gd name="connsiteY127" fmla="*/ 1237387 h 1353297"/>
              <a:gd name="connsiteX128" fmla="*/ 1735877 w 10678681"/>
              <a:gd name="connsiteY128" fmla="*/ 1246527 h 1353297"/>
              <a:gd name="connsiteX129" fmla="*/ 1705069 w 10678681"/>
              <a:gd name="connsiteY129" fmla="*/ 1251989 h 1353297"/>
              <a:gd name="connsiteX130" fmla="*/ 1307888 w 10678681"/>
              <a:gd name="connsiteY130" fmla="*/ 1283156 h 1353297"/>
              <a:gd name="connsiteX131" fmla="*/ 1220734 w 10678681"/>
              <a:gd name="connsiteY131" fmla="*/ 1257811 h 1353297"/>
              <a:gd name="connsiteX132" fmla="*/ 1021737 w 10678681"/>
              <a:gd name="connsiteY132" fmla="*/ 1238739 h 1353297"/>
              <a:gd name="connsiteX133" fmla="*/ 959820 w 10678681"/>
              <a:gd name="connsiteY133" fmla="*/ 1275863 h 1353297"/>
              <a:gd name="connsiteX134" fmla="*/ 929137 w 10678681"/>
              <a:gd name="connsiteY134" fmla="*/ 1273957 h 1353297"/>
              <a:gd name="connsiteX135" fmla="*/ 878849 w 10678681"/>
              <a:gd name="connsiteY135" fmla="*/ 1266740 h 1353297"/>
              <a:gd name="connsiteX136" fmla="*/ 800667 w 10678681"/>
              <a:gd name="connsiteY136" fmla="*/ 1282041 h 1353297"/>
              <a:gd name="connsiteX137" fmla="*/ 644906 w 10678681"/>
              <a:gd name="connsiteY137" fmla="*/ 1273685 h 1353297"/>
              <a:gd name="connsiteX138" fmla="*/ 379869 w 10678681"/>
              <a:gd name="connsiteY138" fmla="*/ 1339165 h 1353297"/>
              <a:gd name="connsiteX139" fmla="*/ 137696 w 10678681"/>
              <a:gd name="connsiteY139" fmla="*/ 1319217 h 1353297"/>
              <a:gd name="connsiteX140" fmla="*/ 54250 w 10678681"/>
              <a:gd name="connsiteY140" fmla="*/ 1315838 h 1353297"/>
              <a:gd name="connsiteX141" fmla="*/ 28042 w 10678681"/>
              <a:gd name="connsiteY141" fmla="*/ 1297822 h 1353297"/>
              <a:gd name="connsiteX142" fmla="*/ 0 w 10678681"/>
              <a:gd name="connsiteY142" fmla="*/ 1294612 h 1353297"/>
              <a:gd name="connsiteX143" fmla="*/ 0 w 10678681"/>
              <a:gd name="connsiteY143" fmla="*/ 0 h 1353297"/>
              <a:gd name="connsiteX0" fmla="*/ 0 w 10678681"/>
              <a:gd name="connsiteY0" fmla="*/ 0 h 1353297"/>
              <a:gd name="connsiteX1" fmla="*/ 10678681 w 10678681"/>
              <a:gd name="connsiteY1" fmla="*/ 0 h 1353297"/>
              <a:gd name="connsiteX2" fmla="*/ 10666019 w 10678681"/>
              <a:gd name="connsiteY2" fmla="*/ 7876 h 1353297"/>
              <a:gd name="connsiteX3" fmla="*/ 10632825 w 10678681"/>
              <a:gd name="connsiteY3" fmla="*/ 32153 h 1353297"/>
              <a:gd name="connsiteX4" fmla="*/ 10510605 w 10678681"/>
              <a:gd name="connsiteY4" fmla="*/ 30449 h 1353297"/>
              <a:gd name="connsiteX5" fmla="*/ 10456989 w 10678681"/>
              <a:gd name="connsiteY5" fmla="*/ 979 h 1353297"/>
              <a:gd name="connsiteX6" fmla="*/ 10438642 w 10678681"/>
              <a:gd name="connsiteY6" fmla="*/ 1524 h 1353297"/>
              <a:gd name="connsiteX7" fmla="*/ 10407146 w 10678681"/>
              <a:gd name="connsiteY7" fmla="*/ 43659 h 1353297"/>
              <a:gd name="connsiteX8" fmla="*/ 10357996 w 10678681"/>
              <a:gd name="connsiteY8" fmla="*/ 50836 h 1353297"/>
              <a:gd name="connsiteX9" fmla="*/ 10306667 w 10678681"/>
              <a:gd name="connsiteY9" fmla="*/ 109739 h 1353297"/>
              <a:gd name="connsiteX10" fmla="*/ 10115334 w 10678681"/>
              <a:gd name="connsiteY10" fmla="*/ 155658 h 1353297"/>
              <a:gd name="connsiteX11" fmla="*/ 10068157 w 10678681"/>
              <a:gd name="connsiteY11" fmla="*/ 215673 h 1353297"/>
              <a:gd name="connsiteX12" fmla="*/ 10045431 w 10678681"/>
              <a:gd name="connsiteY12" fmla="*/ 229568 h 1353297"/>
              <a:gd name="connsiteX13" fmla="*/ 10013265 w 10678681"/>
              <a:gd name="connsiteY13" fmla="*/ 284757 h 1353297"/>
              <a:gd name="connsiteX14" fmla="*/ 9862496 w 10678681"/>
              <a:gd name="connsiteY14" fmla="*/ 223033 h 1353297"/>
              <a:gd name="connsiteX15" fmla="*/ 9679638 w 10678681"/>
              <a:gd name="connsiteY15" fmla="*/ 277462 h 1353297"/>
              <a:gd name="connsiteX16" fmla="*/ 9498347 w 10678681"/>
              <a:gd name="connsiteY16" fmla="*/ 244723 h 1353297"/>
              <a:gd name="connsiteX17" fmla="*/ 9399702 w 10678681"/>
              <a:gd name="connsiteY17" fmla="*/ 276316 h 1353297"/>
              <a:gd name="connsiteX18" fmla="*/ 9378439 w 10678681"/>
              <a:gd name="connsiteY18" fmla="*/ 326244 h 1353297"/>
              <a:gd name="connsiteX19" fmla="*/ 9121744 w 10678681"/>
              <a:gd name="connsiteY19" fmla="*/ 365177 h 1353297"/>
              <a:gd name="connsiteX20" fmla="*/ 9061654 w 10678681"/>
              <a:gd name="connsiteY20" fmla="*/ 393730 h 1353297"/>
              <a:gd name="connsiteX21" fmla="*/ 8997577 w 10678681"/>
              <a:gd name="connsiteY21" fmla="*/ 380865 h 1353297"/>
              <a:gd name="connsiteX22" fmla="*/ 8907968 w 10678681"/>
              <a:gd name="connsiteY22" fmla="*/ 447345 h 1353297"/>
              <a:gd name="connsiteX23" fmla="*/ 8764163 w 10678681"/>
              <a:gd name="connsiteY23" fmla="*/ 471000 h 1353297"/>
              <a:gd name="connsiteX24" fmla="*/ 8680155 w 10678681"/>
              <a:gd name="connsiteY24" fmla="*/ 492404 h 1353297"/>
              <a:gd name="connsiteX25" fmla="*/ 8651436 w 10678681"/>
              <a:gd name="connsiteY25" fmla="*/ 511923 h 1353297"/>
              <a:gd name="connsiteX26" fmla="*/ 8609185 w 10678681"/>
              <a:gd name="connsiteY26" fmla="*/ 531525 h 1353297"/>
              <a:gd name="connsiteX27" fmla="*/ 8537091 w 10678681"/>
              <a:gd name="connsiteY27" fmla="*/ 574933 h 1353297"/>
              <a:gd name="connsiteX28" fmla="*/ 8435931 w 10678681"/>
              <a:gd name="connsiteY28" fmla="*/ 617926 h 1353297"/>
              <a:gd name="connsiteX29" fmla="*/ 8348623 w 10678681"/>
              <a:gd name="connsiteY29" fmla="*/ 600607 h 1353297"/>
              <a:gd name="connsiteX30" fmla="*/ 8344233 w 10678681"/>
              <a:gd name="connsiteY30" fmla="*/ 610922 h 1353297"/>
              <a:gd name="connsiteX31" fmla="*/ 8290622 w 10678681"/>
              <a:gd name="connsiteY31" fmla="*/ 622687 h 1353297"/>
              <a:gd name="connsiteX32" fmla="*/ 8086698 w 10678681"/>
              <a:gd name="connsiteY32" fmla="*/ 605185 h 1353297"/>
              <a:gd name="connsiteX33" fmla="*/ 7982378 w 10678681"/>
              <a:gd name="connsiteY33" fmla="*/ 629799 h 1353297"/>
              <a:gd name="connsiteX34" fmla="*/ 7947952 w 10678681"/>
              <a:gd name="connsiteY34" fmla="*/ 648003 h 1353297"/>
              <a:gd name="connsiteX35" fmla="*/ 7890112 w 10678681"/>
              <a:gd name="connsiteY35" fmla="*/ 677915 h 1353297"/>
              <a:gd name="connsiteX36" fmla="*/ 7853284 w 10678681"/>
              <a:gd name="connsiteY36" fmla="*/ 723588 h 1353297"/>
              <a:gd name="connsiteX37" fmla="*/ 7802383 w 10678681"/>
              <a:gd name="connsiteY37" fmla="*/ 739359 h 1353297"/>
              <a:gd name="connsiteX38" fmla="*/ 7730518 w 10678681"/>
              <a:gd name="connsiteY38" fmla="*/ 739526 h 1353297"/>
              <a:gd name="connsiteX39" fmla="*/ 7652907 w 10678681"/>
              <a:gd name="connsiteY39" fmla="*/ 783273 h 1353297"/>
              <a:gd name="connsiteX40" fmla="*/ 7606008 w 10678681"/>
              <a:gd name="connsiteY40" fmla="*/ 800717 h 1353297"/>
              <a:gd name="connsiteX41" fmla="*/ 7480223 w 10678681"/>
              <a:gd name="connsiteY41" fmla="*/ 856821 h 1353297"/>
              <a:gd name="connsiteX42" fmla="*/ 7356005 w 10678681"/>
              <a:gd name="connsiteY42" fmla="*/ 919462 h 1353297"/>
              <a:gd name="connsiteX43" fmla="*/ 7305396 w 10678681"/>
              <a:gd name="connsiteY43" fmla="*/ 986228 h 1353297"/>
              <a:gd name="connsiteX44" fmla="*/ 7266251 w 10678681"/>
              <a:gd name="connsiteY44" fmla="*/ 967864 h 1353297"/>
              <a:gd name="connsiteX45" fmla="*/ 7269396 w 10678681"/>
              <a:gd name="connsiteY45" fmla="*/ 989282 h 1353297"/>
              <a:gd name="connsiteX46" fmla="*/ 7258094 w 10678681"/>
              <a:gd name="connsiteY46" fmla="*/ 990679 h 1353297"/>
              <a:gd name="connsiteX47" fmla="*/ 7257893 w 10678681"/>
              <a:gd name="connsiteY47" fmla="*/ 991204 h 1353297"/>
              <a:gd name="connsiteX48" fmla="*/ 7247153 w 10678681"/>
              <a:gd name="connsiteY48" fmla="*/ 991550 h 1353297"/>
              <a:gd name="connsiteX49" fmla="*/ 7193612 w 10678681"/>
              <a:gd name="connsiteY49" fmla="*/ 987042 h 1353297"/>
              <a:gd name="connsiteX50" fmla="*/ 7132632 w 10678681"/>
              <a:gd name="connsiteY50" fmla="*/ 1042036 h 1353297"/>
              <a:gd name="connsiteX51" fmla="*/ 7105610 w 10678681"/>
              <a:gd name="connsiteY51" fmla="*/ 1053537 h 1353297"/>
              <a:gd name="connsiteX52" fmla="*/ 7069148 w 10678681"/>
              <a:gd name="connsiteY52" fmla="*/ 1047163 h 1353297"/>
              <a:gd name="connsiteX53" fmla="*/ 7039634 w 10678681"/>
              <a:gd name="connsiteY53" fmla="*/ 1059971 h 1353297"/>
              <a:gd name="connsiteX54" fmla="*/ 7033445 w 10678681"/>
              <a:gd name="connsiteY54" fmla="*/ 1063314 h 1353297"/>
              <a:gd name="connsiteX55" fmla="*/ 6999157 w 10678681"/>
              <a:gd name="connsiteY55" fmla="*/ 1055282 h 1353297"/>
              <a:gd name="connsiteX56" fmla="*/ 6981874 w 10678681"/>
              <a:gd name="connsiteY56" fmla="*/ 1053827 h 1353297"/>
              <a:gd name="connsiteX57" fmla="*/ 6976102 w 10678681"/>
              <a:gd name="connsiteY57" fmla="*/ 1047854 h 1353297"/>
              <a:gd name="connsiteX58" fmla="*/ 6951040 w 10678681"/>
              <a:gd name="connsiteY58" fmla="*/ 1048531 h 1353297"/>
              <a:gd name="connsiteX59" fmla="*/ 6948497 w 10678681"/>
              <a:gd name="connsiteY59" fmla="*/ 1050706 h 1353297"/>
              <a:gd name="connsiteX60" fmla="*/ 6926582 w 10678681"/>
              <a:gd name="connsiteY60" fmla="*/ 1043462 h 1353297"/>
              <a:gd name="connsiteX61" fmla="*/ 6833743 w 10678681"/>
              <a:gd name="connsiteY61" fmla="*/ 1027960 h 1353297"/>
              <a:gd name="connsiteX62" fmla="*/ 6687090 w 10678681"/>
              <a:gd name="connsiteY62" fmla="*/ 1063250 h 1353297"/>
              <a:gd name="connsiteX63" fmla="*/ 6437450 w 10678681"/>
              <a:gd name="connsiteY63" fmla="*/ 1101075 h 1353297"/>
              <a:gd name="connsiteX64" fmla="*/ 6327795 w 10678681"/>
              <a:gd name="connsiteY64" fmla="*/ 1088142 h 1353297"/>
              <a:gd name="connsiteX65" fmla="*/ 6136549 w 10678681"/>
              <a:gd name="connsiteY65" fmla="*/ 1100268 h 1353297"/>
              <a:gd name="connsiteX66" fmla="*/ 6004655 w 10678681"/>
              <a:gd name="connsiteY66" fmla="*/ 1114946 h 1353297"/>
              <a:gd name="connsiteX67" fmla="*/ 5936643 w 10678681"/>
              <a:gd name="connsiteY67" fmla="*/ 1095428 h 1353297"/>
              <a:gd name="connsiteX68" fmla="*/ 5912484 w 10678681"/>
              <a:gd name="connsiteY68" fmla="*/ 1112624 h 1353297"/>
              <a:gd name="connsiteX69" fmla="*/ 5908387 w 10678681"/>
              <a:gd name="connsiteY69" fmla="*/ 1116018 h 1353297"/>
              <a:gd name="connsiteX70" fmla="*/ 5890495 w 10678681"/>
              <a:gd name="connsiteY70" fmla="*/ 1120268 h 1353297"/>
              <a:gd name="connsiteX71" fmla="*/ 5887318 w 10678681"/>
              <a:gd name="connsiteY71" fmla="*/ 1133134 h 1353297"/>
              <a:gd name="connsiteX72" fmla="*/ 5861726 w 10678681"/>
              <a:gd name="connsiteY72" fmla="*/ 1147891 h 1353297"/>
              <a:gd name="connsiteX73" fmla="*/ 5805823 w 10678681"/>
              <a:gd name="connsiteY73" fmla="*/ 1152457 h 1353297"/>
              <a:gd name="connsiteX74" fmla="*/ 5689841 w 10678681"/>
              <a:gd name="connsiteY74" fmla="*/ 1176232 h 1353297"/>
              <a:gd name="connsiteX75" fmla="*/ 5605119 w 10678681"/>
              <a:gd name="connsiteY75" fmla="*/ 1190202 h 1353297"/>
              <a:gd name="connsiteX76" fmla="*/ 5488513 w 10678681"/>
              <a:gd name="connsiteY76" fmla="*/ 1205367 h 1353297"/>
              <a:gd name="connsiteX77" fmla="*/ 5402905 w 10678681"/>
              <a:gd name="connsiteY77" fmla="*/ 1241191 h 1353297"/>
              <a:gd name="connsiteX78" fmla="*/ 5285593 w 10678681"/>
              <a:gd name="connsiteY78" fmla="*/ 1273569 h 1353297"/>
              <a:gd name="connsiteX79" fmla="*/ 5192893 w 10678681"/>
              <a:gd name="connsiteY79" fmla="*/ 1247188 h 1353297"/>
              <a:gd name="connsiteX80" fmla="*/ 5186475 w 10678681"/>
              <a:gd name="connsiteY80" fmla="*/ 1257028 h 1353297"/>
              <a:gd name="connsiteX81" fmla="*/ 5126038 w 10678681"/>
              <a:gd name="connsiteY81" fmla="*/ 1263189 h 1353297"/>
              <a:gd name="connsiteX82" fmla="*/ 4894688 w 10678681"/>
              <a:gd name="connsiteY82" fmla="*/ 1247184 h 1353297"/>
              <a:gd name="connsiteX83" fmla="*/ 4788036 w 10678681"/>
              <a:gd name="connsiteY83" fmla="*/ 1238182 h 1353297"/>
              <a:gd name="connsiteX84" fmla="*/ 4747555 w 10678681"/>
              <a:gd name="connsiteY84" fmla="*/ 1252768 h 1353297"/>
              <a:gd name="connsiteX85" fmla="*/ 4679644 w 10678681"/>
              <a:gd name="connsiteY85" fmla="*/ 1276603 h 1353297"/>
              <a:gd name="connsiteX86" fmla="*/ 4632222 w 10678681"/>
              <a:gd name="connsiteY86" fmla="*/ 1318360 h 1353297"/>
              <a:gd name="connsiteX87" fmla="*/ 4617358 w 10678681"/>
              <a:gd name="connsiteY87" fmla="*/ 1327690 h 1353297"/>
              <a:gd name="connsiteX88" fmla="*/ 4589102 w 10678681"/>
              <a:gd name="connsiteY88" fmla="*/ 1321223 h 1353297"/>
              <a:gd name="connsiteX89" fmla="*/ 4578184 w 10678681"/>
              <a:gd name="connsiteY89" fmla="*/ 1326745 h 1353297"/>
              <a:gd name="connsiteX90" fmla="*/ 4574270 w 10678681"/>
              <a:gd name="connsiteY90" fmla="*/ 1325878 h 1353297"/>
              <a:gd name="connsiteX91" fmla="*/ 4564919 w 10678681"/>
              <a:gd name="connsiteY91" fmla="*/ 1325507 h 1353297"/>
              <a:gd name="connsiteX92" fmla="*/ 4566586 w 10678681"/>
              <a:gd name="connsiteY92" fmla="*/ 1316963 h 1353297"/>
              <a:gd name="connsiteX93" fmla="*/ 4556303 w 10678681"/>
              <a:gd name="connsiteY93" fmla="*/ 1300262 h 1353297"/>
              <a:gd name="connsiteX94" fmla="*/ 4502358 w 10678681"/>
              <a:gd name="connsiteY94" fmla="*/ 1302558 h 1353297"/>
              <a:gd name="connsiteX95" fmla="*/ 4498919 w 10678681"/>
              <a:gd name="connsiteY95" fmla="*/ 1312115 h 1353297"/>
              <a:gd name="connsiteX96" fmla="*/ 4492075 w 10678681"/>
              <a:gd name="connsiteY96" fmla="*/ 1313357 h 1353297"/>
              <a:gd name="connsiteX97" fmla="*/ 4487466 w 10678681"/>
              <a:gd name="connsiteY97" fmla="*/ 1304102 h 1353297"/>
              <a:gd name="connsiteX98" fmla="*/ 4398292 w 10678681"/>
              <a:gd name="connsiteY98" fmla="*/ 1278410 h 1353297"/>
              <a:gd name="connsiteX99" fmla="*/ 4306088 w 10678681"/>
              <a:gd name="connsiteY99" fmla="*/ 1282512 h 1353297"/>
              <a:gd name="connsiteX100" fmla="*/ 4188995 w 10678681"/>
              <a:gd name="connsiteY100" fmla="*/ 1296718 h 1353297"/>
              <a:gd name="connsiteX101" fmla="*/ 4136582 w 10678681"/>
              <a:gd name="connsiteY101" fmla="*/ 1287687 h 1353297"/>
              <a:gd name="connsiteX102" fmla="*/ 4064614 w 10678681"/>
              <a:gd name="connsiteY102" fmla="*/ 1296118 h 1353297"/>
              <a:gd name="connsiteX103" fmla="*/ 3906561 w 10678681"/>
              <a:gd name="connsiteY103" fmla="*/ 1352435 h 1353297"/>
              <a:gd name="connsiteX104" fmla="*/ 3787890 w 10678681"/>
              <a:gd name="connsiteY104" fmla="*/ 1352442 h 1353297"/>
              <a:gd name="connsiteX105" fmla="*/ 3745993 w 10678681"/>
              <a:gd name="connsiteY105" fmla="*/ 1342630 h 1353297"/>
              <a:gd name="connsiteX106" fmla="*/ 3675785 w 10678681"/>
              <a:gd name="connsiteY106" fmla="*/ 1326802 h 1353297"/>
              <a:gd name="connsiteX107" fmla="*/ 3623856 w 10678681"/>
              <a:gd name="connsiteY107" fmla="*/ 1290804 h 1353297"/>
              <a:gd name="connsiteX108" fmla="*/ 3564933 w 10678681"/>
              <a:gd name="connsiteY108" fmla="*/ 1287147 h 1353297"/>
              <a:gd name="connsiteX109" fmla="*/ 3550537 w 10678681"/>
              <a:gd name="connsiteY109" fmla="*/ 1317552 h 1353297"/>
              <a:gd name="connsiteX110" fmla="*/ 3487736 w 10678681"/>
              <a:gd name="connsiteY110" fmla="*/ 1303493 h 1353297"/>
              <a:gd name="connsiteX111" fmla="*/ 3392548 w 10678681"/>
              <a:gd name="connsiteY111" fmla="*/ 1278741 h 1353297"/>
              <a:gd name="connsiteX112" fmla="*/ 3337466 w 10678681"/>
              <a:gd name="connsiteY112" fmla="*/ 1272537 h 1353297"/>
              <a:gd name="connsiteX113" fmla="*/ 3187206 w 10678681"/>
              <a:gd name="connsiteY113" fmla="*/ 1246821 h 1353297"/>
              <a:gd name="connsiteX114" fmla="*/ 3036856 w 10678681"/>
              <a:gd name="connsiteY114" fmla="*/ 1214383 h 1353297"/>
              <a:gd name="connsiteX115" fmla="*/ 2824973 w 10678681"/>
              <a:gd name="connsiteY115" fmla="*/ 1134864 h 1353297"/>
              <a:gd name="connsiteX116" fmla="*/ 2804398 w 10678681"/>
              <a:gd name="connsiteY116" fmla="*/ 1125556 h 1353297"/>
              <a:gd name="connsiteX117" fmla="*/ 2775396 w 10678681"/>
              <a:gd name="connsiteY117" fmla="*/ 1130148 h 1353297"/>
              <a:gd name="connsiteX118" fmla="*/ 2659096 w 10678681"/>
              <a:gd name="connsiteY118" fmla="*/ 1150294 h 1353297"/>
              <a:gd name="connsiteX119" fmla="*/ 2567088 w 10678681"/>
              <a:gd name="connsiteY119" fmla="*/ 1181781 h 1353297"/>
              <a:gd name="connsiteX120" fmla="*/ 2454501 w 10678681"/>
              <a:gd name="connsiteY120" fmla="*/ 1155455 h 1353297"/>
              <a:gd name="connsiteX121" fmla="*/ 2385161 w 10678681"/>
              <a:gd name="connsiteY121" fmla="*/ 1161312 h 1353297"/>
              <a:gd name="connsiteX122" fmla="*/ 2273361 w 10678681"/>
              <a:gd name="connsiteY122" fmla="*/ 1134090 h 1353297"/>
              <a:gd name="connsiteX123" fmla="*/ 2132003 w 10678681"/>
              <a:gd name="connsiteY123" fmla="*/ 1139225 h 1353297"/>
              <a:gd name="connsiteX124" fmla="*/ 2041224 w 10678681"/>
              <a:gd name="connsiteY124" fmla="*/ 1147536 h 1353297"/>
              <a:gd name="connsiteX125" fmla="*/ 2010157 w 10678681"/>
              <a:gd name="connsiteY125" fmla="*/ 1152767 h 1353297"/>
              <a:gd name="connsiteX126" fmla="*/ 1901837 w 10678681"/>
              <a:gd name="connsiteY126" fmla="*/ 1221762 h 1353297"/>
              <a:gd name="connsiteX127" fmla="*/ 1836762 w 10678681"/>
              <a:gd name="connsiteY127" fmla="*/ 1237387 h 1353297"/>
              <a:gd name="connsiteX128" fmla="*/ 1735877 w 10678681"/>
              <a:gd name="connsiteY128" fmla="*/ 1246527 h 1353297"/>
              <a:gd name="connsiteX129" fmla="*/ 1705069 w 10678681"/>
              <a:gd name="connsiteY129" fmla="*/ 1251989 h 1353297"/>
              <a:gd name="connsiteX130" fmla="*/ 1307888 w 10678681"/>
              <a:gd name="connsiteY130" fmla="*/ 1283156 h 1353297"/>
              <a:gd name="connsiteX131" fmla="*/ 1220734 w 10678681"/>
              <a:gd name="connsiteY131" fmla="*/ 1257811 h 1353297"/>
              <a:gd name="connsiteX132" fmla="*/ 1021737 w 10678681"/>
              <a:gd name="connsiteY132" fmla="*/ 1238739 h 1353297"/>
              <a:gd name="connsiteX133" fmla="*/ 959820 w 10678681"/>
              <a:gd name="connsiteY133" fmla="*/ 1275863 h 1353297"/>
              <a:gd name="connsiteX134" fmla="*/ 929137 w 10678681"/>
              <a:gd name="connsiteY134" fmla="*/ 1273957 h 1353297"/>
              <a:gd name="connsiteX135" fmla="*/ 878849 w 10678681"/>
              <a:gd name="connsiteY135" fmla="*/ 1266740 h 1353297"/>
              <a:gd name="connsiteX136" fmla="*/ 800667 w 10678681"/>
              <a:gd name="connsiteY136" fmla="*/ 1282041 h 1353297"/>
              <a:gd name="connsiteX137" fmla="*/ 644906 w 10678681"/>
              <a:gd name="connsiteY137" fmla="*/ 1273685 h 1353297"/>
              <a:gd name="connsiteX138" fmla="*/ 379869 w 10678681"/>
              <a:gd name="connsiteY138" fmla="*/ 1339165 h 1353297"/>
              <a:gd name="connsiteX139" fmla="*/ 137696 w 10678681"/>
              <a:gd name="connsiteY139" fmla="*/ 1319217 h 1353297"/>
              <a:gd name="connsiteX140" fmla="*/ 54250 w 10678681"/>
              <a:gd name="connsiteY140" fmla="*/ 1315838 h 1353297"/>
              <a:gd name="connsiteX141" fmla="*/ 28042 w 10678681"/>
              <a:gd name="connsiteY141" fmla="*/ 1297822 h 1353297"/>
              <a:gd name="connsiteX142" fmla="*/ 0 w 10678681"/>
              <a:gd name="connsiteY142" fmla="*/ 1294612 h 1353297"/>
              <a:gd name="connsiteX143" fmla="*/ 0 w 10678681"/>
              <a:gd name="connsiteY143" fmla="*/ 0 h 1353297"/>
              <a:gd name="connsiteX0" fmla="*/ 0 w 10678681"/>
              <a:gd name="connsiteY0" fmla="*/ 0 h 1353297"/>
              <a:gd name="connsiteX1" fmla="*/ 10678681 w 10678681"/>
              <a:gd name="connsiteY1" fmla="*/ 0 h 1353297"/>
              <a:gd name="connsiteX2" fmla="*/ 10666019 w 10678681"/>
              <a:gd name="connsiteY2" fmla="*/ 7876 h 1353297"/>
              <a:gd name="connsiteX3" fmla="*/ 10632825 w 10678681"/>
              <a:gd name="connsiteY3" fmla="*/ 32153 h 1353297"/>
              <a:gd name="connsiteX4" fmla="*/ 10510605 w 10678681"/>
              <a:gd name="connsiteY4" fmla="*/ 30449 h 1353297"/>
              <a:gd name="connsiteX5" fmla="*/ 10456989 w 10678681"/>
              <a:gd name="connsiteY5" fmla="*/ 979 h 1353297"/>
              <a:gd name="connsiteX6" fmla="*/ 10438642 w 10678681"/>
              <a:gd name="connsiteY6" fmla="*/ 1524 h 1353297"/>
              <a:gd name="connsiteX7" fmla="*/ 10407146 w 10678681"/>
              <a:gd name="connsiteY7" fmla="*/ 43659 h 1353297"/>
              <a:gd name="connsiteX8" fmla="*/ 10357996 w 10678681"/>
              <a:gd name="connsiteY8" fmla="*/ 50836 h 1353297"/>
              <a:gd name="connsiteX9" fmla="*/ 10306667 w 10678681"/>
              <a:gd name="connsiteY9" fmla="*/ 109739 h 1353297"/>
              <a:gd name="connsiteX10" fmla="*/ 10115334 w 10678681"/>
              <a:gd name="connsiteY10" fmla="*/ 155658 h 1353297"/>
              <a:gd name="connsiteX11" fmla="*/ 10068157 w 10678681"/>
              <a:gd name="connsiteY11" fmla="*/ 215673 h 1353297"/>
              <a:gd name="connsiteX12" fmla="*/ 10045431 w 10678681"/>
              <a:gd name="connsiteY12" fmla="*/ 229568 h 1353297"/>
              <a:gd name="connsiteX13" fmla="*/ 10013265 w 10678681"/>
              <a:gd name="connsiteY13" fmla="*/ 284757 h 1353297"/>
              <a:gd name="connsiteX14" fmla="*/ 9862496 w 10678681"/>
              <a:gd name="connsiteY14" fmla="*/ 223033 h 1353297"/>
              <a:gd name="connsiteX15" fmla="*/ 9679638 w 10678681"/>
              <a:gd name="connsiteY15" fmla="*/ 277462 h 1353297"/>
              <a:gd name="connsiteX16" fmla="*/ 9498347 w 10678681"/>
              <a:gd name="connsiteY16" fmla="*/ 244723 h 1353297"/>
              <a:gd name="connsiteX17" fmla="*/ 9399702 w 10678681"/>
              <a:gd name="connsiteY17" fmla="*/ 276316 h 1353297"/>
              <a:gd name="connsiteX18" fmla="*/ 9378439 w 10678681"/>
              <a:gd name="connsiteY18" fmla="*/ 326244 h 1353297"/>
              <a:gd name="connsiteX19" fmla="*/ 9121744 w 10678681"/>
              <a:gd name="connsiteY19" fmla="*/ 365177 h 1353297"/>
              <a:gd name="connsiteX20" fmla="*/ 9061654 w 10678681"/>
              <a:gd name="connsiteY20" fmla="*/ 393730 h 1353297"/>
              <a:gd name="connsiteX21" fmla="*/ 8997577 w 10678681"/>
              <a:gd name="connsiteY21" fmla="*/ 380865 h 1353297"/>
              <a:gd name="connsiteX22" fmla="*/ 8907968 w 10678681"/>
              <a:gd name="connsiteY22" fmla="*/ 447345 h 1353297"/>
              <a:gd name="connsiteX23" fmla="*/ 8764163 w 10678681"/>
              <a:gd name="connsiteY23" fmla="*/ 471000 h 1353297"/>
              <a:gd name="connsiteX24" fmla="*/ 8680155 w 10678681"/>
              <a:gd name="connsiteY24" fmla="*/ 492404 h 1353297"/>
              <a:gd name="connsiteX25" fmla="*/ 8651436 w 10678681"/>
              <a:gd name="connsiteY25" fmla="*/ 511923 h 1353297"/>
              <a:gd name="connsiteX26" fmla="*/ 8609185 w 10678681"/>
              <a:gd name="connsiteY26" fmla="*/ 531525 h 1353297"/>
              <a:gd name="connsiteX27" fmla="*/ 8537091 w 10678681"/>
              <a:gd name="connsiteY27" fmla="*/ 574933 h 1353297"/>
              <a:gd name="connsiteX28" fmla="*/ 8435931 w 10678681"/>
              <a:gd name="connsiteY28" fmla="*/ 617926 h 1353297"/>
              <a:gd name="connsiteX29" fmla="*/ 8348623 w 10678681"/>
              <a:gd name="connsiteY29" fmla="*/ 600607 h 1353297"/>
              <a:gd name="connsiteX30" fmla="*/ 8344233 w 10678681"/>
              <a:gd name="connsiteY30" fmla="*/ 610922 h 1353297"/>
              <a:gd name="connsiteX31" fmla="*/ 8290622 w 10678681"/>
              <a:gd name="connsiteY31" fmla="*/ 622687 h 1353297"/>
              <a:gd name="connsiteX32" fmla="*/ 8086698 w 10678681"/>
              <a:gd name="connsiteY32" fmla="*/ 605185 h 1353297"/>
              <a:gd name="connsiteX33" fmla="*/ 7982378 w 10678681"/>
              <a:gd name="connsiteY33" fmla="*/ 629799 h 1353297"/>
              <a:gd name="connsiteX34" fmla="*/ 7947952 w 10678681"/>
              <a:gd name="connsiteY34" fmla="*/ 648003 h 1353297"/>
              <a:gd name="connsiteX35" fmla="*/ 7890112 w 10678681"/>
              <a:gd name="connsiteY35" fmla="*/ 677915 h 1353297"/>
              <a:gd name="connsiteX36" fmla="*/ 7853284 w 10678681"/>
              <a:gd name="connsiteY36" fmla="*/ 723588 h 1353297"/>
              <a:gd name="connsiteX37" fmla="*/ 7802383 w 10678681"/>
              <a:gd name="connsiteY37" fmla="*/ 739359 h 1353297"/>
              <a:gd name="connsiteX38" fmla="*/ 7730518 w 10678681"/>
              <a:gd name="connsiteY38" fmla="*/ 739526 h 1353297"/>
              <a:gd name="connsiteX39" fmla="*/ 7652907 w 10678681"/>
              <a:gd name="connsiteY39" fmla="*/ 783273 h 1353297"/>
              <a:gd name="connsiteX40" fmla="*/ 7606008 w 10678681"/>
              <a:gd name="connsiteY40" fmla="*/ 800717 h 1353297"/>
              <a:gd name="connsiteX41" fmla="*/ 7480223 w 10678681"/>
              <a:gd name="connsiteY41" fmla="*/ 856821 h 1353297"/>
              <a:gd name="connsiteX42" fmla="*/ 7356005 w 10678681"/>
              <a:gd name="connsiteY42" fmla="*/ 919462 h 1353297"/>
              <a:gd name="connsiteX43" fmla="*/ 7305396 w 10678681"/>
              <a:gd name="connsiteY43" fmla="*/ 986228 h 1353297"/>
              <a:gd name="connsiteX44" fmla="*/ 7266251 w 10678681"/>
              <a:gd name="connsiteY44" fmla="*/ 967864 h 1353297"/>
              <a:gd name="connsiteX45" fmla="*/ 7269396 w 10678681"/>
              <a:gd name="connsiteY45" fmla="*/ 989282 h 1353297"/>
              <a:gd name="connsiteX46" fmla="*/ 7258094 w 10678681"/>
              <a:gd name="connsiteY46" fmla="*/ 990679 h 1353297"/>
              <a:gd name="connsiteX47" fmla="*/ 7257893 w 10678681"/>
              <a:gd name="connsiteY47" fmla="*/ 991204 h 1353297"/>
              <a:gd name="connsiteX48" fmla="*/ 7247153 w 10678681"/>
              <a:gd name="connsiteY48" fmla="*/ 991550 h 1353297"/>
              <a:gd name="connsiteX49" fmla="*/ 7193612 w 10678681"/>
              <a:gd name="connsiteY49" fmla="*/ 987042 h 1353297"/>
              <a:gd name="connsiteX50" fmla="*/ 7132632 w 10678681"/>
              <a:gd name="connsiteY50" fmla="*/ 1042036 h 1353297"/>
              <a:gd name="connsiteX51" fmla="*/ 7105610 w 10678681"/>
              <a:gd name="connsiteY51" fmla="*/ 1053537 h 1353297"/>
              <a:gd name="connsiteX52" fmla="*/ 7069148 w 10678681"/>
              <a:gd name="connsiteY52" fmla="*/ 1047163 h 1353297"/>
              <a:gd name="connsiteX53" fmla="*/ 7039634 w 10678681"/>
              <a:gd name="connsiteY53" fmla="*/ 1059971 h 1353297"/>
              <a:gd name="connsiteX54" fmla="*/ 7033445 w 10678681"/>
              <a:gd name="connsiteY54" fmla="*/ 1063314 h 1353297"/>
              <a:gd name="connsiteX55" fmla="*/ 6999157 w 10678681"/>
              <a:gd name="connsiteY55" fmla="*/ 1055282 h 1353297"/>
              <a:gd name="connsiteX56" fmla="*/ 6981874 w 10678681"/>
              <a:gd name="connsiteY56" fmla="*/ 1053827 h 1353297"/>
              <a:gd name="connsiteX57" fmla="*/ 6976102 w 10678681"/>
              <a:gd name="connsiteY57" fmla="*/ 1047854 h 1353297"/>
              <a:gd name="connsiteX58" fmla="*/ 6951040 w 10678681"/>
              <a:gd name="connsiteY58" fmla="*/ 1048531 h 1353297"/>
              <a:gd name="connsiteX59" fmla="*/ 6948497 w 10678681"/>
              <a:gd name="connsiteY59" fmla="*/ 1050706 h 1353297"/>
              <a:gd name="connsiteX60" fmla="*/ 6926582 w 10678681"/>
              <a:gd name="connsiteY60" fmla="*/ 1043462 h 1353297"/>
              <a:gd name="connsiteX61" fmla="*/ 6833743 w 10678681"/>
              <a:gd name="connsiteY61" fmla="*/ 1027960 h 1353297"/>
              <a:gd name="connsiteX62" fmla="*/ 6687090 w 10678681"/>
              <a:gd name="connsiteY62" fmla="*/ 1063250 h 1353297"/>
              <a:gd name="connsiteX63" fmla="*/ 6437450 w 10678681"/>
              <a:gd name="connsiteY63" fmla="*/ 1101075 h 1353297"/>
              <a:gd name="connsiteX64" fmla="*/ 6327795 w 10678681"/>
              <a:gd name="connsiteY64" fmla="*/ 1088142 h 1353297"/>
              <a:gd name="connsiteX65" fmla="*/ 6136549 w 10678681"/>
              <a:gd name="connsiteY65" fmla="*/ 1100268 h 1353297"/>
              <a:gd name="connsiteX66" fmla="*/ 6004655 w 10678681"/>
              <a:gd name="connsiteY66" fmla="*/ 1114946 h 1353297"/>
              <a:gd name="connsiteX67" fmla="*/ 5936643 w 10678681"/>
              <a:gd name="connsiteY67" fmla="*/ 1095428 h 1353297"/>
              <a:gd name="connsiteX68" fmla="*/ 5912484 w 10678681"/>
              <a:gd name="connsiteY68" fmla="*/ 1112624 h 1353297"/>
              <a:gd name="connsiteX69" fmla="*/ 5908387 w 10678681"/>
              <a:gd name="connsiteY69" fmla="*/ 1116018 h 1353297"/>
              <a:gd name="connsiteX70" fmla="*/ 5890495 w 10678681"/>
              <a:gd name="connsiteY70" fmla="*/ 1120268 h 1353297"/>
              <a:gd name="connsiteX71" fmla="*/ 5887318 w 10678681"/>
              <a:gd name="connsiteY71" fmla="*/ 1133134 h 1353297"/>
              <a:gd name="connsiteX72" fmla="*/ 5861726 w 10678681"/>
              <a:gd name="connsiteY72" fmla="*/ 1147891 h 1353297"/>
              <a:gd name="connsiteX73" fmla="*/ 5805823 w 10678681"/>
              <a:gd name="connsiteY73" fmla="*/ 1152457 h 1353297"/>
              <a:gd name="connsiteX74" fmla="*/ 5689841 w 10678681"/>
              <a:gd name="connsiteY74" fmla="*/ 1176232 h 1353297"/>
              <a:gd name="connsiteX75" fmla="*/ 5605119 w 10678681"/>
              <a:gd name="connsiteY75" fmla="*/ 1190202 h 1353297"/>
              <a:gd name="connsiteX76" fmla="*/ 5488513 w 10678681"/>
              <a:gd name="connsiteY76" fmla="*/ 1205367 h 1353297"/>
              <a:gd name="connsiteX77" fmla="*/ 5402905 w 10678681"/>
              <a:gd name="connsiteY77" fmla="*/ 1241191 h 1353297"/>
              <a:gd name="connsiteX78" fmla="*/ 5285593 w 10678681"/>
              <a:gd name="connsiteY78" fmla="*/ 1273569 h 1353297"/>
              <a:gd name="connsiteX79" fmla="*/ 5192893 w 10678681"/>
              <a:gd name="connsiteY79" fmla="*/ 1247188 h 1353297"/>
              <a:gd name="connsiteX80" fmla="*/ 5186475 w 10678681"/>
              <a:gd name="connsiteY80" fmla="*/ 1257028 h 1353297"/>
              <a:gd name="connsiteX81" fmla="*/ 5126038 w 10678681"/>
              <a:gd name="connsiteY81" fmla="*/ 1263189 h 1353297"/>
              <a:gd name="connsiteX82" fmla="*/ 4894688 w 10678681"/>
              <a:gd name="connsiteY82" fmla="*/ 1247184 h 1353297"/>
              <a:gd name="connsiteX83" fmla="*/ 4788036 w 10678681"/>
              <a:gd name="connsiteY83" fmla="*/ 1238182 h 1353297"/>
              <a:gd name="connsiteX84" fmla="*/ 4747555 w 10678681"/>
              <a:gd name="connsiteY84" fmla="*/ 1252768 h 1353297"/>
              <a:gd name="connsiteX85" fmla="*/ 4679644 w 10678681"/>
              <a:gd name="connsiteY85" fmla="*/ 1276603 h 1353297"/>
              <a:gd name="connsiteX86" fmla="*/ 4632222 w 10678681"/>
              <a:gd name="connsiteY86" fmla="*/ 1318360 h 1353297"/>
              <a:gd name="connsiteX87" fmla="*/ 4617358 w 10678681"/>
              <a:gd name="connsiteY87" fmla="*/ 1327690 h 1353297"/>
              <a:gd name="connsiteX88" fmla="*/ 4589102 w 10678681"/>
              <a:gd name="connsiteY88" fmla="*/ 1321223 h 1353297"/>
              <a:gd name="connsiteX89" fmla="*/ 4578184 w 10678681"/>
              <a:gd name="connsiteY89" fmla="*/ 1326745 h 1353297"/>
              <a:gd name="connsiteX90" fmla="*/ 4574270 w 10678681"/>
              <a:gd name="connsiteY90" fmla="*/ 1325878 h 1353297"/>
              <a:gd name="connsiteX91" fmla="*/ 4564919 w 10678681"/>
              <a:gd name="connsiteY91" fmla="*/ 1325507 h 1353297"/>
              <a:gd name="connsiteX92" fmla="*/ 4566586 w 10678681"/>
              <a:gd name="connsiteY92" fmla="*/ 1316963 h 1353297"/>
              <a:gd name="connsiteX93" fmla="*/ 4556303 w 10678681"/>
              <a:gd name="connsiteY93" fmla="*/ 1300262 h 1353297"/>
              <a:gd name="connsiteX94" fmla="*/ 4502358 w 10678681"/>
              <a:gd name="connsiteY94" fmla="*/ 1302558 h 1353297"/>
              <a:gd name="connsiteX95" fmla="*/ 4498919 w 10678681"/>
              <a:gd name="connsiteY95" fmla="*/ 1312115 h 1353297"/>
              <a:gd name="connsiteX96" fmla="*/ 4492075 w 10678681"/>
              <a:gd name="connsiteY96" fmla="*/ 1313357 h 1353297"/>
              <a:gd name="connsiteX97" fmla="*/ 4487466 w 10678681"/>
              <a:gd name="connsiteY97" fmla="*/ 1304102 h 1353297"/>
              <a:gd name="connsiteX98" fmla="*/ 4398292 w 10678681"/>
              <a:gd name="connsiteY98" fmla="*/ 1278410 h 1353297"/>
              <a:gd name="connsiteX99" fmla="*/ 4306088 w 10678681"/>
              <a:gd name="connsiteY99" fmla="*/ 1282512 h 1353297"/>
              <a:gd name="connsiteX100" fmla="*/ 4188995 w 10678681"/>
              <a:gd name="connsiteY100" fmla="*/ 1296718 h 1353297"/>
              <a:gd name="connsiteX101" fmla="*/ 4136582 w 10678681"/>
              <a:gd name="connsiteY101" fmla="*/ 1287687 h 1353297"/>
              <a:gd name="connsiteX102" fmla="*/ 4064614 w 10678681"/>
              <a:gd name="connsiteY102" fmla="*/ 1296118 h 1353297"/>
              <a:gd name="connsiteX103" fmla="*/ 3906561 w 10678681"/>
              <a:gd name="connsiteY103" fmla="*/ 1352435 h 1353297"/>
              <a:gd name="connsiteX104" fmla="*/ 3787890 w 10678681"/>
              <a:gd name="connsiteY104" fmla="*/ 1352442 h 1353297"/>
              <a:gd name="connsiteX105" fmla="*/ 3745993 w 10678681"/>
              <a:gd name="connsiteY105" fmla="*/ 1342630 h 1353297"/>
              <a:gd name="connsiteX106" fmla="*/ 3675785 w 10678681"/>
              <a:gd name="connsiteY106" fmla="*/ 1326802 h 1353297"/>
              <a:gd name="connsiteX107" fmla="*/ 3623856 w 10678681"/>
              <a:gd name="connsiteY107" fmla="*/ 1290804 h 1353297"/>
              <a:gd name="connsiteX108" fmla="*/ 3564933 w 10678681"/>
              <a:gd name="connsiteY108" fmla="*/ 1287147 h 1353297"/>
              <a:gd name="connsiteX109" fmla="*/ 3550537 w 10678681"/>
              <a:gd name="connsiteY109" fmla="*/ 1317552 h 1353297"/>
              <a:gd name="connsiteX110" fmla="*/ 3487736 w 10678681"/>
              <a:gd name="connsiteY110" fmla="*/ 1303493 h 1353297"/>
              <a:gd name="connsiteX111" fmla="*/ 3392548 w 10678681"/>
              <a:gd name="connsiteY111" fmla="*/ 1278741 h 1353297"/>
              <a:gd name="connsiteX112" fmla="*/ 3337466 w 10678681"/>
              <a:gd name="connsiteY112" fmla="*/ 1272537 h 1353297"/>
              <a:gd name="connsiteX113" fmla="*/ 3187206 w 10678681"/>
              <a:gd name="connsiteY113" fmla="*/ 1246821 h 1353297"/>
              <a:gd name="connsiteX114" fmla="*/ 3036856 w 10678681"/>
              <a:gd name="connsiteY114" fmla="*/ 1214383 h 1353297"/>
              <a:gd name="connsiteX115" fmla="*/ 2824973 w 10678681"/>
              <a:gd name="connsiteY115" fmla="*/ 1134864 h 1353297"/>
              <a:gd name="connsiteX116" fmla="*/ 2804398 w 10678681"/>
              <a:gd name="connsiteY116" fmla="*/ 1125556 h 1353297"/>
              <a:gd name="connsiteX117" fmla="*/ 2775396 w 10678681"/>
              <a:gd name="connsiteY117" fmla="*/ 1130148 h 1353297"/>
              <a:gd name="connsiteX118" fmla="*/ 2659096 w 10678681"/>
              <a:gd name="connsiteY118" fmla="*/ 1150294 h 1353297"/>
              <a:gd name="connsiteX119" fmla="*/ 2567088 w 10678681"/>
              <a:gd name="connsiteY119" fmla="*/ 1181781 h 1353297"/>
              <a:gd name="connsiteX120" fmla="*/ 2454501 w 10678681"/>
              <a:gd name="connsiteY120" fmla="*/ 1155455 h 1353297"/>
              <a:gd name="connsiteX121" fmla="*/ 2385161 w 10678681"/>
              <a:gd name="connsiteY121" fmla="*/ 1161312 h 1353297"/>
              <a:gd name="connsiteX122" fmla="*/ 2273361 w 10678681"/>
              <a:gd name="connsiteY122" fmla="*/ 1134090 h 1353297"/>
              <a:gd name="connsiteX123" fmla="*/ 2132003 w 10678681"/>
              <a:gd name="connsiteY123" fmla="*/ 1139225 h 1353297"/>
              <a:gd name="connsiteX124" fmla="*/ 2041224 w 10678681"/>
              <a:gd name="connsiteY124" fmla="*/ 1147536 h 1353297"/>
              <a:gd name="connsiteX125" fmla="*/ 2010157 w 10678681"/>
              <a:gd name="connsiteY125" fmla="*/ 1152767 h 1353297"/>
              <a:gd name="connsiteX126" fmla="*/ 1836762 w 10678681"/>
              <a:gd name="connsiteY126" fmla="*/ 1237387 h 1353297"/>
              <a:gd name="connsiteX127" fmla="*/ 1735877 w 10678681"/>
              <a:gd name="connsiteY127" fmla="*/ 1246527 h 1353297"/>
              <a:gd name="connsiteX128" fmla="*/ 1705069 w 10678681"/>
              <a:gd name="connsiteY128" fmla="*/ 1251989 h 1353297"/>
              <a:gd name="connsiteX129" fmla="*/ 1307888 w 10678681"/>
              <a:gd name="connsiteY129" fmla="*/ 1283156 h 1353297"/>
              <a:gd name="connsiteX130" fmla="*/ 1220734 w 10678681"/>
              <a:gd name="connsiteY130" fmla="*/ 1257811 h 1353297"/>
              <a:gd name="connsiteX131" fmla="*/ 1021737 w 10678681"/>
              <a:gd name="connsiteY131" fmla="*/ 1238739 h 1353297"/>
              <a:gd name="connsiteX132" fmla="*/ 959820 w 10678681"/>
              <a:gd name="connsiteY132" fmla="*/ 1275863 h 1353297"/>
              <a:gd name="connsiteX133" fmla="*/ 929137 w 10678681"/>
              <a:gd name="connsiteY133" fmla="*/ 1273957 h 1353297"/>
              <a:gd name="connsiteX134" fmla="*/ 878849 w 10678681"/>
              <a:gd name="connsiteY134" fmla="*/ 1266740 h 1353297"/>
              <a:gd name="connsiteX135" fmla="*/ 800667 w 10678681"/>
              <a:gd name="connsiteY135" fmla="*/ 1282041 h 1353297"/>
              <a:gd name="connsiteX136" fmla="*/ 644906 w 10678681"/>
              <a:gd name="connsiteY136" fmla="*/ 1273685 h 1353297"/>
              <a:gd name="connsiteX137" fmla="*/ 379869 w 10678681"/>
              <a:gd name="connsiteY137" fmla="*/ 1339165 h 1353297"/>
              <a:gd name="connsiteX138" fmla="*/ 137696 w 10678681"/>
              <a:gd name="connsiteY138" fmla="*/ 1319217 h 1353297"/>
              <a:gd name="connsiteX139" fmla="*/ 54250 w 10678681"/>
              <a:gd name="connsiteY139" fmla="*/ 1315838 h 1353297"/>
              <a:gd name="connsiteX140" fmla="*/ 28042 w 10678681"/>
              <a:gd name="connsiteY140" fmla="*/ 1297822 h 1353297"/>
              <a:gd name="connsiteX141" fmla="*/ 0 w 10678681"/>
              <a:gd name="connsiteY141" fmla="*/ 1294612 h 1353297"/>
              <a:gd name="connsiteX142" fmla="*/ 0 w 10678681"/>
              <a:gd name="connsiteY142" fmla="*/ 0 h 1353297"/>
              <a:gd name="connsiteX0" fmla="*/ 0 w 10678681"/>
              <a:gd name="connsiteY0" fmla="*/ 0 h 1353297"/>
              <a:gd name="connsiteX1" fmla="*/ 10678681 w 10678681"/>
              <a:gd name="connsiteY1" fmla="*/ 0 h 1353297"/>
              <a:gd name="connsiteX2" fmla="*/ 10666019 w 10678681"/>
              <a:gd name="connsiteY2" fmla="*/ 7876 h 1353297"/>
              <a:gd name="connsiteX3" fmla="*/ 10632825 w 10678681"/>
              <a:gd name="connsiteY3" fmla="*/ 32153 h 1353297"/>
              <a:gd name="connsiteX4" fmla="*/ 10510605 w 10678681"/>
              <a:gd name="connsiteY4" fmla="*/ 30449 h 1353297"/>
              <a:gd name="connsiteX5" fmla="*/ 10456989 w 10678681"/>
              <a:gd name="connsiteY5" fmla="*/ 979 h 1353297"/>
              <a:gd name="connsiteX6" fmla="*/ 10438642 w 10678681"/>
              <a:gd name="connsiteY6" fmla="*/ 1524 h 1353297"/>
              <a:gd name="connsiteX7" fmla="*/ 10407146 w 10678681"/>
              <a:gd name="connsiteY7" fmla="*/ 43659 h 1353297"/>
              <a:gd name="connsiteX8" fmla="*/ 10357996 w 10678681"/>
              <a:gd name="connsiteY8" fmla="*/ 50836 h 1353297"/>
              <a:gd name="connsiteX9" fmla="*/ 10306667 w 10678681"/>
              <a:gd name="connsiteY9" fmla="*/ 109739 h 1353297"/>
              <a:gd name="connsiteX10" fmla="*/ 10115334 w 10678681"/>
              <a:gd name="connsiteY10" fmla="*/ 155658 h 1353297"/>
              <a:gd name="connsiteX11" fmla="*/ 10068157 w 10678681"/>
              <a:gd name="connsiteY11" fmla="*/ 215673 h 1353297"/>
              <a:gd name="connsiteX12" fmla="*/ 10045431 w 10678681"/>
              <a:gd name="connsiteY12" fmla="*/ 229568 h 1353297"/>
              <a:gd name="connsiteX13" fmla="*/ 10013265 w 10678681"/>
              <a:gd name="connsiteY13" fmla="*/ 284757 h 1353297"/>
              <a:gd name="connsiteX14" fmla="*/ 9862496 w 10678681"/>
              <a:gd name="connsiteY14" fmla="*/ 223033 h 1353297"/>
              <a:gd name="connsiteX15" fmla="*/ 9679638 w 10678681"/>
              <a:gd name="connsiteY15" fmla="*/ 277462 h 1353297"/>
              <a:gd name="connsiteX16" fmla="*/ 9498347 w 10678681"/>
              <a:gd name="connsiteY16" fmla="*/ 244723 h 1353297"/>
              <a:gd name="connsiteX17" fmla="*/ 9399702 w 10678681"/>
              <a:gd name="connsiteY17" fmla="*/ 276316 h 1353297"/>
              <a:gd name="connsiteX18" fmla="*/ 9378439 w 10678681"/>
              <a:gd name="connsiteY18" fmla="*/ 326244 h 1353297"/>
              <a:gd name="connsiteX19" fmla="*/ 9121744 w 10678681"/>
              <a:gd name="connsiteY19" fmla="*/ 365177 h 1353297"/>
              <a:gd name="connsiteX20" fmla="*/ 9061654 w 10678681"/>
              <a:gd name="connsiteY20" fmla="*/ 393730 h 1353297"/>
              <a:gd name="connsiteX21" fmla="*/ 8997577 w 10678681"/>
              <a:gd name="connsiteY21" fmla="*/ 380865 h 1353297"/>
              <a:gd name="connsiteX22" fmla="*/ 8907968 w 10678681"/>
              <a:gd name="connsiteY22" fmla="*/ 447345 h 1353297"/>
              <a:gd name="connsiteX23" fmla="*/ 8764163 w 10678681"/>
              <a:gd name="connsiteY23" fmla="*/ 471000 h 1353297"/>
              <a:gd name="connsiteX24" fmla="*/ 8680155 w 10678681"/>
              <a:gd name="connsiteY24" fmla="*/ 492404 h 1353297"/>
              <a:gd name="connsiteX25" fmla="*/ 8651436 w 10678681"/>
              <a:gd name="connsiteY25" fmla="*/ 511923 h 1353297"/>
              <a:gd name="connsiteX26" fmla="*/ 8609185 w 10678681"/>
              <a:gd name="connsiteY26" fmla="*/ 531525 h 1353297"/>
              <a:gd name="connsiteX27" fmla="*/ 8537091 w 10678681"/>
              <a:gd name="connsiteY27" fmla="*/ 574933 h 1353297"/>
              <a:gd name="connsiteX28" fmla="*/ 8435931 w 10678681"/>
              <a:gd name="connsiteY28" fmla="*/ 617926 h 1353297"/>
              <a:gd name="connsiteX29" fmla="*/ 8348623 w 10678681"/>
              <a:gd name="connsiteY29" fmla="*/ 600607 h 1353297"/>
              <a:gd name="connsiteX30" fmla="*/ 8344233 w 10678681"/>
              <a:gd name="connsiteY30" fmla="*/ 610922 h 1353297"/>
              <a:gd name="connsiteX31" fmla="*/ 8290622 w 10678681"/>
              <a:gd name="connsiteY31" fmla="*/ 622687 h 1353297"/>
              <a:gd name="connsiteX32" fmla="*/ 8086698 w 10678681"/>
              <a:gd name="connsiteY32" fmla="*/ 605185 h 1353297"/>
              <a:gd name="connsiteX33" fmla="*/ 7982378 w 10678681"/>
              <a:gd name="connsiteY33" fmla="*/ 629799 h 1353297"/>
              <a:gd name="connsiteX34" fmla="*/ 7947952 w 10678681"/>
              <a:gd name="connsiteY34" fmla="*/ 648003 h 1353297"/>
              <a:gd name="connsiteX35" fmla="*/ 7890112 w 10678681"/>
              <a:gd name="connsiteY35" fmla="*/ 677915 h 1353297"/>
              <a:gd name="connsiteX36" fmla="*/ 7853284 w 10678681"/>
              <a:gd name="connsiteY36" fmla="*/ 723588 h 1353297"/>
              <a:gd name="connsiteX37" fmla="*/ 7802383 w 10678681"/>
              <a:gd name="connsiteY37" fmla="*/ 739359 h 1353297"/>
              <a:gd name="connsiteX38" fmla="*/ 7730518 w 10678681"/>
              <a:gd name="connsiteY38" fmla="*/ 739526 h 1353297"/>
              <a:gd name="connsiteX39" fmla="*/ 7652907 w 10678681"/>
              <a:gd name="connsiteY39" fmla="*/ 783273 h 1353297"/>
              <a:gd name="connsiteX40" fmla="*/ 7606008 w 10678681"/>
              <a:gd name="connsiteY40" fmla="*/ 800717 h 1353297"/>
              <a:gd name="connsiteX41" fmla="*/ 7480223 w 10678681"/>
              <a:gd name="connsiteY41" fmla="*/ 856821 h 1353297"/>
              <a:gd name="connsiteX42" fmla="*/ 7356005 w 10678681"/>
              <a:gd name="connsiteY42" fmla="*/ 919462 h 1353297"/>
              <a:gd name="connsiteX43" fmla="*/ 7305396 w 10678681"/>
              <a:gd name="connsiteY43" fmla="*/ 986228 h 1353297"/>
              <a:gd name="connsiteX44" fmla="*/ 7266251 w 10678681"/>
              <a:gd name="connsiteY44" fmla="*/ 967864 h 1353297"/>
              <a:gd name="connsiteX45" fmla="*/ 7269396 w 10678681"/>
              <a:gd name="connsiteY45" fmla="*/ 989282 h 1353297"/>
              <a:gd name="connsiteX46" fmla="*/ 7258094 w 10678681"/>
              <a:gd name="connsiteY46" fmla="*/ 990679 h 1353297"/>
              <a:gd name="connsiteX47" fmla="*/ 7257893 w 10678681"/>
              <a:gd name="connsiteY47" fmla="*/ 991204 h 1353297"/>
              <a:gd name="connsiteX48" fmla="*/ 7247153 w 10678681"/>
              <a:gd name="connsiteY48" fmla="*/ 991550 h 1353297"/>
              <a:gd name="connsiteX49" fmla="*/ 7193612 w 10678681"/>
              <a:gd name="connsiteY49" fmla="*/ 987042 h 1353297"/>
              <a:gd name="connsiteX50" fmla="*/ 7132632 w 10678681"/>
              <a:gd name="connsiteY50" fmla="*/ 1042036 h 1353297"/>
              <a:gd name="connsiteX51" fmla="*/ 7105610 w 10678681"/>
              <a:gd name="connsiteY51" fmla="*/ 1053537 h 1353297"/>
              <a:gd name="connsiteX52" fmla="*/ 7069148 w 10678681"/>
              <a:gd name="connsiteY52" fmla="*/ 1047163 h 1353297"/>
              <a:gd name="connsiteX53" fmla="*/ 7039634 w 10678681"/>
              <a:gd name="connsiteY53" fmla="*/ 1059971 h 1353297"/>
              <a:gd name="connsiteX54" fmla="*/ 7033445 w 10678681"/>
              <a:gd name="connsiteY54" fmla="*/ 1063314 h 1353297"/>
              <a:gd name="connsiteX55" fmla="*/ 6999157 w 10678681"/>
              <a:gd name="connsiteY55" fmla="*/ 1055282 h 1353297"/>
              <a:gd name="connsiteX56" fmla="*/ 6981874 w 10678681"/>
              <a:gd name="connsiteY56" fmla="*/ 1053827 h 1353297"/>
              <a:gd name="connsiteX57" fmla="*/ 6976102 w 10678681"/>
              <a:gd name="connsiteY57" fmla="*/ 1047854 h 1353297"/>
              <a:gd name="connsiteX58" fmla="*/ 6951040 w 10678681"/>
              <a:gd name="connsiteY58" fmla="*/ 1048531 h 1353297"/>
              <a:gd name="connsiteX59" fmla="*/ 6948497 w 10678681"/>
              <a:gd name="connsiteY59" fmla="*/ 1050706 h 1353297"/>
              <a:gd name="connsiteX60" fmla="*/ 6926582 w 10678681"/>
              <a:gd name="connsiteY60" fmla="*/ 1043462 h 1353297"/>
              <a:gd name="connsiteX61" fmla="*/ 6833743 w 10678681"/>
              <a:gd name="connsiteY61" fmla="*/ 1027960 h 1353297"/>
              <a:gd name="connsiteX62" fmla="*/ 6687090 w 10678681"/>
              <a:gd name="connsiteY62" fmla="*/ 1063250 h 1353297"/>
              <a:gd name="connsiteX63" fmla="*/ 6437450 w 10678681"/>
              <a:gd name="connsiteY63" fmla="*/ 1101075 h 1353297"/>
              <a:gd name="connsiteX64" fmla="*/ 6327795 w 10678681"/>
              <a:gd name="connsiteY64" fmla="*/ 1088142 h 1353297"/>
              <a:gd name="connsiteX65" fmla="*/ 6136549 w 10678681"/>
              <a:gd name="connsiteY65" fmla="*/ 1100268 h 1353297"/>
              <a:gd name="connsiteX66" fmla="*/ 6004655 w 10678681"/>
              <a:gd name="connsiteY66" fmla="*/ 1114946 h 1353297"/>
              <a:gd name="connsiteX67" fmla="*/ 5936643 w 10678681"/>
              <a:gd name="connsiteY67" fmla="*/ 1095428 h 1353297"/>
              <a:gd name="connsiteX68" fmla="*/ 5912484 w 10678681"/>
              <a:gd name="connsiteY68" fmla="*/ 1112624 h 1353297"/>
              <a:gd name="connsiteX69" fmla="*/ 5908387 w 10678681"/>
              <a:gd name="connsiteY69" fmla="*/ 1116018 h 1353297"/>
              <a:gd name="connsiteX70" fmla="*/ 5890495 w 10678681"/>
              <a:gd name="connsiteY70" fmla="*/ 1120268 h 1353297"/>
              <a:gd name="connsiteX71" fmla="*/ 5887318 w 10678681"/>
              <a:gd name="connsiteY71" fmla="*/ 1133134 h 1353297"/>
              <a:gd name="connsiteX72" fmla="*/ 5861726 w 10678681"/>
              <a:gd name="connsiteY72" fmla="*/ 1147891 h 1353297"/>
              <a:gd name="connsiteX73" fmla="*/ 5805823 w 10678681"/>
              <a:gd name="connsiteY73" fmla="*/ 1152457 h 1353297"/>
              <a:gd name="connsiteX74" fmla="*/ 5689841 w 10678681"/>
              <a:gd name="connsiteY74" fmla="*/ 1176232 h 1353297"/>
              <a:gd name="connsiteX75" fmla="*/ 5605119 w 10678681"/>
              <a:gd name="connsiteY75" fmla="*/ 1190202 h 1353297"/>
              <a:gd name="connsiteX76" fmla="*/ 5488513 w 10678681"/>
              <a:gd name="connsiteY76" fmla="*/ 1205367 h 1353297"/>
              <a:gd name="connsiteX77" fmla="*/ 5402905 w 10678681"/>
              <a:gd name="connsiteY77" fmla="*/ 1241191 h 1353297"/>
              <a:gd name="connsiteX78" fmla="*/ 5285593 w 10678681"/>
              <a:gd name="connsiteY78" fmla="*/ 1273569 h 1353297"/>
              <a:gd name="connsiteX79" fmla="*/ 5192893 w 10678681"/>
              <a:gd name="connsiteY79" fmla="*/ 1247188 h 1353297"/>
              <a:gd name="connsiteX80" fmla="*/ 5186475 w 10678681"/>
              <a:gd name="connsiteY80" fmla="*/ 1257028 h 1353297"/>
              <a:gd name="connsiteX81" fmla="*/ 5126038 w 10678681"/>
              <a:gd name="connsiteY81" fmla="*/ 1263189 h 1353297"/>
              <a:gd name="connsiteX82" fmla="*/ 4894688 w 10678681"/>
              <a:gd name="connsiteY82" fmla="*/ 1247184 h 1353297"/>
              <a:gd name="connsiteX83" fmla="*/ 4788036 w 10678681"/>
              <a:gd name="connsiteY83" fmla="*/ 1238182 h 1353297"/>
              <a:gd name="connsiteX84" fmla="*/ 4747555 w 10678681"/>
              <a:gd name="connsiteY84" fmla="*/ 1252768 h 1353297"/>
              <a:gd name="connsiteX85" fmla="*/ 4679644 w 10678681"/>
              <a:gd name="connsiteY85" fmla="*/ 1276603 h 1353297"/>
              <a:gd name="connsiteX86" fmla="*/ 4632222 w 10678681"/>
              <a:gd name="connsiteY86" fmla="*/ 1318360 h 1353297"/>
              <a:gd name="connsiteX87" fmla="*/ 4617358 w 10678681"/>
              <a:gd name="connsiteY87" fmla="*/ 1327690 h 1353297"/>
              <a:gd name="connsiteX88" fmla="*/ 4589102 w 10678681"/>
              <a:gd name="connsiteY88" fmla="*/ 1321223 h 1353297"/>
              <a:gd name="connsiteX89" fmla="*/ 4578184 w 10678681"/>
              <a:gd name="connsiteY89" fmla="*/ 1326745 h 1353297"/>
              <a:gd name="connsiteX90" fmla="*/ 4574270 w 10678681"/>
              <a:gd name="connsiteY90" fmla="*/ 1325878 h 1353297"/>
              <a:gd name="connsiteX91" fmla="*/ 4564919 w 10678681"/>
              <a:gd name="connsiteY91" fmla="*/ 1325507 h 1353297"/>
              <a:gd name="connsiteX92" fmla="*/ 4566586 w 10678681"/>
              <a:gd name="connsiteY92" fmla="*/ 1316963 h 1353297"/>
              <a:gd name="connsiteX93" fmla="*/ 4556303 w 10678681"/>
              <a:gd name="connsiteY93" fmla="*/ 1300262 h 1353297"/>
              <a:gd name="connsiteX94" fmla="*/ 4502358 w 10678681"/>
              <a:gd name="connsiteY94" fmla="*/ 1302558 h 1353297"/>
              <a:gd name="connsiteX95" fmla="*/ 4498919 w 10678681"/>
              <a:gd name="connsiteY95" fmla="*/ 1312115 h 1353297"/>
              <a:gd name="connsiteX96" fmla="*/ 4492075 w 10678681"/>
              <a:gd name="connsiteY96" fmla="*/ 1313357 h 1353297"/>
              <a:gd name="connsiteX97" fmla="*/ 4487466 w 10678681"/>
              <a:gd name="connsiteY97" fmla="*/ 1304102 h 1353297"/>
              <a:gd name="connsiteX98" fmla="*/ 4398292 w 10678681"/>
              <a:gd name="connsiteY98" fmla="*/ 1278410 h 1353297"/>
              <a:gd name="connsiteX99" fmla="*/ 4306088 w 10678681"/>
              <a:gd name="connsiteY99" fmla="*/ 1282512 h 1353297"/>
              <a:gd name="connsiteX100" fmla="*/ 4188995 w 10678681"/>
              <a:gd name="connsiteY100" fmla="*/ 1296718 h 1353297"/>
              <a:gd name="connsiteX101" fmla="*/ 4136582 w 10678681"/>
              <a:gd name="connsiteY101" fmla="*/ 1287687 h 1353297"/>
              <a:gd name="connsiteX102" fmla="*/ 4064614 w 10678681"/>
              <a:gd name="connsiteY102" fmla="*/ 1296118 h 1353297"/>
              <a:gd name="connsiteX103" fmla="*/ 3906561 w 10678681"/>
              <a:gd name="connsiteY103" fmla="*/ 1352435 h 1353297"/>
              <a:gd name="connsiteX104" fmla="*/ 3787890 w 10678681"/>
              <a:gd name="connsiteY104" fmla="*/ 1352442 h 1353297"/>
              <a:gd name="connsiteX105" fmla="*/ 3745993 w 10678681"/>
              <a:gd name="connsiteY105" fmla="*/ 1342630 h 1353297"/>
              <a:gd name="connsiteX106" fmla="*/ 3675785 w 10678681"/>
              <a:gd name="connsiteY106" fmla="*/ 1326802 h 1353297"/>
              <a:gd name="connsiteX107" fmla="*/ 3623856 w 10678681"/>
              <a:gd name="connsiteY107" fmla="*/ 1290804 h 1353297"/>
              <a:gd name="connsiteX108" fmla="*/ 3564933 w 10678681"/>
              <a:gd name="connsiteY108" fmla="*/ 1287147 h 1353297"/>
              <a:gd name="connsiteX109" fmla="*/ 3550537 w 10678681"/>
              <a:gd name="connsiteY109" fmla="*/ 1317552 h 1353297"/>
              <a:gd name="connsiteX110" fmla="*/ 3487736 w 10678681"/>
              <a:gd name="connsiteY110" fmla="*/ 1303493 h 1353297"/>
              <a:gd name="connsiteX111" fmla="*/ 3392548 w 10678681"/>
              <a:gd name="connsiteY111" fmla="*/ 1278741 h 1353297"/>
              <a:gd name="connsiteX112" fmla="*/ 3337466 w 10678681"/>
              <a:gd name="connsiteY112" fmla="*/ 1272537 h 1353297"/>
              <a:gd name="connsiteX113" fmla="*/ 3187206 w 10678681"/>
              <a:gd name="connsiteY113" fmla="*/ 1246821 h 1353297"/>
              <a:gd name="connsiteX114" fmla="*/ 3036856 w 10678681"/>
              <a:gd name="connsiteY114" fmla="*/ 1214383 h 1353297"/>
              <a:gd name="connsiteX115" fmla="*/ 2824973 w 10678681"/>
              <a:gd name="connsiteY115" fmla="*/ 1134864 h 1353297"/>
              <a:gd name="connsiteX116" fmla="*/ 2804398 w 10678681"/>
              <a:gd name="connsiteY116" fmla="*/ 1125556 h 1353297"/>
              <a:gd name="connsiteX117" fmla="*/ 2775396 w 10678681"/>
              <a:gd name="connsiteY117" fmla="*/ 1130148 h 1353297"/>
              <a:gd name="connsiteX118" fmla="*/ 2659096 w 10678681"/>
              <a:gd name="connsiteY118" fmla="*/ 1150294 h 1353297"/>
              <a:gd name="connsiteX119" fmla="*/ 2567088 w 10678681"/>
              <a:gd name="connsiteY119" fmla="*/ 1181781 h 1353297"/>
              <a:gd name="connsiteX120" fmla="*/ 2454501 w 10678681"/>
              <a:gd name="connsiteY120" fmla="*/ 1155455 h 1353297"/>
              <a:gd name="connsiteX121" fmla="*/ 2385161 w 10678681"/>
              <a:gd name="connsiteY121" fmla="*/ 1161312 h 1353297"/>
              <a:gd name="connsiteX122" fmla="*/ 2273361 w 10678681"/>
              <a:gd name="connsiteY122" fmla="*/ 1134090 h 1353297"/>
              <a:gd name="connsiteX123" fmla="*/ 2132003 w 10678681"/>
              <a:gd name="connsiteY123" fmla="*/ 1139225 h 1353297"/>
              <a:gd name="connsiteX124" fmla="*/ 2041224 w 10678681"/>
              <a:gd name="connsiteY124" fmla="*/ 1147536 h 1353297"/>
              <a:gd name="connsiteX125" fmla="*/ 2010157 w 10678681"/>
              <a:gd name="connsiteY125" fmla="*/ 1152767 h 1353297"/>
              <a:gd name="connsiteX126" fmla="*/ 1859213 w 10678681"/>
              <a:gd name="connsiteY126" fmla="*/ 1199540 h 1353297"/>
              <a:gd name="connsiteX127" fmla="*/ 1735877 w 10678681"/>
              <a:gd name="connsiteY127" fmla="*/ 1246527 h 1353297"/>
              <a:gd name="connsiteX128" fmla="*/ 1705069 w 10678681"/>
              <a:gd name="connsiteY128" fmla="*/ 1251989 h 1353297"/>
              <a:gd name="connsiteX129" fmla="*/ 1307888 w 10678681"/>
              <a:gd name="connsiteY129" fmla="*/ 1283156 h 1353297"/>
              <a:gd name="connsiteX130" fmla="*/ 1220734 w 10678681"/>
              <a:gd name="connsiteY130" fmla="*/ 1257811 h 1353297"/>
              <a:gd name="connsiteX131" fmla="*/ 1021737 w 10678681"/>
              <a:gd name="connsiteY131" fmla="*/ 1238739 h 1353297"/>
              <a:gd name="connsiteX132" fmla="*/ 959820 w 10678681"/>
              <a:gd name="connsiteY132" fmla="*/ 1275863 h 1353297"/>
              <a:gd name="connsiteX133" fmla="*/ 929137 w 10678681"/>
              <a:gd name="connsiteY133" fmla="*/ 1273957 h 1353297"/>
              <a:gd name="connsiteX134" fmla="*/ 878849 w 10678681"/>
              <a:gd name="connsiteY134" fmla="*/ 1266740 h 1353297"/>
              <a:gd name="connsiteX135" fmla="*/ 800667 w 10678681"/>
              <a:gd name="connsiteY135" fmla="*/ 1282041 h 1353297"/>
              <a:gd name="connsiteX136" fmla="*/ 644906 w 10678681"/>
              <a:gd name="connsiteY136" fmla="*/ 1273685 h 1353297"/>
              <a:gd name="connsiteX137" fmla="*/ 379869 w 10678681"/>
              <a:gd name="connsiteY137" fmla="*/ 1339165 h 1353297"/>
              <a:gd name="connsiteX138" fmla="*/ 137696 w 10678681"/>
              <a:gd name="connsiteY138" fmla="*/ 1319217 h 1353297"/>
              <a:gd name="connsiteX139" fmla="*/ 54250 w 10678681"/>
              <a:gd name="connsiteY139" fmla="*/ 1315838 h 1353297"/>
              <a:gd name="connsiteX140" fmla="*/ 28042 w 10678681"/>
              <a:gd name="connsiteY140" fmla="*/ 1297822 h 1353297"/>
              <a:gd name="connsiteX141" fmla="*/ 0 w 10678681"/>
              <a:gd name="connsiteY141" fmla="*/ 1294612 h 1353297"/>
              <a:gd name="connsiteX142" fmla="*/ 0 w 10678681"/>
              <a:gd name="connsiteY142" fmla="*/ 0 h 1353297"/>
              <a:gd name="connsiteX0" fmla="*/ 0 w 10678681"/>
              <a:gd name="connsiteY0" fmla="*/ 0 h 1353297"/>
              <a:gd name="connsiteX1" fmla="*/ 10678681 w 10678681"/>
              <a:gd name="connsiteY1" fmla="*/ 0 h 1353297"/>
              <a:gd name="connsiteX2" fmla="*/ 10666019 w 10678681"/>
              <a:gd name="connsiteY2" fmla="*/ 7876 h 1353297"/>
              <a:gd name="connsiteX3" fmla="*/ 10632825 w 10678681"/>
              <a:gd name="connsiteY3" fmla="*/ 32153 h 1353297"/>
              <a:gd name="connsiteX4" fmla="*/ 10510605 w 10678681"/>
              <a:gd name="connsiteY4" fmla="*/ 30449 h 1353297"/>
              <a:gd name="connsiteX5" fmla="*/ 10456989 w 10678681"/>
              <a:gd name="connsiteY5" fmla="*/ 979 h 1353297"/>
              <a:gd name="connsiteX6" fmla="*/ 10438642 w 10678681"/>
              <a:gd name="connsiteY6" fmla="*/ 1524 h 1353297"/>
              <a:gd name="connsiteX7" fmla="*/ 10407146 w 10678681"/>
              <a:gd name="connsiteY7" fmla="*/ 43659 h 1353297"/>
              <a:gd name="connsiteX8" fmla="*/ 10357996 w 10678681"/>
              <a:gd name="connsiteY8" fmla="*/ 50836 h 1353297"/>
              <a:gd name="connsiteX9" fmla="*/ 10306667 w 10678681"/>
              <a:gd name="connsiteY9" fmla="*/ 109739 h 1353297"/>
              <a:gd name="connsiteX10" fmla="*/ 10115334 w 10678681"/>
              <a:gd name="connsiteY10" fmla="*/ 155658 h 1353297"/>
              <a:gd name="connsiteX11" fmla="*/ 10068157 w 10678681"/>
              <a:gd name="connsiteY11" fmla="*/ 215673 h 1353297"/>
              <a:gd name="connsiteX12" fmla="*/ 10045431 w 10678681"/>
              <a:gd name="connsiteY12" fmla="*/ 229568 h 1353297"/>
              <a:gd name="connsiteX13" fmla="*/ 10013265 w 10678681"/>
              <a:gd name="connsiteY13" fmla="*/ 284757 h 1353297"/>
              <a:gd name="connsiteX14" fmla="*/ 9862496 w 10678681"/>
              <a:gd name="connsiteY14" fmla="*/ 223033 h 1353297"/>
              <a:gd name="connsiteX15" fmla="*/ 9679638 w 10678681"/>
              <a:gd name="connsiteY15" fmla="*/ 277462 h 1353297"/>
              <a:gd name="connsiteX16" fmla="*/ 9498347 w 10678681"/>
              <a:gd name="connsiteY16" fmla="*/ 244723 h 1353297"/>
              <a:gd name="connsiteX17" fmla="*/ 9399702 w 10678681"/>
              <a:gd name="connsiteY17" fmla="*/ 276316 h 1353297"/>
              <a:gd name="connsiteX18" fmla="*/ 9378439 w 10678681"/>
              <a:gd name="connsiteY18" fmla="*/ 326244 h 1353297"/>
              <a:gd name="connsiteX19" fmla="*/ 9121744 w 10678681"/>
              <a:gd name="connsiteY19" fmla="*/ 365177 h 1353297"/>
              <a:gd name="connsiteX20" fmla="*/ 9061654 w 10678681"/>
              <a:gd name="connsiteY20" fmla="*/ 393730 h 1353297"/>
              <a:gd name="connsiteX21" fmla="*/ 8997577 w 10678681"/>
              <a:gd name="connsiteY21" fmla="*/ 380865 h 1353297"/>
              <a:gd name="connsiteX22" fmla="*/ 8907968 w 10678681"/>
              <a:gd name="connsiteY22" fmla="*/ 447345 h 1353297"/>
              <a:gd name="connsiteX23" fmla="*/ 8764163 w 10678681"/>
              <a:gd name="connsiteY23" fmla="*/ 471000 h 1353297"/>
              <a:gd name="connsiteX24" fmla="*/ 8680155 w 10678681"/>
              <a:gd name="connsiteY24" fmla="*/ 492404 h 1353297"/>
              <a:gd name="connsiteX25" fmla="*/ 8651436 w 10678681"/>
              <a:gd name="connsiteY25" fmla="*/ 511923 h 1353297"/>
              <a:gd name="connsiteX26" fmla="*/ 8609185 w 10678681"/>
              <a:gd name="connsiteY26" fmla="*/ 531525 h 1353297"/>
              <a:gd name="connsiteX27" fmla="*/ 8537091 w 10678681"/>
              <a:gd name="connsiteY27" fmla="*/ 574933 h 1353297"/>
              <a:gd name="connsiteX28" fmla="*/ 8435931 w 10678681"/>
              <a:gd name="connsiteY28" fmla="*/ 617926 h 1353297"/>
              <a:gd name="connsiteX29" fmla="*/ 8348623 w 10678681"/>
              <a:gd name="connsiteY29" fmla="*/ 600607 h 1353297"/>
              <a:gd name="connsiteX30" fmla="*/ 8344233 w 10678681"/>
              <a:gd name="connsiteY30" fmla="*/ 610922 h 1353297"/>
              <a:gd name="connsiteX31" fmla="*/ 8290622 w 10678681"/>
              <a:gd name="connsiteY31" fmla="*/ 622687 h 1353297"/>
              <a:gd name="connsiteX32" fmla="*/ 8086698 w 10678681"/>
              <a:gd name="connsiteY32" fmla="*/ 605185 h 1353297"/>
              <a:gd name="connsiteX33" fmla="*/ 7982378 w 10678681"/>
              <a:gd name="connsiteY33" fmla="*/ 629799 h 1353297"/>
              <a:gd name="connsiteX34" fmla="*/ 7947952 w 10678681"/>
              <a:gd name="connsiteY34" fmla="*/ 648003 h 1353297"/>
              <a:gd name="connsiteX35" fmla="*/ 7890112 w 10678681"/>
              <a:gd name="connsiteY35" fmla="*/ 677915 h 1353297"/>
              <a:gd name="connsiteX36" fmla="*/ 7853284 w 10678681"/>
              <a:gd name="connsiteY36" fmla="*/ 723588 h 1353297"/>
              <a:gd name="connsiteX37" fmla="*/ 7802383 w 10678681"/>
              <a:gd name="connsiteY37" fmla="*/ 739359 h 1353297"/>
              <a:gd name="connsiteX38" fmla="*/ 7730518 w 10678681"/>
              <a:gd name="connsiteY38" fmla="*/ 739526 h 1353297"/>
              <a:gd name="connsiteX39" fmla="*/ 7652907 w 10678681"/>
              <a:gd name="connsiteY39" fmla="*/ 783273 h 1353297"/>
              <a:gd name="connsiteX40" fmla="*/ 7606008 w 10678681"/>
              <a:gd name="connsiteY40" fmla="*/ 800717 h 1353297"/>
              <a:gd name="connsiteX41" fmla="*/ 7480223 w 10678681"/>
              <a:gd name="connsiteY41" fmla="*/ 856821 h 1353297"/>
              <a:gd name="connsiteX42" fmla="*/ 7356005 w 10678681"/>
              <a:gd name="connsiteY42" fmla="*/ 919462 h 1353297"/>
              <a:gd name="connsiteX43" fmla="*/ 7305396 w 10678681"/>
              <a:gd name="connsiteY43" fmla="*/ 986228 h 1353297"/>
              <a:gd name="connsiteX44" fmla="*/ 7266251 w 10678681"/>
              <a:gd name="connsiteY44" fmla="*/ 967864 h 1353297"/>
              <a:gd name="connsiteX45" fmla="*/ 7269396 w 10678681"/>
              <a:gd name="connsiteY45" fmla="*/ 989282 h 1353297"/>
              <a:gd name="connsiteX46" fmla="*/ 7258094 w 10678681"/>
              <a:gd name="connsiteY46" fmla="*/ 990679 h 1353297"/>
              <a:gd name="connsiteX47" fmla="*/ 7257893 w 10678681"/>
              <a:gd name="connsiteY47" fmla="*/ 991204 h 1353297"/>
              <a:gd name="connsiteX48" fmla="*/ 7247153 w 10678681"/>
              <a:gd name="connsiteY48" fmla="*/ 991550 h 1353297"/>
              <a:gd name="connsiteX49" fmla="*/ 7193612 w 10678681"/>
              <a:gd name="connsiteY49" fmla="*/ 987042 h 1353297"/>
              <a:gd name="connsiteX50" fmla="*/ 7132632 w 10678681"/>
              <a:gd name="connsiteY50" fmla="*/ 1042036 h 1353297"/>
              <a:gd name="connsiteX51" fmla="*/ 7105610 w 10678681"/>
              <a:gd name="connsiteY51" fmla="*/ 1053537 h 1353297"/>
              <a:gd name="connsiteX52" fmla="*/ 7069148 w 10678681"/>
              <a:gd name="connsiteY52" fmla="*/ 1047163 h 1353297"/>
              <a:gd name="connsiteX53" fmla="*/ 7039634 w 10678681"/>
              <a:gd name="connsiteY53" fmla="*/ 1059971 h 1353297"/>
              <a:gd name="connsiteX54" fmla="*/ 7033445 w 10678681"/>
              <a:gd name="connsiteY54" fmla="*/ 1063314 h 1353297"/>
              <a:gd name="connsiteX55" fmla="*/ 6999157 w 10678681"/>
              <a:gd name="connsiteY55" fmla="*/ 1055282 h 1353297"/>
              <a:gd name="connsiteX56" fmla="*/ 6981874 w 10678681"/>
              <a:gd name="connsiteY56" fmla="*/ 1053827 h 1353297"/>
              <a:gd name="connsiteX57" fmla="*/ 6976102 w 10678681"/>
              <a:gd name="connsiteY57" fmla="*/ 1047854 h 1353297"/>
              <a:gd name="connsiteX58" fmla="*/ 6951040 w 10678681"/>
              <a:gd name="connsiteY58" fmla="*/ 1048531 h 1353297"/>
              <a:gd name="connsiteX59" fmla="*/ 6948497 w 10678681"/>
              <a:gd name="connsiteY59" fmla="*/ 1050706 h 1353297"/>
              <a:gd name="connsiteX60" fmla="*/ 6926582 w 10678681"/>
              <a:gd name="connsiteY60" fmla="*/ 1043462 h 1353297"/>
              <a:gd name="connsiteX61" fmla="*/ 6833743 w 10678681"/>
              <a:gd name="connsiteY61" fmla="*/ 1027960 h 1353297"/>
              <a:gd name="connsiteX62" fmla="*/ 6687090 w 10678681"/>
              <a:gd name="connsiteY62" fmla="*/ 1063250 h 1353297"/>
              <a:gd name="connsiteX63" fmla="*/ 6437450 w 10678681"/>
              <a:gd name="connsiteY63" fmla="*/ 1101075 h 1353297"/>
              <a:gd name="connsiteX64" fmla="*/ 6327795 w 10678681"/>
              <a:gd name="connsiteY64" fmla="*/ 1088142 h 1353297"/>
              <a:gd name="connsiteX65" fmla="*/ 6136549 w 10678681"/>
              <a:gd name="connsiteY65" fmla="*/ 1100268 h 1353297"/>
              <a:gd name="connsiteX66" fmla="*/ 6004655 w 10678681"/>
              <a:gd name="connsiteY66" fmla="*/ 1114946 h 1353297"/>
              <a:gd name="connsiteX67" fmla="*/ 5936643 w 10678681"/>
              <a:gd name="connsiteY67" fmla="*/ 1095428 h 1353297"/>
              <a:gd name="connsiteX68" fmla="*/ 5912484 w 10678681"/>
              <a:gd name="connsiteY68" fmla="*/ 1112624 h 1353297"/>
              <a:gd name="connsiteX69" fmla="*/ 5908387 w 10678681"/>
              <a:gd name="connsiteY69" fmla="*/ 1116018 h 1353297"/>
              <a:gd name="connsiteX70" fmla="*/ 5890495 w 10678681"/>
              <a:gd name="connsiteY70" fmla="*/ 1120268 h 1353297"/>
              <a:gd name="connsiteX71" fmla="*/ 5887318 w 10678681"/>
              <a:gd name="connsiteY71" fmla="*/ 1133134 h 1353297"/>
              <a:gd name="connsiteX72" fmla="*/ 5861726 w 10678681"/>
              <a:gd name="connsiteY72" fmla="*/ 1147891 h 1353297"/>
              <a:gd name="connsiteX73" fmla="*/ 5805823 w 10678681"/>
              <a:gd name="connsiteY73" fmla="*/ 1152457 h 1353297"/>
              <a:gd name="connsiteX74" fmla="*/ 5689841 w 10678681"/>
              <a:gd name="connsiteY74" fmla="*/ 1176232 h 1353297"/>
              <a:gd name="connsiteX75" fmla="*/ 5605119 w 10678681"/>
              <a:gd name="connsiteY75" fmla="*/ 1190202 h 1353297"/>
              <a:gd name="connsiteX76" fmla="*/ 5488513 w 10678681"/>
              <a:gd name="connsiteY76" fmla="*/ 1205367 h 1353297"/>
              <a:gd name="connsiteX77" fmla="*/ 5402905 w 10678681"/>
              <a:gd name="connsiteY77" fmla="*/ 1241191 h 1353297"/>
              <a:gd name="connsiteX78" fmla="*/ 5285593 w 10678681"/>
              <a:gd name="connsiteY78" fmla="*/ 1273569 h 1353297"/>
              <a:gd name="connsiteX79" fmla="*/ 5192893 w 10678681"/>
              <a:gd name="connsiteY79" fmla="*/ 1247188 h 1353297"/>
              <a:gd name="connsiteX80" fmla="*/ 5186475 w 10678681"/>
              <a:gd name="connsiteY80" fmla="*/ 1257028 h 1353297"/>
              <a:gd name="connsiteX81" fmla="*/ 5126038 w 10678681"/>
              <a:gd name="connsiteY81" fmla="*/ 1263189 h 1353297"/>
              <a:gd name="connsiteX82" fmla="*/ 4894688 w 10678681"/>
              <a:gd name="connsiteY82" fmla="*/ 1247184 h 1353297"/>
              <a:gd name="connsiteX83" fmla="*/ 4788036 w 10678681"/>
              <a:gd name="connsiteY83" fmla="*/ 1238182 h 1353297"/>
              <a:gd name="connsiteX84" fmla="*/ 4747555 w 10678681"/>
              <a:gd name="connsiteY84" fmla="*/ 1252768 h 1353297"/>
              <a:gd name="connsiteX85" fmla="*/ 4679644 w 10678681"/>
              <a:gd name="connsiteY85" fmla="*/ 1276603 h 1353297"/>
              <a:gd name="connsiteX86" fmla="*/ 4632222 w 10678681"/>
              <a:gd name="connsiteY86" fmla="*/ 1318360 h 1353297"/>
              <a:gd name="connsiteX87" fmla="*/ 4617358 w 10678681"/>
              <a:gd name="connsiteY87" fmla="*/ 1327690 h 1353297"/>
              <a:gd name="connsiteX88" fmla="*/ 4589102 w 10678681"/>
              <a:gd name="connsiteY88" fmla="*/ 1321223 h 1353297"/>
              <a:gd name="connsiteX89" fmla="*/ 4578184 w 10678681"/>
              <a:gd name="connsiteY89" fmla="*/ 1326745 h 1353297"/>
              <a:gd name="connsiteX90" fmla="*/ 4574270 w 10678681"/>
              <a:gd name="connsiteY90" fmla="*/ 1325878 h 1353297"/>
              <a:gd name="connsiteX91" fmla="*/ 4564919 w 10678681"/>
              <a:gd name="connsiteY91" fmla="*/ 1325507 h 1353297"/>
              <a:gd name="connsiteX92" fmla="*/ 4566586 w 10678681"/>
              <a:gd name="connsiteY92" fmla="*/ 1316963 h 1353297"/>
              <a:gd name="connsiteX93" fmla="*/ 4556303 w 10678681"/>
              <a:gd name="connsiteY93" fmla="*/ 1300262 h 1353297"/>
              <a:gd name="connsiteX94" fmla="*/ 4502358 w 10678681"/>
              <a:gd name="connsiteY94" fmla="*/ 1302558 h 1353297"/>
              <a:gd name="connsiteX95" fmla="*/ 4498919 w 10678681"/>
              <a:gd name="connsiteY95" fmla="*/ 1312115 h 1353297"/>
              <a:gd name="connsiteX96" fmla="*/ 4492075 w 10678681"/>
              <a:gd name="connsiteY96" fmla="*/ 1313357 h 1353297"/>
              <a:gd name="connsiteX97" fmla="*/ 4487466 w 10678681"/>
              <a:gd name="connsiteY97" fmla="*/ 1304102 h 1353297"/>
              <a:gd name="connsiteX98" fmla="*/ 4398292 w 10678681"/>
              <a:gd name="connsiteY98" fmla="*/ 1278410 h 1353297"/>
              <a:gd name="connsiteX99" fmla="*/ 4306088 w 10678681"/>
              <a:gd name="connsiteY99" fmla="*/ 1282512 h 1353297"/>
              <a:gd name="connsiteX100" fmla="*/ 4188995 w 10678681"/>
              <a:gd name="connsiteY100" fmla="*/ 1296718 h 1353297"/>
              <a:gd name="connsiteX101" fmla="*/ 4136582 w 10678681"/>
              <a:gd name="connsiteY101" fmla="*/ 1287687 h 1353297"/>
              <a:gd name="connsiteX102" fmla="*/ 4064614 w 10678681"/>
              <a:gd name="connsiteY102" fmla="*/ 1296118 h 1353297"/>
              <a:gd name="connsiteX103" fmla="*/ 3906561 w 10678681"/>
              <a:gd name="connsiteY103" fmla="*/ 1352435 h 1353297"/>
              <a:gd name="connsiteX104" fmla="*/ 3787890 w 10678681"/>
              <a:gd name="connsiteY104" fmla="*/ 1352442 h 1353297"/>
              <a:gd name="connsiteX105" fmla="*/ 3745993 w 10678681"/>
              <a:gd name="connsiteY105" fmla="*/ 1342630 h 1353297"/>
              <a:gd name="connsiteX106" fmla="*/ 3675785 w 10678681"/>
              <a:gd name="connsiteY106" fmla="*/ 1326802 h 1353297"/>
              <a:gd name="connsiteX107" fmla="*/ 3623856 w 10678681"/>
              <a:gd name="connsiteY107" fmla="*/ 1290804 h 1353297"/>
              <a:gd name="connsiteX108" fmla="*/ 3564933 w 10678681"/>
              <a:gd name="connsiteY108" fmla="*/ 1287147 h 1353297"/>
              <a:gd name="connsiteX109" fmla="*/ 3550537 w 10678681"/>
              <a:gd name="connsiteY109" fmla="*/ 1317552 h 1353297"/>
              <a:gd name="connsiteX110" fmla="*/ 3487736 w 10678681"/>
              <a:gd name="connsiteY110" fmla="*/ 1303493 h 1353297"/>
              <a:gd name="connsiteX111" fmla="*/ 3392548 w 10678681"/>
              <a:gd name="connsiteY111" fmla="*/ 1278741 h 1353297"/>
              <a:gd name="connsiteX112" fmla="*/ 3337466 w 10678681"/>
              <a:gd name="connsiteY112" fmla="*/ 1272537 h 1353297"/>
              <a:gd name="connsiteX113" fmla="*/ 3187206 w 10678681"/>
              <a:gd name="connsiteY113" fmla="*/ 1246821 h 1353297"/>
              <a:gd name="connsiteX114" fmla="*/ 3036856 w 10678681"/>
              <a:gd name="connsiteY114" fmla="*/ 1214383 h 1353297"/>
              <a:gd name="connsiteX115" fmla="*/ 2824973 w 10678681"/>
              <a:gd name="connsiteY115" fmla="*/ 1134864 h 1353297"/>
              <a:gd name="connsiteX116" fmla="*/ 2804398 w 10678681"/>
              <a:gd name="connsiteY116" fmla="*/ 1125556 h 1353297"/>
              <a:gd name="connsiteX117" fmla="*/ 2736109 w 10678681"/>
              <a:gd name="connsiteY117" fmla="*/ 1137717 h 1353297"/>
              <a:gd name="connsiteX118" fmla="*/ 2659096 w 10678681"/>
              <a:gd name="connsiteY118" fmla="*/ 1150294 h 1353297"/>
              <a:gd name="connsiteX119" fmla="*/ 2567088 w 10678681"/>
              <a:gd name="connsiteY119" fmla="*/ 1181781 h 1353297"/>
              <a:gd name="connsiteX120" fmla="*/ 2454501 w 10678681"/>
              <a:gd name="connsiteY120" fmla="*/ 1155455 h 1353297"/>
              <a:gd name="connsiteX121" fmla="*/ 2385161 w 10678681"/>
              <a:gd name="connsiteY121" fmla="*/ 1161312 h 1353297"/>
              <a:gd name="connsiteX122" fmla="*/ 2273361 w 10678681"/>
              <a:gd name="connsiteY122" fmla="*/ 1134090 h 1353297"/>
              <a:gd name="connsiteX123" fmla="*/ 2132003 w 10678681"/>
              <a:gd name="connsiteY123" fmla="*/ 1139225 h 1353297"/>
              <a:gd name="connsiteX124" fmla="*/ 2041224 w 10678681"/>
              <a:gd name="connsiteY124" fmla="*/ 1147536 h 1353297"/>
              <a:gd name="connsiteX125" fmla="*/ 2010157 w 10678681"/>
              <a:gd name="connsiteY125" fmla="*/ 1152767 h 1353297"/>
              <a:gd name="connsiteX126" fmla="*/ 1859213 w 10678681"/>
              <a:gd name="connsiteY126" fmla="*/ 1199540 h 1353297"/>
              <a:gd name="connsiteX127" fmla="*/ 1735877 w 10678681"/>
              <a:gd name="connsiteY127" fmla="*/ 1246527 h 1353297"/>
              <a:gd name="connsiteX128" fmla="*/ 1705069 w 10678681"/>
              <a:gd name="connsiteY128" fmla="*/ 1251989 h 1353297"/>
              <a:gd name="connsiteX129" fmla="*/ 1307888 w 10678681"/>
              <a:gd name="connsiteY129" fmla="*/ 1283156 h 1353297"/>
              <a:gd name="connsiteX130" fmla="*/ 1220734 w 10678681"/>
              <a:gd name="connsiteY130" fmla="*/ 1257811 h 1353297"/>
              <a:gd name="connsiteX131" fmla="*/ 1021737 w 10678681"/>
              <a:gd name="connsiteY131" fmla="*/ 1238739 h 1353297"/>
              <a:gd name="connsiteX132" fmla="*/ 959820 w 10678681"/>
              <a:gd name="connsiteY132" fmla="*/ 1275863 h 1353297"/>
              <a:gd name="connsiteX133" fmla="*/ 929137 w 10678681"/>
              <a:gd name="connsiteY133" fmla="*/ 1273957 h 1353297"/>
              <a:gd name="connsiteX134" fmla="*/ 878849 w 10678681"/>
              <a:gd name="connsiteY134" fmla="*/ 1266740 h 1353297"/>
              <a:gd name="connsiteX135" fmla="*/ 800667 w 10678681"/>
              <a:gd name="connsiteY135" fmla="*/ 1282041 h 1353297"/>
              <a:gd name="connsiteX136" fmla="*/ 644906 w 10678681"/>
              <a:gd name="connsiteY136" fmla="*/ 1273685 h 1353297"/>
              <a:gd name="connsiteX137" fmla="*/ 379869 w 10678681"/>
              <a:gd name="connsiteY137" fmla="*/ 1339165 h 1353297"/>
              <a:gd name="connsiteX138" fmla="*/ 137696 w 10678681"/>
              <a:gd name="connsiteY138" fmla="*/ 1319217 h 1353297"/>
              <a:gd name="connsiteX139" fmla="*/ 54250 w 10678681"/>
              <a:gd name="connsiteY139" fmla="*/ 1315838 h 1353297"/>
              <a:gd name="connsiteX140" fmla="*/ 28042 w 10678681"/>
              <a:gd name="connsiteY140" fmla="*/ 1297822 h 1353297"/>
              <a:gd name="connsiteX141" fmla="*/ 0 w 10678681"/>
              <a:gd name="connsiteY141" fmla="*/ 1294612 h 1353297"/>
              <a:gd name="connsiteX142" fmla="*/ 0 w 10678681"/>
              <a:gd name="connsiteY142" fmla="*/ 0 h 1353297"/>
              <a:gd name="connsiteX0" fmla="*/ 0 w 10678681"/>
              <a:gd name="connsiteY0" fmla="*/ 0 h 1353297"/>
              <a:gd name="connsiteX1" fmla="*/ 10678681 w 10678681"/>
              <a:gd name="connsiteY1" fmla="*/ 0 h 1353297"/>
              <a:gd name="connsiteX2" fmla="*/ 10666019 w 10678681"/>
              <a:gd name="connsiteY2" fmla="*/ 7876 h 1353297"/>
              <a:gd name="connsiteX3" fmla="*/ 10632825 w 10678681"/>
              <a:gd name="connsiteY3" fmla="*/ 32153 h 1353297"/>
              <a:gd name="connsiteX4" fmla="*/ 10510605 w 10678681"/>
              <a:gd name="connsiteY4" fmla="*/ 30449 h 1353297"/>
              <a:gd name="connsiteX5" fmla="*/ 10456989 w 10678681"/>
              <a:gd name="connsiteY5" fmla="*/ 979 h 1353297"/>
              <a:gd name="connsiteX6" fmla="*/ 10438642 w 10678681"/>
              <a:gd name="connsiteY6" fmla="*/ 1524 h 1353297"/>
              <a:gd name="connsiteX7" fmla="*/ 10407146 w 10678681"/>
              <a:gd name="connsiteY7" fmla="*/ 43659 h 1353297"/>
              <a:gd name="connsiteX8" fmla="*/ 10357996 w 10678681"/>
              <a:gd name="connsiteY8" fmla="*/ 50836 h 1353297"/>
              <a:gd name="connsiteX9" fmla="*/ 10306667 w 10678681"/>
              <a:gd name="connsiteY9" fmla="*/ 109739 h 1353297"/>
              <a:gd name="connsiteX10" fmla="*/ 10115334 w 10678681"/>
              <a:gd name="connsiteY10" fmla="*/ 155658 h 1353297"/>
              <a:gd name="connsiteX11" fmla="*/ 10068157 w 10678681"/>
              <a:gd name="connsiteY11" fmla="*/ 215673 h 1353297"/>
              <a:gd name="connsiteX12" fmla="*/ 10045431 w 10678681"/>
              <a:gd name="connsiteY12" fmla="*/ 229568 h 1353297"/>
              <a:gd name="connsiteX13" fmla="*/ 10013265 w 10678681"/>
              <a:gd name="connsiteY13" fmla="*/ 284757 h 1353297"/>
              <a:gd name="connsiteX14" fmla="*/ 9862496 w 10678681"/>
              <a:gd name="connsiteY14" fmla="*/ 223033 h 1353297"/>
              <a:gd name="connsiteX15" fmla="*/ 9679638 w 10678681"/>
              <a:gd name="connsiteY15" fmla="*/ 277462 h 1353297"/>
              <a:gd name="connsiteX16" fmla="*/ 9498347 w 10678681"/>
              <a:gd name="connsiteY16" fmla="*/ 244723 h 1353297"/>
              <a:gd name="connsiteX17" fmla="*/ 9399702 w 10678681"/>
              <a:gd name="connsiteY17" fmla="*/ 276316 h 1353297"/>
              <a:gd name="connsiteX18" fmla="*/ 9378439 w 10678681"/>
              <a:gd name="connsiteY18" fmla="*/ 326244 h 1353297"/>
              <a:gd name="connsiteX19" fmla="*/ 9121744 w 10678681"/>
              <a:gd name="connsiteY19" fmla="*/ 365177 h 1353297"/>
              <a:gd name="connsiteX20" fmla="*/ 9061654 w 10678681"/>
              <a:gd name="connsiteY20" fmla="*/ 393730 h 1353297"/>
              <a:gd name="connsiteX21" fmla="*/ 8997577 w 10678681"/>
              <a:gd name="connsiteY21" fmla="*/ 380865 h 1353297"/>
              <a:gd name="connsiteX22" fmla="*/ 8907968 w 10678681"/>
              <a:gd name="connsiteY22" fmla="*/ 447345 h 1353297"/>
              <a:gd name="connsiteX23" fmla="*/ 8764163 w 10678681"/>
              <a:gd name="connsiteY23" fmla="*/ 471000 h 1353297"/>
              <a:gd name="connsiteX24" fmla="*/ 8680155 w 10678681"/>
              <a:gd name="connsiteY24" fmla="*/ 492404 h 1353297"/>
              <a:gd name="connsiteX25" fmla="*/ 8651436 w 10678681"/>
              <a:gd name="connsiteY25" fmla="*/ 511923 h 1353297"/>
              <a:gd name="connsiteX26" fmla="*/ 8609185 w 10678681"/>
              <a:gd name="connsiteY26" fmla="*/ 531525 h 1353297"/>
              <a:gd name="connsiteX27" fmla="*/ 8537091 w 10678681"/>
              <a:gd name="connsiteY27" fmla="*/ 574933 h 1353297"/>
              <a:gd name="connsiteX28" fmla="*/ 8435931 w 10678681"/>
              <a:gd name="connsiteY28" fmla="*/ 617926 h 1353297"/>
              <a:gd name="connsiteX29" fmla="*/ 8348623 w 10678681"/>
              <a:gd name="connsiteY29" fmla="*/ 600607 h 1353297"/>
              <a:gd name="connsiteX30" fmla="*/ 8344233 w 10678681"/>
              <a:gd name="connsiteY30" fmla="*/ 610922 h 1353297"/>
              <a:gd name="connsiteX31" fmla="*/ 8290622 w 10678681"/>
              <a:gd name="connsiteY31" fmla="*/ 622687 h 1353297"/>
              <a:gd name="connsiteX32" fmla="*/ 8086698 w 10678681"/>
              <a:gd name="connsiteY32" fmla="*/ 605185 h 1353297"/>
              <a:gd name="connsiteX33" fmla="*/ 7982378 w 10678681"/>
              <a:gd name="connsiteY33" fmla="*/ 629799 h 1353297"/>
              <a:gd name="connsiteX34" fmla="*/ 7947952 w 10678681"/>
              <a:gd name="connsiteY34" fmla="*/ 648003 h 1353297"/>
              <a:gd name="connsiteX35" fmla="*/ 7890112 w 10678681"/>
              <a:gd name="connsiteY35" fmla="*/ 677915 h 1353297"/>
              <a:gd name="connsiteX36" fmla="*/ 7853284 w 10678681"/>
              <a:gd name="connsiteY36" fmla="*/ 723588 h 1353297"/>
              <a:gd name="connsiteX37" fmla="*/ 7802383 w 10678681"/>
              <a:gd name="connsiteY37" fmla="*/ 739359 h 1353297"/>
              <a:gd name="connsiteX38" fmla="*/ 7730518 w 10678681"/>
              <a:gd name="connsiteY38" fmla="*/ 739526 h 1353297"/>
              <a:gd name="connsiteX39" fmla="*/ 7652907 w 10678681"/>
              <a:gd name="connsiteY39" fmla="*/ 783273 h 1353297"/>
              <a:gd name="connsiteX40" fmla="*/ 7606008 w 10678681"/>
              <a:gd name="connsiteY40" fmla="*/ 800717 h 1353297"/>
              <a:gd name="connsiteX41" fmla="*/ 7480223 w 10678681"/>
              <a:gd name="connsiteY41" fmla="*/ 856821 h 1353297"/>
              <a:gd name="connsiteX42" fmla="*/ 7356005 w 10678681"/>
              <a:gd name="connsiteY42" fmla="*/ 919462 h 1353297"/>
              <a:gd name="connsiteX43" fmla="*/ 7305396 w 10678681"/>
              <a:gd name="connsiteY43" fmla="*/ 986228 h 1353297"/>
              <a:gd name="connsiteX44" fmla="*/ 7266251 w 10678681"/>
              <a:gd name="connsiteY44" fmla="*/ 967864 h 1353297"/>
              <a:gd name="connsiteX45" fmla="*/ 7269396 w 10678681"/>
              <a:gd name="connsiteY45" fmla="*/ 989282 h 1353297"/>
              <a:gd name="connsiteX46" fmla="*/ 7258094 w 10678681"/>
              <a:gd name="connsiteY46" fmla="*/ 990679 h 1353297"/>
              <a:gd name="connsiteX47" fmla="*/ 7257893 w 10678681"/>
              <a:gd name="connsiteY47" fmla="*/ 991204 h 1353297"/>
              <a:gd name="connsiteX48" fmla="*/ 7247153 w 10678681"/>
              <a:gd name="connsiteY48" fmla="*/ 991550 h 1353297"/>
              <a:gd name="connsiteX49" fmla="*/ 7193612 w 10678681"/>
              <a:gd name="connsiteY49" fmla="*/ 987042 h 1353297"/>
              <a:gd name="connsiteX50" fmla="*/ 7132632 w 10678681"/>
              <a:gd name="connsiteY50" fmla="*/ 1042036 h 1353297"/>
              <a:gd name="connsiteX51" fmla="*/ 7105610 w 10678681"/>
              <a:gd name="connsiteY51" fmla="*/ 1053537 h 1353297"/>
              <a:gd name="connsiteX52" fmla="*/ 7069148 w 10678681"/>
              <a:gd name="connsiteY52" fmla="*/ 1047163 h 1353297"/>
              <a:gd name="connsiteX53" fmla="*/ 7039634 w 10678681"/>
              <a:gd name="connsiteY53" fmla="*/ 1059971 h 1353297"/>
              <a:gd name="connsiteX54" fmla="*/ 7033445 w 10678681"/>
              <a:gd name="connsiteY54" fmla="*/ 1063314 h 1353297"/>
              <a:gd name="connsiteX55" fmla="*/ 6999157 w 10678681"/>
              <a:gd name="connsiteY55" fmla="*/ 1055282 h 1353297"/>
              <a:gd name="connsiteX56" fmla="*/ 6981874 w 10678681"/>
              <a:gd name="connsiteY56" fmla="*/ 1053827 h 1353297"/>
              <a:gd name="connsiteX57" fmla="*/ 6976102 w 10678681"/>
              <a:gd name="connsiteY57" fmla="*/ 1047854 h 1353297"/>
              <a:gd name="connsiteX58" fmla="*/ 6951040 w 10678681"/>
              <a:gd name="connsiteY58" fmla="*/ 1048531 h 1353297"/>
              <a:gd name="connsiteX59" fmla="*/ 6948497 w 10678681"/>
              <a:gd name="connsiteY59" fmla="*/ 1050706 h 1353297"/>
              <a:gd name="connsiteX60" fmla="*/ 6926582 w 10678681"/>
              <a:gd name="connsiteY60" fmla="*/ 1043462 h 1353297"/>
              <a:gd name="connsiteX61" fmla="*/ 6833743 w 10678681"/>
              <a:gd name="connsiteY61" fmla="*/ 1027960 h 1353297"/>
              <a:gd name="connsiteX62" fmla="*/ 6687090 w 10678681"/>
              <a:gd name="connsiteY62" fmla="*/ 1063250 h 1353297"/>
              <a:gd name="connsiteX63" fmla="*/ 6437450 w 10678681"/>
              <a:gd name="connsiteY63" fmla="*/ 1101075 h 1353297"/>
              <a:gd name="connsiteX64" fmla="*/ 6327795 w 10678681"/>
              <a:gd name="connsiteY64" fmla="*/ 1088142 h 1353297"/>
              <a:gd name="connsiteX65" fmla="*/ 6136549 w 10678681"/>
              <a:gd name="connsiteY65" fmla="*/ 1100268 h 1353297"/>
              <a:gd name="connsiteX66" fmla="*/ 6004655 w 10678681"/>
              <a:gd name="connsiteY66" fmla="*/ 1114946 h 1353297"/>
              <a:gd name="connsiteX67" fmla="*/ 5936643 w 10678681"/>
              <a:gd name="connsiteY67" fmla="*/ 1095428 h 1353297"/>
              <a:gd name="connsiteX68" fmla="*/ 5912484 w 10678681"/>
              <a:gd name="connsiteY68" fmla="*/ 1112624 h 1353297"/>
              <a:gd name="connsiteX69" fmla="*/ 5908387 w 10678681"/>
              <a:gd name="connsiteY69" fmla="*/ 1116018 h 1353297"/>
              <a:gd name="connsiteX70" fmla="*/ 5890495 w 10678681"/>
              <a:gd name="connsiteY70" fmla="*/ 1120268 h 1353297"/>
              <a:gd name="connsiteX71" fmla="*/ 5887318 w 10678681"/>
              <a:gd name="connsiteY71" fmla="*/ 1133134 h 1353297"/>
              <a:gd name="connsiteX72" fmla="*/ 5861726 w 10678681"/>
              <a:gd name="connsiteY72" fmla="*/ 1147891 h 1353297"/>
              <a:gd name="connsiteX73" fmla="*/ 5805823 w 10678681"/>
              <a:gd name="connsiteY73" fmla="*/ 1152457 h 1353297"/>
              <a:gd name="connsiteX74" fmla="*/ 5689841 w 10678681"/>
              <a:gd name="connsiteY74" fmla="*/ 1176232 h 1353297"/>
              <a:gd name="connsiteX75" fmla="*/ 5605119 w 10678681"/>
              <a:gd name="connsiteY75" fmla="*/ 1190202 h 1353297"/>
              <a:gd name="connsiteX76" fmla="*/ 5488513 w 10678681"/>
              <a:gd name="connsiteY76" fmla="*/ 1205367 h 1353297"/>
              <a:gd name="connsiteX77" fmla="*/ 5402905 w 10678681"/>
              <a:gd name="connsiteY77" fmla="*/ 1241191 h 1353297"/>
              <a:gd name="connsiteX78" fmla="*/ 5285593 w 10678681"/>
              <a:gd name="connsiteY78" fmla="*/ 1273569 h 1353297"/>
              <a:gd name="connsiteX79" fmla="*/ 5192893 w 10678681"/>
              <a:gd name="connsiteY79" fmla="*/ 1247188 h 1353297"/>
              <a:gd name="connsiteX80" fmla="*/ 5186475 w 10678681"/>
              <a:gd name="connsiteY80" fmla="*/ 1257028 h 1353297"/>
              <a:gd name="connsiteX81" fmla="*/ 5126038 w 10678681"/>
              <a:gd name="connsiteY81" fmla="*/ 1263189 h 1353297"/>
              <a:gd name="connsiteX82" fmla="*/ 4894688 w 10678681"/>
              <a:gd name="connsiteY82" fmla="*/ 1247184 h 1353297"/>
              <a:gd name="connsiteX83" fmla="*/ 4788036 w 10678681"/>
              <a:gd name="connsiteY83" fmla="*/ 1238182 h 1353297"/>
              <a:gd name="connsiteX84" fmla="*/ 4747555 w 10678681"/>
              <a:gd name="connsiteY84" fmla="*/ 1252768 h 1353297"/>
              <a:gd name="connsiteX85" fmla="*/ 4679644 w 10678681"/>
              <a:gd name="connsiteY85" fmla="*/ 1276603 h 1353297"/>
              <a:gd name="connsiteX86" fmla="*/ 4632222 w 10678681"/>
              <a:gd name="connsiteY86" fmla="*/ 1318360 h 1353297"/>
              <a:gd name="connsiteX87" fmla="*/ 4617358 w 10678681"/>
              <a:gd name="connsiteY87" fmla="*/ 1327690 h 1353297"/>
              <a:gd name="connsiteX88" fmla="*/ 4589102 w 10678681"/>
              <a:gd name="connsiteY88" fmla="*/ 1321223 h 1353297"/>
              <a:gd name="connsiteX89" fmla="*/ 4578184 w 10678681"/>
              <a:gd name="connsiteY89" fmla="*/ 1326745 h 1353297"/>
              <a:gd name="connsiteX90" fmla="*/ 4574270 w 10678681"/>
              <a:gd name="connsiteY90" fmla="*/ 1325878 h 1353297"/>
              <a:gd name="connsiteX91" fmla="*/ 4564919 w 10678681"/>
              <a:gd name="connsiteY91" fmla="*/ 1325507 h 1353297"/>
              <a:gd name="connsiteX92" fmla="*/ 4566586 w 10678681"/>
              <a:gd name="connsiteY92" fmla="*/ 1316963 h 1353297"/>
              <a:gd name="connsiteX93" fmla="*/ 4556303 w 10678681"/>
              <a:gd name="connsiteY93" fmla="*/ 1300262 h 1353297"/>
              <a:gd name="connsiteX94" fmla="*/ 4502358 w 10678681"/>
              <a:gd name="connsiteY94" fmla="*/ 1302558 h 1353297"/>
              <a:gd name="connsiteX95" fmla="*/ 4498919 w 10678681"/>
              <a:gd name="connsiteY95" fmla="*/ 1312115 h 1353297"/>
              <a:gd name="connsiteX96" fmla="*/ 4492075 w 10678681"/>
              <a:gd name="connsiteY96" fmla="*/ 1313357 h 1353297"/>
              <a:gd name="connsiteX97" fmla="*/ 4487466 w 10678681"/>
              <a:gd name="connsiteY97" fmla="*/ 1304102 h 1353297"/>
              <a:gd name="connsiteX98" fmla="*/ 4398292 w 10678681"/>
              <a:gd name="connsiteY98" fmla="*/ 1278410 h 1353297"/>
              <a:gd name="connsiteX99" fmla="*/ 4306088 w 10678681"/>
              <a:gd name="connsiteY99" fmla="*/ 1282512 h 1353297"/>
              <a:gd name="connsiteX100" fmla="*/ 4188995 w 10678681"/>
              <a:gd name="connsiteY100" fmla="*/ 1296718 h 1353297"/>
              <a:gd name="connsiteX101" fmla="*/ 4136582 w 10678681"/>
              <a:gd name="connsiteY101" fmla="*/ 1287687 h 1353297"/>
              <a:gd name="connsiteX102" fmla="*/ 4064614 w 10678681"/>
              <a:gd name="connsiteY102" fmla="*/ 1296118 h 1353297"/>
              <a:gd name="connsiteX103" fmla="*/ 3906561 w 10678681"/>
              <a:gd name="connsiteY103" fmla="*/ 1352435 h 1353297"/>
              <a:gd name="connsiteX104" fmla="*/ 3787890 w 10678681"/>
              <a:gd name="connsiteY104" fmla="*/ 1352442 h 1353297"/>
              <a:gd name="connsiteX105" fmla="*/ 3745993 w 10678681"/>
              <a:gd name="connsiteY105" fmla="*/ 1342630 h 1353297"/>
              <a:gd name="connsiteX106" fmla="*/ 3675785 w 10678681"/>
              <a:gd name="connsiteY106" fmla="*/ 1326802 h 1353297"/>
              <a:gd name="connsiteX107" fmla="*/ 3623856 w 10678681"/>
              <a:gd name="connsiteY107" fmla="*/ 1290804 h 1353297"/>
              <a:gd name="connsiteX108" fmla="*/ 3564933 w 10678681"/>
              <a:gd name="connsiteY108" fmla="*/ 1287147 h 1353297"/>
              <a:gd name="connsiteX109" fmla="*/ 3550537 w 10678681"/>
              <a:gd name="connsiteY109" fmla="*/ 1317552 h 1353297"/>
              <a:gd name="connsiteX110" fmla="*/ 3487736 w 10678681"/>
              <a:gd name="connsiteY110" fmla="*/ 1303493 h 1353297"/>
              <a:gd name="connsiteX111" fmla="*/ 3392548 w 10678681"/>
              <a:gd name="connsiteY111" fmla="*/ 1278741 h 1353297"/>
              <a:gd name="connsiteX112" fmla="*/ 3337466 w 10678681"/>
              <a:gd name="connsiteY112" fmla="*/ 1272537 h 1353297"/>
              <a:gd name="connsiteX113" fmla="*/ 3175981 w 10678681"/>
              <a:gd name="connsiteY113" fmla="*/ 1208973 h 1353297"/>
              <a:gd name="connsiteX114" fmla="*/ 3036856 w 10678681"/>
              <a:gd name="connsiteY114" fmla="*/ 1214383 h 1353297"/>
              <a:gd name="connsiteX115" fmla="*/ 2824973 w 10678681"/>
              <a:gd name="connsiteY115" fmla="*/ 1134864 h 1353297"/>
              <a:gd name="connsiteX116" fmla="*/ 2804398 w 10678681"/>
              <a:gd name="connsiteY116" fmla="*/ 1125556 h 1353297"/>
              <a:gd name="connsiteX117" fmla="*/ 2736109 w 10678681"/>
              <a:gd name="connsiteY117" fmla="*/ 1137717 h 1353297"/>
              <a:gd name="connsiteX118" fmla="*/ 2659096 w 10678681"/>
              <a:gd name="connsiteY118" fmla="*/ 1150294 h 1353297"/>
              <a:gd name="connsiteX119" fmla="*/ 2567088 w 10678681"/>
              <a:gd name="connsiteY119" fmla="*/ 1181781 h 1353297"/>
              <a:gd name="connsiteX120" fmla="*/ 2454501 w 10678681"/>
              <a:gd name="connsiteY120" fmla="*/ 1155455 h 1353297"/>
              <a:gd name="connsiteX121" fmla="*/ 2385161 w 10678681"/>
              <a:gd name="connsiteY121" fmla="*/ 1161312 h 1353297"/>
              <a:gd name="connsiteX122" fmla="*/ 2273361 w 10678681"/>
              <a:gd name="connsiteY122" fmla="*/ 1134090 h 1353297"/>
              <a:gd name="connsiteX123" fmla="*/ 2132003 w 10678681"/>
              <a:gd name="connsiteY123" fmla="*/ 1139225 h 1353297"/>
              <a:gd name="connsiteX124" fmla="*/ 2041224 w 10678681"/>
              <a:gd name="connsiteY124" fmla="*/ 1147536 h 1353297"/>
              <a:gd name="connsiteX125" fmla="*/ 2010157 w 10678681"/>
              <a:gd name="connsiteY125" fmla="*/ 1152767 h 1353297"/>
              <a:gd name="connsiteX126" fmla="*/ 1859213 w 10678681"/>
              <a:gd name="connsiteY126" fmla="*/ 1199540 h 1353297"/>
              <a:gd name="connsiteX127" fmla="*/ 1735877 w 10678681"/>
              <a:gd name="connsiteY127" fmla="*/ 1246527 h 1353297"/>
              <a:gd name="connsiteX128" fmla="*/ 1705069 w 10678681"/>
              <a:gd name="connsiteY128" fmla="*/ 1251989 h 1353297"/>
              <a:gd name="connsiteX129" fmla="*/ 1307888 w 10678681"/>
              <a:gd name="connsiteY129" fmla="*/ 1283156 h 1353297"/>
              <a:gd name="connsiteX130" fmla="*/ 1220734 w 10678681"/>
              <a:gd name="connsiteY130" fmla="*/ 1257811 h 1353297"/>
              <a:gd name="connsiteX131" fmla="*/ 1021737 w 10678681"/>
              <a:gd name="connsiteY131" fmla="*/ 1238739 h 1353297"/>
              <a:gd name="connsiteX132" fmla="*/ 959820 w 10678681"/>
              <a:gd name="connsiteY132" fmla="*/ 1275863 h 1353297"/>
              <a:gd name="connsiteX133" fmla="*/ 929137 w 10678681"/>
              <a:gd name="connsiteY133" fmla="*/ 1273957 h 1353297"/>
              <a:gd name="connsiteX134" fmla="*/ 878849 w 10678681"/>
              <a:gd name="connsiteY134" fmla="*/ 1266740 h 1353297"/>
              <a:gd name="connsiteX135" fmla="*/ 800667 w 10678681"/>
              <a:gd name="connsiteY135" fmla="*/ 1282041 h 1353297"/>
              <a:gd name="connsiteX136" fmla="*/ 644906 w 10678681"/>
              <a:gd name="connsiteY136" fmla="*/ 1273685 h 1353297"/>
              <a:gd name="connsiteX137" fmla="*/ 379869 w 10678681"/>
              <a:gd name="connsiteY137" fmla="*/ 1339165 h 1353297"/>
              <a:gd name="connsiteX138" fmla="*/ 137696 w 10678681"/>
              <a:gd name="connsiteY138" fmla="*/ 1319217 h 1353297"/>
              <a:gd name="connsiteX139" fmla="*/ 54250 w 10678681"/>
              <a:gd name="connsiteY139" fmla="*/ 1315838 h 1353297"/>
              <a:gd name="connsiteX140" fmla="*/ 28042 w 10678681"/>
              <a:gd name="connsiteY140" fmla="*/ 1297822 h 1353297"/>
              <a:gd name="connsiteX141" fmla="*/ 0 w 10678681"/>
              <a:gd name="connsiteY141" fmla="*/ 1294612 h 1353297"/>
              <a:gd name="connsiteX142" fmla="*/ 0 w 10678681"/>
              <a:gd name="connsiteY142" fmla="*/ 0 h 1353297"/>
              <a:gd name="connsiteX0" fmla="*/ 0 w 10678681"/>
              <a:gd name="connsiteY0" fmla="*/ 0 h 1352443"/>
              <a:gd name="connsiteX1" fmla="*/ 10678681 w 10678681"/>
              <a:gd name="connsiteY1" fmla="*/ 0 h 1352443"/>
              <a:gd name="connsiteX2" fmla="*/ 10666019 w 10678681"/>
              <a:gd name="connsiteY2" fmla="*/ 7876 h 1352443"/>
              <a:gd name="connsiteX3" fmla="*/ 10632825 w 10678681"/>
              <a:gd name="connsiteY3" fmla="*/ 32153 h 1352443"/>
              <a:gd name="connsiteX4" fmla="*/ 10510605 w 10678681"/>
              <a:gd name="connsiteY4" fmla="*/ 30449 h 1352443"/>
              <a:gd name="connsiteX5" fmla="*/ 10456989 w 10678681"/>
              <a:gd name="connsiteY5" fmla="*/ 979 h 1352443"/>
              <a:gd name="connsiteX6" fmla="*/ 10438642 w 10678681"/>
              <a:gd name="connsiteY6" fmla="*/ 1524 h 1352443"/>
              <a:gd name="connsiteX7" fmla="*/ 10407146 w 10678681"/>
              <a:gd name="connsiteY7" fmla="*/ 43659 h 1352443"/>
              <a:gd name="connsiteX8" fmla="*/ 10357996 w 10678681"/>
              <a:gd name="connsiteY8" fmla="*/ 50836 h 1352443"/>
              <a:gd name="connsiteX9" fmla="*/ 10306667 w 10678681"/>
              <a:gd name="connsiteY9" fmla="*/ 109739 h 1352443"/>
              <a:gd name="connsiteX10" fmla="*/ 10115334 w 10678681"/>
              <a:gd name="connsiteY10" fmla="*/ 155658 h 1352443"/>
              <a:gd name="connsiteX11" fmla="*/ 10068157 w 10678681"/>
              <a:gd name="connsiteY11" fmla="*/ 215673 h 1352443"/>
              <a:gd name="connsiteX12" fmla="*/ 10045431 w 10678681"/>
              <a:gd name="connsiteY12" fmla="*/ 229568 h 1352443"/>
              <a:gd name="connsiteX13" fmla="*/ 10013265 w 10678681"/>
              <a:gd name="connsiteY13" fmla="*/ 284757 h 1352443"/>
              <a:gd name="connsiteX14" fmla="*/ 9862496 w 10678681"/>
              <a:gd name="connsiteY14" fmla="*/ 223033 h 1352443"/>
              <a:gd name="connsiteX15" fmla="*/ 9679638 w 10678681"/>
              <a:gd name="connsiteY15" fmla="*/ 277462 h 1352443"/>
              <a:gd name="connsiteX16" fmla="*/ 9498347 w 10678681"/>
              <a:gd name="connsiteY16" fmla="*/ 244723 h 1352443"/>
              <a:gd name="connsiteX17" fmla="*/ 9399702 w 10678681"/>
              <a:gd name="connsiteY17" fmla="*/ 276316 h 1352443"/>
              <a:gd name="connsiteX18" fmla="*/ 9378439 w 10678681"/>
              <a:gd name="connsiteY18" fmla="*/ 326244 h 1352443"/>
              <a:gd name="connsiteX19" fmla="*/ 9121744 w 10678681"/>
              <a:gd name="connsiteY19" fmla="*/ 365177 h 1352443"/>
              <a:gd name="connsiteX20" fmla="*/ 9061654 w 10678681"/>
              <a:gd name="connsiteY20" fmla="*/ 393730 h 1352443"/>
              <a:gd name="connsiteX21" fmla="*/ 8997577 w 10678681"/>
              <a:gd name="connsiteY21" fmla="*/ 380865 h 1352443"/>
              <a:gd name="connsiteX22" fmla="*/ 8907968 w 10678681"/>
              <a:gd name="connsiteY22" fmla="*/ 447345 h 1352443"/>
              <a:gd name="connsiteX23" fmla="*/ 8764163 w 10678681"/>
              <a:gd name="connsiteY23" fmla="*/ 471000 h 1352443"/>
              <a:gd name="connsiteX24" fmla="*/ 8680155 w 10678681"/>
              <a:gd name="connsiteY24" fmla="*/ 492404 h 1352443"/>
              <a:gd name="connsiteX25" fmla="*/ 8651436 w 10678681"/>
              <a:gd name="connsiteY25" fmla="*/ 511923 h 1352443"/>
              <a:gd name="connsiteX26" fmla="*/ 8609185 w 10678681"/>
              <a:gd name="connsiteY26" fmla="*/ 531525 h 1352443"/>
              <a:gd name="connsiteX27" fmla="*/ 8537091 w 10678681"/>
              <a:gd name="connsiteY27" fmla="*/ 574933 h 1352443"/>
              <a:gd name="connsiteX28" fmla="*/ 8435931 w 10678681"/>
              <a:gd name="connsiteY28" fmla="*/ 617926 h 1352443"/>
              <a:gd name="connsiteX29" fmla="*/ 8348623 w 10678681"/>
              <a:gd name="connsiteY29" fmla="*/ 600607 h 1352443"/>
              <a:gd name="connsiteX30" fmla="*/ 8344233 w 10678681"/>
              <a:gd name="connsiteY30" fmla="*/ 610922 h 1352443"/>
              <a:gd name="connsiteX31" fmla="*/ 8290622 w 10678681"/>
              <a:gd name="connsiteY31" fmla="*/ 622687 h 1352443"/>
              <a:gd name="connsiteX32" fmla="*/ 8086698 w 10678681"/>
              <a:gd name="connsiteY32" fmla="*/ 605185 h 1352443"/>
              <a:gd name="connsiteX33" fmla="*/ 7982378 w 10678681"/>
              <a:gd name="connsiteY33" fmla="*/ 629799 h 1352443"/>
              <a:gd name="connsiteX34" fmla="*/ 7947952 w 10678681"/>
              <a:gd name="connsiteY34" fmla="*/ 648003 h 1352443"/>
              <a:gd name="connsiteX35" fmla="*/ 7890112 w 10678681"/>
              <a:gd name="connsiteY35" fmla="*/ 677915 h 1352443"/>
              <a:gd name="connsiteX36" fmla="*/ 7853284 w 10678681"/>
              <a:gd name="connsiteY36" fmla="*/ 723588 h 1352443"/>
              <a:gd name="connsiteX37" fmla="*/ 7802383 w 10678681"/>
              <a:gd name="connsiteY37" fmla="*/ 739359 h 1352443"/>
              <a:gd name="connsiteX38" fmla="*/ 7730518 w 10678681"/>
              <a:gd name="connsiteY38" fmla="*/ 739526 h 1352443"/>
              <a:gd name="connsiteX39" fmla="*/ 7652907 w 10678681"/>
              <a:gd name="connsiteY39" fmla="*/ 783273 h 1352443"/>
              <a:gd name="connsiteX40" fmla="*/ 7606008 w 10678681"/>
              <a:gd name="connsiteY40" fmla="*/ 800717 h 1352443"/>
              <a:gd name="connsiteX41" fmla="*/ 7480223 w 10678681"/>
              <a:gd name="connsiteY41" fmla="*/ 856821 h 1352443"/>
              <a:gd name="connsiteX42" fmla="*/ 7356005 w 10678681"/>
              <a:gd name="connsiteY42" fmla="*/ 919462 h 1352443"/>
              <a:gd name="connsiteX43" fmla="*/ 7305396 w 10678681"/>
              <a:gd name="connsiteY43" fmla="*/ 986228 h 1352443"/>
              <a:gd name="connsiteX44" fmla="*/ 7266251 w 10678681"/>
              <a:gd name="connsiteY44" fmla="*/ 967864 h 1352443"/>
              <a:gd name="connsiteX45" fmla="*/ 7269396 w 10678681"/>
              <a:gd name="connsiteY45" fmla="*/ 989282 h 1352443"/>
              <a:gd name="connsiteX46" fmla="*/ 7258094 w 10678681"/>
              <a:gd name="connsiteY46" fmla="*/ 990679 h 1352443"/>
              <a:gd name="connsiteX47" fmla="*/ 7257893 w 10678681"/>
              <a:gd name="connsiteY47" fmla="*/ 991204 h 1352443"/>
              <a:gd name="connsiteX48" fmla="*/ 7247153 w 10678681"/>
              <a:gd name="connsiteY48" fmla="*/ 991550 h 1352443"/>
              <a:gd name="connsiteX49" fmla="*/ 7193612 w 10678681"/>
              <a:gd name="connsiteY49" fmla="*/ 987042 h 1352443"/>
              <a:gd name="connsiteX50" fmla="*/ 7132632 w 10678681"/>
              <a:gd name="connsiteY50" fmla="*/ 1042036 h 1352443"/>
              <a:gd name="connsiteX51" fmla="*/ 7105610 w 10678681"/>
              <a:gd name="connsiteY51" fmla="*/ 1053537 h 1352443"/>
              <a:gd name="connsiteX52" fmla="*/ 7069148 w 10678681"/>
              <a:gd name="connsiteY52" fmla="*/ 1047163 h 1352443"/>
              <a:gd name="connsiteX53" fmla="*/ 7039634 w 10678681"/>
              <a:gd name="connsiteY53" fmla="*/ 1059971 h 1352443"/>
              <a:gd name="connsiteX54" fmla="*/ 7033445 w 10678681"/>
              <a:gd name="connsiteY54" fmla="*/ 1063314 h 1352443"/>
              <a:gd name="connsiteX55" fmla="*/ 6999157 w 10678681"/>
              <a:gd name="connsiteY55" fmla="*/ 1055282 h 1352443"/>
              <a:gd name="connsiteX56" fmla="*/ 6981874 w 10678681"/>
              <a:gd name="connsiteY56" fmla="*/ 1053827 h 1352443"/>
              <a:gd name="connsiteX57" fmla="*/ 6976102 w 10678681"/>
              <a:gd name="connsiteY57" fmla="*/ 1047854 h 1352443"/>
              <a:gd name="connsiteX58" fmla="*/ 6951040 w 10678681"/>
              <a:gd name="connsiteY58" fmla="*/ 1048531 h 1352443"/>
              <a:gd name="connsiteX59" fmla="*/ 6948497 w 10678681"/>
              <a:gd name="connsiteY59" fmla="*/ 1050706 h 1352443"/>
              <a:gd name="connsiteX60" fmla="*/ 6926582 w 10678681"/>
              <a:gd name="connsiteY60" fmla="*/ 1043462 h 1352443"/>
              <a:gd name="connsiteX61" fmla="*/ 6833743 w 10678681"/>
              <a:gd name="connsiteY61" fmla="*/ 1027960 h 1352443"/>
              <a:gd name="connsiteX62" fmla="*/ 6687090 w 10678681"/>
              <a:gd name="connsiteY62" fmla="*/ 1063250 h 1352443"/>
              <a:gd name="connsiteX63" fmla="*/ 6437450 w 10678681"/>
              <a:gd name="connsiteY63" fmla="*/ 1101075 h 1352443"/>
              <a:gd name="connsiteX64" fmla="*/ 6327795 w 10678681"/>
              <a:gd name="connsiteY64" fmla="*/ 1088142 h 1352443"/>
              <a:gd name="connsiteX65" fmla="*/ 6136549 w 10678681"/>
              <a:gd name="connsiteY65" fmla="*/ 1100268 h 1352443"/>
              <a:gd name="connsiteX66" fmla="*/ 6004655 w 10678681"/>
              <a:gd name="connsiteY66" fmla="*/ 1114946 h 1352443"/>
              <a:gd name="connsiteX67" fmla="*/ 5936643 w 10678681"/>
              <a:gd name="connsiteY67" fmla="*/ 1095428 h 1352443"/>
              <a:gd name="connsiteX68" fmla="*/ 5912484 w 10678681"/>
              <a:gd name="connsiteY68" fmla="*/ 1112624 h 1352443"/>
              <a:gd name="connsiteX69" fmla="*/ 5908387 w 10678681"/>
              <a:gd name="connsiteY69" fmla="*/ 1116018 h 1352443"/>
              <a:gd name="connsiteX70" fmla="*/ 5890495 w 10678681"/>
              <a:gd name="connsiteY70" fmla="*/ 1120268 h 1352443"/>
              <a:gd name="connsiteX71" fmla="*/ 5887318 w 10678681"/>
              <a:gd name="connsiteY71" fmla="*/ 1133134 h 1352443"/>
              <a:gd name="connsiteX72" fmla="*/ 5861726 w 10678681"/>
              <a:gd name="connsiteY72" fmla="*/ 1147891 h 1352443"/>
              <a:gd name="connsiteX73" fmla="*/ 5805823 w 10678681"/>
              <a:gd name="connsiteY73" fmla="*/ 1152457 h 1352443"/>
              <a:gd name="connsiteX74" fmla="*/ 5689841 w 10678681"/>
              <a:gd name="connsiteY74" fmla="*/ 1176232 h 1352443"/>
              <a:gd name="connsiteX75" fmla="*/ 5605119 w 10678681"/>
              <a:gd name="connsiteY75" fmla="*/ 1190202 h 1352443"/>
              <a:gd name="connsiteX76" fmla="*/ 5488513 w 10678681"/>
              <a:gd name="connsiteY76" fmla="*/ 1205367 h 1352443"/>
              <a:gd name="connsiteX77" fmla="*/ 5402905 w 10678681"/>
              <a:gd name="connsiteY77" fmla="*/ 1241191 h 1352443"/>
              <a:gd name="connsiteX78" fmla="*/ 5285593 w 10678681"/>
              <a:gd name="connsiteY78" fmla="*/ 1273569 h 1352443"/>
              <a:gd name="connsiteX79" fmla="*/ 5192893 w 10678681"/>
              <a:gd name="connsiteY79" fmla="*/ 1247188 h 1352443"/>
              <a:gd name="connsiteX80" fmla="*/ 5186475 w 10678681"/>
              <a:gd name="connsiteY80" fmla="*/ 1257028 h 1352443"/>
              <a:gd name="connsiteX81" fmla="*/ 5126038 w 10678681"/>
              <a:gd name="connsiteY81" fmla="*/ 1263189 h 1352443"/>
              <a:gd name="connsiteX82" fmla="*/ 4894688 w 10678681"/>
              <a:gd name="connsiteY82" fmla="*/ 1247184 h 1352443"/>
              <a:gd name="connsiteX83" fmla="*/ 4788036 w 10678681"/>
              <a:gd name="connsiteY83" fmla="*/ 1238182 h 1352443"/>
              <a:gd name="connsiteX84" fmla="*/ 4747555 w 10678681"/>
              <a:gd name="connsiteY84" fmla="*/ 1252768 h 1352443"/>
              <a:gd name="connsiteX85" fmla="*/ 4679644 w 10678681"/>
              <a:gd name="connsiteY85" fmla="*/ 1276603 h 1352443"/>
              <a:gd name="connsiteX86" fmla="*/ 4632222 w 10678681"/>
              <a:gd name="connsiteY86" fmla="*/ 1318360 h 1352443"/>
              <a:gd name="connsiteX87" fmla="*/ 4617358 w 10678681"/>
              <a:gd name="connsiteY87" fmla="*/ 1327690 h 1352443"/>
              <a:gd name="connsiteX88" fmla="*/ 4589102 w 10678681"/>
              <a:gd name="connsiteY88" fmla="*/ 1321223 h 1352443"/>
              <a:gd name="connsiteX89" fmla="*/ 4578184 w 10678681"/>
              <a:gd name="connsiteY89" fmla="*/ 1326745 h 1352443"/>
              <a:gd name="connsiteX90" fmla="*/ 4574270 w 10678681"/>
              <a:gd name="connsiteY90" fmla="*/ 1325878 h 1352443"/>
              <a:gd name="connsiteX91" fmla="*/ 4564919 w 10678681"/>
              <a:gd name="connsiteY91" fmla="*/ 1325507 h 1352443"/>
              <a:gd name="connsiteX92" fmla="*/ 4566586 w 10678681"/>
              <a:gd name="connsiteY92" fmla="*/ 1316963 h 1352443"/>
              <a:gd name="connsiteX93" fmla="*/ 4556303 w 10678681"/>
              <a:gd name="connsiteY93" fmla="*/ 1300262 h 1352443"/>
              <a:gd name="connsiteX94" fmla="*/ 4502358 w 10678681"/>
              <a:gd name="connsiteY94" fmla="*/ 1302558 h 1352443"/>
              <a:gd name="connsiteX95" fmla="*/ 4498919 w 10678681"/>
              <a:gd name="connsiteY95" fmla="*/ 1312115 h 1352443"/>
              <a:gd name="connsiteX96" fmla="*/ 4492075 w 10678681"/>
              <a:gd name="connsiteY96" fmla="*/ 1313357 h 1352443"/>
              <a:gd name="connsiteX97" fmla="*/ 4487466 w 10678681"/>
              <a:gd name="connsiteY97" fmla="*/ 1304102 h 1352443"/>
              <a:gd name="connsiteX98" fmla="*/ 4398292 w 10678681"/>
              <a:gd name="connsiteY98" fmla="*/ 1278410 h 1352443"/>
              <a:gd name="connsiteX99" fmla="*/ 4306088 w 10678681"/>
              <a:gd name="connsiteY99" fmla="*/ 1282512 h 1352443"/>
              <a:gd name="connsiteX100" fmla="*/ 4188995 w 10678681"/>
              <a:gd name="connsiteY100" fmla="*/ 1296718 h 1352443"/>
              <a:gd name="connsiteX101" fmla="*/ 4136582 w 10678681"/>
              <a:gd name="connsiteY101" fmla="*/ 1287687 h 1352443"/>
              <a:gd name="connsiteX102" fmla="*/ 4064614 w 10678681"/>
              <a:gd name="connsiteY102" fmla="*/ 1296118 h 1352443"/>
              <a:gd name="connsiteX103" fmla="*/ 3900948 w 10678681"/>
              <a:gd name="connsiteY103" fmla="*/ 1322156 h 1352443"/>
              <a:gd name="connsiteX104" fmla="*/ 3787890 w 10678681"/>
              <a:gd name="connsiteY104" fmla="*/ 1352442 h 1352443"/>
              <a:gd name="connsiteX105" fmla="*/ 3745993 w 10678681"/>
              <a:gd name="connsiteY105" fmla="*/ 1342630 h 1352443"/>
              <a:gd name="connsiteX106" fmla="*/ 3675785 w 10678681"/>
              <a:gd name="connsiteY106" fmla="*/ 1326802 h 1352443"/>
              <a:gd name="connsiteX107" fmla="*/ 3623856 w 10678681"/>
              <a:gd name="connsiteY107" fmla="*/ 1290804 h 1352443"/>
              <a:gd name="connsiteX108" fmla="*/ 3564933 w 10678681"/>
              <a:gd name="connsiteY108" fmla="*/ 1287147 h 1352443"/>
              <a:gd name="connsiteX109" fmla="*/ 3550537 w 10678681"/>
              <a:gd name="connsiteY109" fmla="*/ 1317552 h 1352443"/>
              <a:gd name="connsiteX110" fmla="*/ 3487736 w 10678681"/>
              <a:gd name="connsiteY110" fmla="*/ 1303493 h 1352443"/>
              <a:gd name="connsiteX111" fmla="*/ 3392548 w 10678681"/>
              <a:gd name="connsiteY111" fmla="*/ 1278741 h 1352443"/>
              <a:gd name="connsiteX112" fmla="*/ 3337466 w 10678681"/>
              <a:gd name="connsiteY112" fmla="*/ 1272537 h 1352443"/>
              <a:gd name="connsiteX113" fmla="*/ 3175981 w 10678681"/>
              <a:gd name="connsiteY113" fmla="*/ 1208973 h 1352443"/>
              <a:gd name="connsiteX114" fmla="*/ 3036856 w 10678681"/>
              <a:gd name="connsiteY114" fmla="*/ 1214383 h 1352443"/>
              <a:gd name="connsiteX115" fmla="*/ 2824973 w 10678681"/>
              <a:gd name="connsiteY115" fmla="*/ 1134864 h 1352443"/>
              <a:gd name="connsiteX116" fmla="*/ 2804398 w 10678681"/>
              <a:gd name="connsiteY116" fmla="*/ 1125556 h 1352443"/>
              <a:gd name="connsiteX117" fmla="*/ 2736109 w 10678681"/>
              <a:gd name="connsiteY117" fmla="*/ 1137717 h 1352443"/>
              <a:gd name="connsiteX118" fmla="*/ 2659096 w 10678681"/>
              <a:gd name="connsiteY118" fmla="*/ 1150294 h 1352443"/>
              <a:gd name="connsiteX119" fmla="*/ 2567088 w 10678681"/>
              <a:gd name="connsiteY119" fmla="*/ 1181781 h 1352443"/>
              <a:gd name="connsiteX120" fmla="*/ 2454501 w 10678681"/>
              <a:gd name="connsiteY120" fmla="*/ 1155455 h 1352443"/>
              <a:gd name="connsiteX121" fmla="*/ 2385161 w 10678681"/>
              <a:gd name="connsiteY121" fmla="*/ 1161312 h 1352443"/>
              <a:gd name="connsiteX122" fmla="*/ 2273361 w 10678681"/>
              <a:gd name="connsiteY122" fmla="*/ 1134090 h 1352443"/>
              <a:gd name="connsiteX123" fmla="*/ 2132003 w 10678681"/>
              <a:gd name="connsiteY123" fmla="*/ 1139225 h 1352443"/>
              <a:gd name="connsiteX124" fmla="*/ 2041224 w 10678681"/>
              <a:gd name="connsiteY124" fmla="*/ 1147536 h 1352443"/>
              <a:gd name="connsiteX125" fmla="*/ 2010157 w 10678681"/>
              <a:gd name="connsiteY125" fmla="*/ 1152767 h 1352443"/>
              <a:gd name="connsiteX126" fmla="*/ 1859213 w 10678681"/>
              <a:gd name="connsiteY126" fmla="*/ 1199540 h 1352443"/>
              <a:gd name="connsiteX127" fmla="*/ 1735877 w 10678681"/>
              <a:gd name="connsiteY127" fmla="*/ 1246527 h 1352443"/>
              <a:gd name="connsiteX128" fmla="*/ 1705069 w 10678681"/>
              <a:gd name="connsiteY128" fmla="*/ 1251989 h 1352443"/>
              <a:gd name="connsiteX129" fmla="*/ 1307888 w 10678681"/>
              <a:gd name="connsiteY129" fmla="*/ 1283156 h 1352443"/>
              <a:gd name="connsiteX130" fmla="*/ 1220734 w 10678681"/>
              <a:gd name="connsiteY130" fmla="*/ 1257811 h 1352443"/>
              <a:gd name="connsiteX131" fmla="*/ 1021737 w 10678681"/>
              <a:gd name="connsiteY131" fmla="*/ 1238739 h 1352443"/>
              <a:gd name="connsiteX132" fmla="*/ 959820 w 10678681"/>
              <a:gd name="connsiteY132" fmla="*/ 1275863 h 1352443"/>
              <a:gd name="connsiteX133" fmla="*/ 929137 w 10678681"/>
              <a:gd name="connsiteY133" fmla="*/ 1273957 h 1352443"/>
              <a:gd name="connsiteX134" fmla="*/ 878849 w 10678681"/>
              <a:gd name="connsiteY134" fmla="*/ 1266740 h 1352443"/>
              <a:gd name="connsiteX135" fmla="*/ 800667 w 10678681"/>
              <a:gd name="connsiteY135" fmla="*/ 1282041 h 1352443"/>
              <a:gd name="connsiteX136" fmla="*/ 644906 w 10678681"/>
              <a:gd name="connsiteY136" fmla="*/ 1273685 h 1352443"/>
              <a:gd name="connsiteX137" fmla="*/ 379869 w 10678681"/>
              <a:gd name="connsiteY137" fmla="*/ 1339165 h 1352443"/>
              <a:gd name="connsiteX138" fmla="*/ 137696 w 10678681"/>
              <a:gd name="connsiteY138" fmla="*/ 1319217 h 1352443"/>
              <a:gd name="connsiteX139" fmla="*/ 54250 w 10678681"/>
              <a:gd name="connsiteY139" fmla="*/ 1315838 h 1352443"/>
              <a:gd name="connsiteX140" fmla="*/ 28042 w 10678681"/>
              <a:gd name="connsiteY140" fmla="*/ 1297822 h 1352443"/>
              <a:gd name="connsiteX141" fmla="*/ 0 w 10678681"/>
              <a:gd name="connsiteY141" fmla="*/ 1294612 h 1352443"/>
              <a:gd name="connsiteX142" fmla="*/ 0 w 10678681"/>
              <a:gd name="connsiteY142" fmla="*/ 0 h 1352443"/>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0605 w 10678681"/>
              <a:gd name="connsiteY4" fmla="*/ 30449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57996 w 10678681"/>
              <a:gd name="connsiteY8" fmla="*/ 50836 h 1342734"/>
              <a:gd name="connsiteX9" fmla="*/ 10306667 w 10678681"/>
              <a:gd name="connsiteY9" fmla="*/ 10973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10013265 w 10678681"/>
              <a:gd name="connsiteY13" fmla="*/ 284757 h 1342734"/>
              <a:gd name="connsiteX14" fmla="*/ 9862496 w 10678681"/>
              <a:gd name="connsiteY14" fmla="*/ 223033 h 1342734"/>
              <a:gd name="connsiteX15" fmla="*/ 9679638 w 10678681"/>
              <a:gd name="connsiteY15" fmla="*/ 277462 h 1342734"/>
              <a:gd name="connsiteX16" fmla="*/ 9498347 w 10678681"/>
              <a:gd name="connsiteY16" fmla="*/ 244723 h 1342734"/>
              <a:gd name="connsiteX17" fmla="*/ 9399702 w 10678681"/>
              <a:gd name="connsiteY17" fmla="*/ 276316 h 1342734"/>
              <a:gd name="connsiteX18" fmla="*/ 9378439 w 10678681"/>
              <a:gd name="connsiteY18" fmla="*/ 326244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7450 w 10678681"/>
              <a:gd name="connsiteY63" fmla="*/ 1101075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0605 w 10678681"/>
              <a:gd name="connsiteY4" fmla="*/ 30449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57996 w 10678681"/>
              <a:gd name="connsiteY8" fmla="*/ 50836 h 1342734"/>
              <a:gd name="connsiteX9" fmla="*/ 10306667 w 10678681"/>
              <a:gd name="connsiteY9" fmla="*/ 10973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10013265 w 10678681"/>
              <a:gd name="connsiteY13" fmla="*/ 284757 h 1342734"/>
              <a:gd name="connsiteX14" fmla="*/ 9862496 w 10678681"/>
              <a:gd name="connsiteY14" fmla="*/ 223033 h 1342734"/>
              <a:gd name="connsiteX15" fmla="*/ 9679638 w 10678681"/>
              <a:gd name="connsiteY15" fmla="*/ 277462 h 1342734"/>
              <a:gd name="connsiteX16" fmla="*/ 9498347 w 10678681"/>
              <a:gd name="connsiteY16" fmla="*/ 244723 h 1342734"/>
              <a:gd name="connsiteX17" fmla="*/ 9399702 w 10678681"/>
              <a:gd name="connsiteY17" fmla="*/ 276316 h 1342734"/>
              <a:gd name="connsiteX18" fmla="*/ 9378439 w 10678681"/>
              <a:gd name="connsiteY18" fmla="*/ 326244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7450 w 10678681"/>
              <a:gd name="connsiteY63" fmla="*/ 1101075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0605 w 10678681"/>
              <a:gd name="connsiteY4" fmla="*/ 30449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57996 w 10678681"/>
              <a:gd name="connsiteY8" fmla="*/ 50836 h 1342734"/>
              <a:gd name="connsiteX9" fmla="*/ 10306667 w 10678681"/>
              <a:gd name="connsiteY9" fmla="*/ 10973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10013265 w 10678681"/>
              <a:gd name="connsiteY13" fmla="*/ 284757 h 1342734"/>
              <a:gd name="connsiteX14" fmla="*/ 9862496 w 10678681"/>
              <a:gd name="connsiteY14" fmla="*/ 223033 h 1342734"/>
              <a:gd name="connsiteX15" fmla="*/ 9679638 w 10678681"/>
              <a:gd name="connsiteY15" fmla="*/ 277462 h 1342734"/>
              <a:gd name="connsiteX16" fmla="*/ 9498347 w 10678681"/>
              <a:gd name="connsiteY16" fmla="*/ 244723 h 1342734"/>
              <a:gd name="connsiteX17" fmla="*/ 9399702 w 10678681"/>
              <a:gd name="connsiteY17" fmla="*/ 276316 h 1342734"/>
              <a:gd name="connsiteX18" fmla="*/ 9378439 w 10678681"/>
              <a:gd name="connsiteY18" fmla="*/ 326244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7450 w 10678681"/>
              <a:gd name="connsiteY63" fmla="*/ 1101075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0605 w 10678681"/>
              <a:gd name="connsiteY4" fmla="*/ 30449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57996 w 10678681"/>
              <a:gd name="connsiteY8" fmla="*/ 50836 h 1342734"/>
              <a:gd name="connsiteX9" fmla="*/ 10306667 w 10678681"/>
              <a:gd name="connsiteY9" fmla="*/ 10973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10013265 w 10678681"/>
              <a:gd name="connsiteY13" fmla="*/ 284757 h 1342734"/>
              <a:gd name="connsiteX14" fmla="*/ 9862496 w 10678681"/>
              <a:gd name="connsiteY14" fmla="*/ 223033 h 1342734"/>
              <a:gd name="connsiteX15" fmla="*/ 9679638 w 10678681"/>
              <a:gd name="connsiteY15" fmla="*/ 277462 h 1342734"/>
              <a:gd name="connsiteX16" fmla="*/ 9498347 w 10678681"/>
              <a:gd name="connsiteY16" fmla="*/ 244723 h 1342734"/>
              <a:gd name="connsiteX17" fmla="*/ 9399702 w 10678681"/>
              <a:gd name="connsiteY17" fmla="*/ 276316 h 1342734"/>
              <a:gd name="connsiteX18" fmla="*/ 9378439 w 10678681"/>
              <a:gd name="connsiteY18" fmla="*/ 326244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7450 w 10678681"/>
              <a:gd name="connsiteY63" fmla="*/ 1101075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0605 w 10678681"/>
              <a:gd name="connsiteY4" fmla="*/ 30449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57996 w 10678681"/>
              <a:gd name="connsiteY8" fmla="*/ 50836 h 1342734"/>
              <a:gd name="connsiteX9" fmla="*/ 10306667 w 10678681"/>
              <a:gd name="connsiteY9" fmla="*/ 10973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10013265 w 10678681"/>
              <a:gd name="connsiteY13" fmla="*/ 284757 h 1342734"/>
              <a:gd name="connsiteX14" fmla="*/ 9862496 w 10678681"/>
              <a:gd name="connsiteY14" fmla="*/ 223033 h 1342734"/>
              <a:gd name="connsiteX15" fmla="*/ 9679638 w 10678681"/>
              <a:gd name="connsiteY15" fmla="*/ 277462 h 1342734"/>
              <a:gd name="connsiteX16" fmla="*/ 9498347 w 10678681"/>
              <a:gd name="connsiteY16" fmla="*/ 244723 h 1342734"/>
              <a:gd name="connsiteX17" fmla="*/ 9399702 w 10678681"/>
              <a:gd name="connsiteY17" fmla="*/ 276316 h 1342734"/>
              <a:gd name="connsiteX18" fmla="*/ 9378439 w 10678681"/>
              <a:gd name="connsiteY18" fmla="*/ 326244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7450 w 10678681"/>
              <a:gd name="connsiteY63" fmla="*/ 1101075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0605 w 10678681"/>
              <a:gd name="connsiteY4" fmla="*/ 30449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57996 w 10678681"/>
              <a:gd name="connsiteY8" fmla="*/ 50836 h 1342734"/>
              <a:gd name="connsiteX9" fmla="*/ 10306667 w 10678681"/>
              <a:gd name="connsiteY9" fmla="*/ 10973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10013265 w 10678681"/>
              <a:gd name="connsiteY13" fmla="*/ 284757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99702 w 10678681"/>
              <a:gd name="connsiteY17" fmla="*/ 276316 h 1342734"/>
              <a:gd name="connsiteX18" fmla="*/ 9378439 w 10678681"/>
              <a:gd name="connsiteY18" fmla="*/ 326244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7450 w 10678681"/>
              <a:gd name="connsiteY63" fmla="*/ 1101075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0605 w 10678681"/>
              <a:gd name="connsiteY4" fmla="*/ 30449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57996 w 10678681"/>
              <a:gd name="connsiteY8" fmla="*/ 50836 h 1342734"/>
              <a:gd name="connsiteX9" fmla="*/ 10306667 w 10678681"/>
              <a:gd name="connsiteY9" fmla="*/ 10973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99702 w 10678681"/>
              <a:gd name="connsiteY17" fmla="*/ 276316 h 1342734"/>
              <a:gd name="connsiteX18" fmla="*/ 9378439 w 10678681"/>
              <a:gd name="connsiteY18" fmla="*/ 326244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7450 w 10678681"/>
              <a:gd name="connsiteY63" fmla="*/ 1101075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0605 w 10678681"/>
              <a:gd name="connsiteY4" fmla="*/ 30449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57996 w 10678681"/>
              <a:gd name="connsiteY8" fmla="*/ 50836 h 1342734"/>
              <a:gd name="connsiteX9" fmla="*/ 10306667 w 10678681"/>
              <a:gd name="connsiteY9" fmla="*/ 10973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99702 w 10678681"/>
              <a:gd name="connsiteY17" fmla="*/ 276316 h 1342734"/>
              <a:gd name="connsiteX18" fmla="*/ 9378439 w 10678681"/>
              <a:gd name="connsiteY18" fmla="*/ 326244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7450 w 10678681"/>
              <a:gd name="connsiteY63" fmla="*/ 1101075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0605 w 10678681"/>
              <a:gd name="connsiteY4" fmla="*/ 30449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57996 w 10678681"/>
              <a:gd name="connsiteY8" fmla="*/ 50836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99702 w 10678681"/>
              <a:gd name="connsiteY17" fmla="*/ 276316 h 1342734"/>
              <a:gd name="connsiteX18" fmla="*/ 9378439 w 10678681"/>
              <a:gd name="connsiteY18" fmla="*/ 326244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7450 w 10678681"/>
              <a:gd name="connsiteY63" fmla="*/ 1101075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0605 w 10678681"/>
              <a:gd name="connsiteY4" fmla="*/ 30449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99702 w 10678681"/>
              <a:gd name="connsiteY17" fmla="*/ 276316 h 1342734"/>
              <a:gd name="connsiteX18" fmla="*/ 9378439 w 10678681"/>
              <a:gd name="connsiteY18" fmla="*/ 326244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7450 w 10678681"/>
              <a:gd name="connsiteY63" fmla="*/ 1101075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99702 w 10678681"/>
              <a:gd name="connsiteY17" fmla="*/ 276316 h 1342734"/>
              <a:gd name="connsiteX18" fmla="*/ 9378439 w 10678681"/>
              <a:gd name="connsiteY18" fmla="*/ 326244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7450 w 10678681"/>
              <a:gd name="connsiteY63" fmla="*/ 1101075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99702 w 10678681"/>
              <a:gd name="connsiteY17" fmla="*/ 276316 h 1342734"/>
              <a:gd name="connsiteX18" fmla="*/ 9378439 w 10678681"/>
              <a:gd name="connsiteY18" fmla="*/ 326244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7450 w 10678681"/>
              <a:gd name="connsiteY63" fmla="*/ 1101075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99702 w 10678681"/>
              <a:gd name="connsiteY17" fmla="*/ 276316 h 1342734"/>
              <a:gd name="connsiteX18" fmla="*/ 9322314 w 10678681"/>
              <a:gd name="connsiteY18" fmla="*/ 333814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7450 w 10678681"/>
              <a:gd name="connsiteY63" fmla="*/ 1101075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99702 w 10678681"/>
              <a:gd name="connsiteY17" fmla="*/ 276316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7450 w 10678681"/>
              <a:gd name="connsiteY63" fmla="*/ 1101075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99702 w 10678681"/>
              <a:gd name="connsiteY17" fmla="*/ 276316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7450 w 10678681"/>
              <a:gd name="connsiteY63" fmla="*/ 1101075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7450 w 10678681"/>
              <a:gd name="connsiteY63" fmla="*/ 1101075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7450 w 10678681"/>
              <a:gd name="connsiteY63" fmla="*/ 1101075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1838 w 10678681"/>
              <a:gd name="connsiteY63" fmla="*/ 1063226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1838 w 10678681"/>
              <a:gd name="connsiteY63" fmla="*/ 1063226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1838 w 10678681"/>
              <a:gd name="connsiteY63" fmla="*/ 1063226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58094 w 10678681"/>
              <a:gd name="connsiteY45" fmla="*/ 990679 h 1342734"/>
              <a:gd name="connsiteX46" fmla="*/ 7257893 w 10678681"/>
              <a:gd name="connsiteY46" fmla="*/ 991204 h 1342734"/>
              <a:gd name="connsiteX47" fmla="*/ 7247153 w 10678681"/>
              <a:gd name="connsiteY47" fmla="*/ 991550 h 1342734"/>
              <a:gd name="connsiteX48" fmla="*/ 7193612 w 10678681"/>
              <a:gd name="connsiteY48" fmla="*/ 987042 h 1342734"/>
              <a:gd name="connsiteX49" fmla="*/ 7132632 w 10678681"/>
              <a:gd name="connsiteY49" fmla="*/ 1042036 h 1342734"/>
              <a:gd name="connsiteX50" fmla="*/ 7105610 w 10678681"/>
              <a:gd name="connsiteY50" fmla="*/ 1053537 h 1342734"/>
              <a:gd name="connsiteX51" fmla="*/ 7069148 w 10678681"/>
              <a:gd name="connsiteY51" fmla="*/ 1047163 h 1342734"/>
              <a:gd name="connsiteX52" fmla="*/ 7039634 w 10678681"/>
              <a:gd name="connsiteY52" fmla="*/ 1059971 h 1342734"/>
              <a:gd name="connsiteX53" fmla="*/ 7033445 w 10678681"/>
              <a:gd name="connsiteY53" fmla="*/ 1063314 h 1342734"/>
              <a:gd name="connsiteX54" fmla="*/ 6999157 w 10678681"/>
              <a:gd name="connsiteY54" fmla="*/ 1055282 h 1342734"/>
              <a:gd name="connsiteX55" fmla="*/ 6981874 w 10678681"/>
              <a:gd name="connsiteY55" fmla="*/ 1053827 h 1342734"/>
              <a:gd name="connsiteX56" fmla="*/ 6976102 w 10678681"/>
              <a:gd name="connsiteY56" fmla="*/ 1047854 h 1342734"/>
              <a:gd name="connsiteX57" fmla="*/ 6951040 w 10678681"/>
              <a:gd name="connsiteY57" fmla="*/ 1048531 h 1342734"/>
              <a:gd name="connsiteX58" fmla="*/ 6948497 w 10678681"/>
              <a:gd name="connsiteY58" fmla="*/ 1050706 h 1342734"/>
              <a:gd name="connsiteX59" fmla="*/ 6926582 w 10678681"/>
              <a:gd name="connsiteY59" fmla="*/ 1043462 h 1342734"/>
              <a:gd name="connsiteX60" fmla="*/ 6833743 w 10678681"/>
              <a:gd name="connsiteY60" fmla="*/ 1027960 h 1342734"/>
              <a:gd name="connsiteX61" fmla="*/ 6687090 w 10678681"/>
              <a:gd name="connsiteY61" fmla="*/ 1063250 h 1342734"/>
              <a:gd name="connsiteX62" fmla="*/ 6431838 w 10678681"/>
              <a:gd name="connsiteY62" fmla="*/ 1063226 h 1342734"/>
              <a:gd name="connsiteX63" fmla="*/ 6327795 w 10678681"/>
              <a:gd name="connsiteY63" fmla="*/ 1088142 h 1342734"/>
              <a:gd name="connsiteX64" fmla="*/ 6136549 w 10678681"/>
              <a:gd name="connsiteY64" fmla="*/ 1100268 h 1342734"/>
              <a:gd name="connsiteX65" fmla="*/ 6004655 w 10678681"/>
              <a:gd name="connsiteY65" fmla="*/ 1114946 h 1342734"/>
              <a:gd name="connsiteX66" fmla="*/ 5936643 w 10678681"/>
              <a:gd name="connsiteY66" fmla="*/ 1095428 h 1342734"/>
              <a:gd name="connsiteX67" fmla="*/ 5912484 w 10678681"/>
              <a:gd name="connsiteY67" fmla="*/ 1112624 h 1342734"/>
              <a:gd name="connsiteX68" fmla="*/ 5908387 w 10678681"/>
              <a:gd name="connsiteY68" fmla="*/ 1116018 h 1342734"/>
              <a:gd name="connsiteX69" fmla="*/ 5890495 w 10678681"/>
              <a:gd name="connsiteY69" fmla="*/ 1120268 h 1342734"/>
              <a:gd name="connsiteX70" fmla="*/ 5887318 w 10678681"/>
              <a:gd name="connsiteY70" fmla="*/ 1133134 h 1342734"/>
              <a:gd name="connsiteX71" fmla="*/ 5861726 w 10678681"/>
              <a:gd name="connsiteY71" fmla="*/ 1147891 h 1342734"/>
              <a:gd name="connsiteX72" fmla="*/ 5805823 w 10678681"/>
              <a:gd name="connsiteY72" fmla="*/ 1152457 h 1342734"/>
              <a:gd name="connsiteX73" fmla="*/ 5689841 w 10678681"/>
              <a:gd name="connsiteY73" fmla="*/ 1176232 h 1342734"/>
              <a:gd name="connsiteX74" fmla="*/ 5605119 w 10678681"/>
              <a:gd name="connsiteY74" fmla="*/ 1190202 h 1342734"/>
              <a:gd name="connsiteX75" fmla="*/ 5488513 w 10678681"/>
              <a:gd name="connsiteY75" fmla="*/ 1205367 h 1342734"/>
              <a:gd name="connsiteX76" fmla="*/ 5402905 w 10678681"/>
              <a:gd name="connsiteY76" fmla="*/ 1241191 h 1342734"/>
              <a:gd name="connsiteX77" fmla="*/ 5285593 w 10678681"/>
              <a:gd name="connsiteY77" fmla="*/ 1273569 h 1342734"/>
              <a:gd name="connsiteX78" fmla="*/ 5192893 w 10678681"/>
              <a:gd name="connsiteY78" fmla="*/ 1247188 h 1342734"/>
              <a:gd name="connsiteX79" fmla="*/ 5186475 w 10678681"/>
              <a:gd name="connsiteY79" fmla="*/ 1257028 h 1342734"/>
              <a:gd name="connsiteX80" fmla="*/ 5126038 w 10678681"/>
              <a:gd name="connsiteY80" fmla="*/ 1263189 h 1342734"/>
              <a:gd name="connsiteX81" fmla="*/ 4894688 w 10678681"/>
              <a:gd name="connsiteY81" fmla="*/ 1247184 h 1342734"/>
              <a:gd name="connsiteX82" fmla="*/ 4788036 w 10678681"/>
              <a:gd name="connsiteY82" fmla="*/ 1238182 h 1342734"/>
              <a:gd name="connsiteX83" fmla="*/ 4747555 w 10678681"/>
              <a:gd name="connsiteY83" fmla="*/ 1252768 h 1342734"/>
              <a:gd name="connsiteX84" fmla="*/ 4679644 w 10678681"/>
              <a:gd name="connsiteY84" fmla="*/ 1276603 h 1342734"/>
              <a:gd name="connsiteX85" fmla="*/ 4632222 w 10678681"/>
              <a:gd name="connsiteY85" fmla="*/ 1318360 h 1342734"/>
              <a:gd name="connsiteX86" fmla="*/ 4617358 w 10678681"/>
              <a:gd name="connsiteY86" fmla="*/ 1327690 h 1342734"/>
              <a:gd name="connsiteX87" fmla="*/ 4589102 w 10678681"/>
              <a:gd name="connsiteY87" fmla="*/ 1321223 h 1342734"/>
              <a:gd name="connsiteX88" fmla="*/ 4578184 w 10678681"/>
              <a:gd name="connsiteY88" fmla="*/ 1326745 h 1342734"/>
              <a:gd name="connsiteX89" fmla="*/ 4574270 w 10678681"/>
              <a:gd name="connsiteY89" fmla="*/ 1325878 h 1342734"/>
              <a:gd name="connsiteX90" fmla="*/ 4564919 w 10678681"/>
              <a:gd name="connsiteY90" fmla="*/ 1325507 h 1342734"/>
              <a:gd name="connsiteX91" fmla="*/ 4566586 w 10678681"/>
              <a:gd name="connsiteY91" fmla="*/ 1316963 h 1342734"/>
              <a:gd name="connsiteX92" fmla="*/ 4556303 w 10678681"/>
              <a:gd name="connsiteY92" fmla="*/ 1300262 h 1342734"/>
              <a:gd name="connsiteX93" fmla="*/ 4502358 w 10678681"/>
              <a:gd name="connsiteY93" fmla="*/ 1302558 h 1342734"/>
              <a:gd name="connsiteX94" fmla="*/ 4498919 w 10678681"/>
              <a:gd name="connsiteY94" fmla="*/ 1312115 h 1342734"/>
              <a:gd name="connsiteX95" fmla="*/ 4492075 w 10678681"/>
              <a:gd name="connsiteY95" fmla="*/ 1313357 h 1342734"/>
              <a:gd name="connsiteX96" fmla="*/ 4487466 w 10678681"/>
              <a:gd name="connsiteY96" fmla="*/ 1304102 h 1342734"/>
              <a:gd name="connsiteX97" fmla="*/ 4398292 w 10678681"/>
              <a:gd name="connsiteY97" fmla="*/ 1278410 h 1342734"/>
              <a:gd name="connsiteX98" fmla="*/ 4306088 w 10678681"/>
              <a:gd name="connsiteY98" fmla="*/ 1282512 h 1342734"/>
              <a:gd name="connsiteX99" fmla="*/ 4188995 w 10678681"/>
              <a:gd name="connsiteY99" fmla="*/ 1296718 h 1342734"/>
              <a:gd name="connsiteX100" fmla="*/ 4136582 w 10678681"/>
              <a:gd name="connsiteY100" fmla="*/ 1287687 h 1342734"/>
              <a:gd name="connsiteX101" fmla="*/ 4064614 w 10678681"/>
              <a:gd name="connsiteY101" fmla="*/ 1296118 h 1342734"/>
              <a:gd name="connsiteX102" fmla="*/ 3900948 w 10678681"/>
              <a:gd name="connsiteY102" fmla="*/ 1322156 h 1342734"/>
              <a:gd name="connsiteX103" fmla="*/ 3787890 w 10678681"/>
              <a:gd name="connsiteY103" fmla="*/ 1322164 h 1342734"/>
              <a:gd name="connsiteX104" fmla="*/ 3745993 w 10678681"/>
              <a:gd name="connsiteY104" fmla="*/ 1342630 h 1342734"/>
              <a:gd name="connsiteX105" fmla="*/ 3675785 w 10678681"/>
              <a:gd name="connsiteY105" fmla="*/ 1326802 h 1342734"/>
              <a:gd name="connsiteX106" fmla="*/ 3623856 w 10678681"/>
              <a:gd name="connsiteY106" fmla="*/ 1290804 h 1342734"/>
              <a:gd name="connsiteX107" fmla="*/ 3564933 w 10678681"/>
              <a:gd name="connsiteY107" fmla="*/ 1287147 h 1342734"/>
              <a:gd name="connsiteX108" fmla="*/ 3550537 w 10678681"/>
              <a:gd name="connsiteY108" fmla="*/ 1317552 h 1342734"/>
              <a:gd name="connsiteX109" fmla="*/ 3487736 w 10678681"/>
              <a:gd name="connsiteY109" fmla="*/ 1303493 h 1342734"/>
              <a:gd name="connsiteX110" fmla="*/ 3392548 w 10678681"/>
              <a:gd name="connsiteY110" fmla="*/ 1278741 h 1342734"/>
              <a:gd name="connsiteX111" fmla="*/ 3337466 w 10678681"/>
              <a:gd name="connsiteY111" fmla="*/ 1272537 h 1342734"/>
              <a:gd name="connsiteX112" fmla="*/ 3175981 w 10678681"/>
              <a:gd name="connsiteY112" fmla="*/ 1208973 h 1342734"/>
              <a:gd name="connsiteX113" fmla="*/ 3036856 w 10678681"/>
              <a:gd name="connsiteY113" fmla="*/ 1214383 h 1342734"/>
              <a:gd name="connsiteX114" fmla="*/ 2824973 w 10678681"/>
              <a:gd name="connsiteY114" fmla="*/ 1134864 h 1342734"/>
              <a:gd name="connsiteX115" fmla="*/ 2804398 w 10678681"/>
              <a:gd name="connsiteY115" fmla="*/ 1125556 h 1342734"/>
              <a:gd name="connsiteX116" fmla="*/ 2736109 w 10678681"/>
              <a:gd name="connsiteY116" fmla="*/ 1137717 h 1342734"/>
              <a:gd name="connsiteX117" fmla="*/ 2659096 w 10678681"/>
              <a:gd name="connsiteY117" fmla="*/ 1150294 h 1342734"/>
              <a:gd name="connsiteX118" fmla="*/ 2567088 w 10678681"/>
              <a:gd name="connsiteY118" fmla="*/ 1181781 h 1342734"/>
              <a:gd name="connsiteX119" fmla="*/ 2454501 w 10678681"/>
              <a:gd name="connsiteY119" fmla="*/ 1155455 h 1342734"/>
              <a:gd name="connsiteX120" fmla="*/ 2385161 w 10678681"/>
              <a:gd name="connsiteY120" fmla="*/ 1161312 h 1342734"/>
              <a:gd name="connsiteX121" fmla="*/ 2273361 w 10678681"/>
              <a:gd name="connsiteY121" fmla="*/ 1134090 h 1342734"/>
              <a:gd name="connsiteX122" fmla="*/ 2132003 w 10678681"/>
              <a:gd name="connsiteY122" fmla="*/ 1139225 h 1342734"/>
              <a:gd name="connsiteX123" fmla="*/ 2041224 w 10678681"/>
              <a:gd name="connsiteY123" fmla="*/ 1147536 h 1342734"/>
              <a:gd name="connsiteX124" fmla="*/ 2010157 w 10678681"/>
              <a:gd name="connsiteY124" fmla="*/ 1152767 h 1342734"/>
              <a:gd name="connsiteX125" fmla="*/ 1859213 w 10678681"/>
              <a:gd name="connsiteY125" fmla="*/ 1199540 h 1342734"/>
              <a:gd name="connsiteX126" fmla="*/ 1735877 w 10678681"/>
              <a:gd name="connsiteY126" fmla="*/ 1246527 h 1342734"/>
              <a:gd name="connsiteX127" fmla="*/ 1705069 w 10678681"/>
              <a:gd name="connsiteY127" fmla="*/ 1251989 h 1342734"/>
              <a:gd name="connsiteX128" fmla="*/ 1307888 w 10678681"/>
              <a:gd name="connsiteY128" fmla="*/ 1283156 h 1342734"/>
              <a:gd name="connsiteX129" fmla="*/ 1220734 w 10678681"/>
              <a:gd name="connsiteY129" fmla="*/ 1257811 h 1342734"/>
              <a:gd name="connsiteX130" fmla="*/ 1021737 w 10678681"/>
              <a:gd name="connsiteY130" fmla="*/ 1238739 h 1342734"/>
              <a:gd name="connsiteX131" fmla="*/ 959820 w 10678681"/>
              <a:gd name="connsiteY131" fmla="*/ 1275863 h 1342734"/>
              <a:gd name="connsiteX132" fmla="*/ 929137 w 10678681"/>
              <a:gd name="connsiteY132" fmla="*/ 1273957 h 1342734"/>
              <a:gd name="connsiteX133" fmla="*/ 878849 w 10678681"/>
              <a:gd name="connsiteY133" fmla="*/ 1266740 h 1342734"/>
              <a:gd name="connsiteX134" fmla="*/ 800667 w 10678681"/>
              <a:gd name="connsiteY134" fmla="*/ 1282041 h 1342734"/>
              <a:gd name="connsiteX135" fmla="*/ 644906 w 10678681"/>
              <a:gd name="connsiteY135" fmla="*/ 1273685 h 1342734"/>
              <a:gd name="connsiteX136" fmla="*/ 379869 w 10678681"/>
              <a:gd name="connsiteY136" fmla="*/ 1339165 h 1342734"/>
              <a:gd name="connsiteX137" fmla="*/ 137696 w 10678681"/>
              <a:gd name="connsiteY137" fmla="*/ 1319217 h 1342734"/>
              <a:gd name="connsiteX138" fmla="*/ 54250 w 10678681"/>
              <a:gd name="connsiteY138" fmla="*/ 1315838 h 1342734"/>
              <a:gd name="connsiteX139" fmla="*/ 28042 w 10678681"/>
              <a:gd name="connsiteY139" fmla="*/ 1297822 h 1342734"/>
              <a:gd name="connsiteX140" fmla="*/ 0 w 10678681"/>
              <a:gd name="connsiteY140" fmla="*/ 1294612 h 1342734"/>
              <a:gd name="connsiteX141" fmla="*/ 0 w 10678681"/>
              <a:gd name="connsiteY141"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720084 w 10678681"/>
              <a:gd name="connsiteY39" fmla="*/ 760750 h 1342734"/>
              <a:gd name="connsiteX40" fmla="*/ 7652907 w 10678681"/>
              <a:gd name="connsiteY40" fmla="*/ 783273 h 1342734"/>
              <a:gd name="connsiteX41" fmla="*/ 7606008 w 10678681"/>
              <a:gd name="connsiteY41" fmla="*/ 800717 h 1342734"/>
              <a:gd name="connsiteX42" fmla="*/ 7480223 w 10678681"/>
              <a:gd name="connsiteY42" fmla="*/ 856821 h 1342734"/>
              <a:gd name="connsiteX43" fmla="*/ 7356005 w 10678681"/>
              <a:gd name="connsiteY43" fmla="*/ 919462 h 1342734"/>
              <a:gd name="connsiteX44" fmla="*/ 7305396 w 10678681"/>
              <a:gd name="connsiteY44" fmla="*/ 986228 h 1342734"/>
              <a:gd name="connsiteX45" fmla="*/ 7266251 w 10678681"/>
              <a:gd name="connsiteY45" fmla="*/ 967864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1838 w 10678681"/>
              <a:gd name="connsiteY63" fmla="*/ 1063226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086698 w 10678681"/>
              <a:gd name="connsiteY31" fmla="*/ 605185 h 1342734"/>
              <a:gd name="connsiteX32" fmla="*/ 7982378 w 10678681"/>
              <a:gd name="connsiteY32" fmla="*/ 629799 h 1342734"/>
              <a:gd name="connsiteX33" fmla="*/ 7947952 w 10678681"/>
              <a:gd name="connsiteY33" fmla="*/ 648003 h 1342734"/>
              <a:gd name="connsiteX34" fmla="*/ 7890112 w 10678681"/>
              <a:gd name="connsiteY34" fmla="*/ 677915 h 1342734"/>
              <a:gd name="connsiteX35" fmla="*/ 7853284 w 10678681"/>
              <a:gd name="connsiteY35" fmla="*/ 723588 h 1342734"/>
              <a:gd name="connsiteX36" fmla="*/ 7802383 w 10678681"/>
              <a:gd name="connsiteY36" fmla="*/ 739359 h 1342734"/>
              <a:gd name="connsiteX37" fmla="*/ 7730518 w 10678681"/>
              <a:gd name="connsiteY37" fmla="*/ 739526 h 1342734"/>
              <a:gd name="connsiteX38" fmla="*/ 7720084 w 10678681"/>
              <a:gd name="connsiteY38" fmla="*/ 760750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58094 w 10678681"/>
              <a:gd name="connsiteY45" fmla="*/ 990679 h 1342734"/>
              <a:gd name="connsiteX46" fmla="*/ 7257893 w 10678681"/>
              <a:gd name="connsiteY46" fmla="*/ 991204 h 1342734"/>
              <a:gd name="connsiteX47" fmla="*/ 7247153 w 10678681"/>
              <a:gd name="connsiteY47" fmla="*/ 991550 h 1342734"/>
              <a:gd name="connsiteX48" fmla="*/ 7193612 w 10678681"/>
              <a:gd name="connsiteY48" fmla="*/ 987042 h 1342734"/>
              <a:gd name="connsiteX49" fmla="*/ 7132632 w 10678681"/>
              <a:gd name="connsiteY49" fmla="*/ 1042036 h 1342734"/>
              <a:gd name="connsiteX50" fmla="*/ 7105610 w 10678681"/>
              <a:gd name="connsiteY50" fmla="*/ 1053537 h 1342734"/>
              <a:gd name="connsiteX51" fmla="*/ 7069148 w 10678681"/>
              <a:gd name="connsiteY51" fmla="*/ 1047163 h 1342734"/>
              <a:gd name="connsiteX52" fmla="*/ 7039634 w 10678681"/>
              <a:gd name="connsiteY52" fmla="*/ 1059971 h 1342734"/>
              <a:gd name="connsiteX53" fmla="*/ 7033445 w 10678681"/>
              <a:gd name="connsiteY53" fmla="*/ 1063314 h 1342734"/>
              <a:gd name="connsiteX54" fmla="*/ 6999157 w 10678681"/>
              <a:gd name="connsiteY54" fmla="*/ 1055282 h 1342734"/>
              <a:gd name="connsiteX55" fmla="*/ 6981874 w 10678681"/>
              <a:gd name="connsiteY55" fmla="*/ 1053827 h 1342734"/>
              <a:gd name="connsiteX56" fmla="*/ 6976102 w 10678681"/>
              <a:gd name="connsiteY56" fmla="*/ 1047854 h 1342734"/>
              <a:gd name="connsiteX57" fmla="*/ 6951040 w 10678681"/>
              <a:gd name="connsiteY57" fmla="*/ 1048531 h 1342734"/>
              <a:gd name="connsiteX58" fmla="*/ 6948497 w 10678681"/>
              <a:gd name="connsiteY58" fmla="*/ 1050706 h 1342734"/>
              <a:gd name="connsiteX59" fmla="*/ 6926582 w 10678681"/>
              <a:gd name="connsiteY59" fmla="*/ 1043462 h 1342734"/>
              <a:gd name="connsiteX60" fmla="*/ 6833743 w 10678681"/>
              <a:gd name="connsiteY60" fmla="*/ 1027960 h 1342734"/>
              <a:gd name="connsiteX61" fmla="*/ 6687090 w 10678681"/>
              <a:gd name="connsiteY61" fmla="*/ 1063250 h 1342734"/>
              <a:gd name="connsiteX62" fmla="*/ 6431838 w 10678681"/>
              <a:gd name="connsiteY62" fmla="*/ 1063226 h 1342734"/>
              <a:gd name="connsiteX63" fmla="*/ 6327795 w 10678681"/>
              <a:gd name="connsiteY63" fmla="*/ 1088142 h 1342734"/>
              <a:gd name="connsiteX64" fmla="*/ 6136549 w 10678681"/>
              <a:gd name="connsiteY64" fmla="*/ 1100268 h 1342734"/>
              <a:gd name="connsiteX65" fmla="*/ 6004655 w 10678681"/>
              <a:gd name="connsiteY65" fmla="*/ 1114946 h 1342734"/>
              <a:gd name="connsiteX66" fmla="*/ 5936643 w 10678681"/>
              <a:gd name="connsiteY66" fmla="*/ 1095428 h 1342734"/>
              <a:gd name="connsiteX67" fmla="*/ 5912484 w 10678681"/>
              <a:gd name="connsiteY67" fmla="*/ 1112624 h 1342734"/>
              <a:gd name="connsiteX68" fmla="*/ 5908387 w 10678681"/>
              <a:gd name="connsiteY68" fmla="*/ 1116018 h 1342734"/>
              <a:gd name="connsiteX69" fmla="*/ 5890495 w 10678681"/>
              <a:gd name="connsiteY69" fmla="*/ 1120268 h 1342734"/>
              <a:gd name="connsiteX70" fmla="*/ 5887318 w 10678681"/>
              <a:gd name="connsiteY70" fmla="*/ 1133134 h 1342734"/>
              <a:gd name="connsiteX71" fmla="*/ 5861726 w 10678681"/>
              <a:gd name="connsiteY71" fmla="*/ 1147891 h 1342734"/>
              <a:gd name="connsiteX72" fmla="*/ 5805823 w 10678681"/>
              <a:gd name="connsiteY72" fmla="*/ 1152457 h 1342734"/>
              <a:gd name="connsiteX73" fmla="*/ 5689841 w 10678681"/>
              <a:gd name="connsiteY73" fmla="*/ 1176232 h 1342734"/>
              <a:gd name="connsiteX74" fmla="*/ 5605119 w 10678681"/>
              <a:gd name="connsiteY74" fmla="*/ 1190202 h 1342734"/>
              <a:gd name="connsiteX75" fmla="*/ 5488513 w 10678681"/>
              <a:gd name="connsiteY75" fmla="*/ 1205367 h 1342734"/>
              <a:gd name="connsiteX76" fmla="*/ 5402905 w 10678681"/>
              <a:gd name="connsiteY76" fmla="*/ 1241191 h 1342734"/>
              <a:gd name="connsiteX77" fmla="*/ 5285593 w 10678681"/>
              <a:gd name="connsiteY77" fmla="*/ 1273569 h 1342734"/>
              <a:gd name="connsiteX78" fmla="*/ 5192893 w 10678681"/>
              <a:gd name="connsiteY78" fmla="*/ 1247188 h 1342734"/>
              <a:gd name="connsiteX79" fmla="*/ 5186475 w 10678681"/>
              <a:gd name="connsiteY79" fmla="*/ 1257028 h 1342734"/>
              <a:gd name="connsiteX80" fmla="*/ 5126038 w 10678681"/>
              <a:gd name="connsiteY80" fmla="*/ 1263189 h 1342734"/>
              <a:gd name="connsiteX81" fmla="*/ 4894688 w 10678681"/>
              <a:gd name="connsiteY81" fmla="*/ 1247184 h 1342734"/>
              <a:gd name="connsiteX82" fmla="*/ 4788036 w 10678681"/>
              <a:gd name="connsiteY82" fmla="*/ 1238182 h 1342734"/>
              <a:gd name="connsiteX83" fmla="*/ 4747555 w 10678681"/>
              <a:gd name="connsiteY83" fmla="*/ 1252768 h 1342734"/>
              <a:gd name="connsiteX84" fmla="*/ 4679644 w 10678681"/>
              <a:gd name="connsiteY84" fmla="*/ 1276603 h 1342734"/>
              <a:gd name="connsiteX85" fmla="*/ 4632222 w 10678681"/>
              <a:gd name="connsiteY85" fmla="*/ 1318360 h 1342734"/>
              <a:gd name="connsiteX86" fmla="*/ 4617358 w 10678681"/>
              <a:gd name="connsiteY86" fmla="*/ 1327690 h 1342734"/>
              <a:gd name="connsiteX87" fmla="*/ 4589102 w 10678681"/>
              <a:gd name="connsiteY87" fmla="*/ 1321223 h 1342734"/>
              <a:gd name="connsiteX88" fmla="*/ 4578184 w 10678681"/>
              <a:gd name="connsiteY88" fmla="*/ 1326745 h 1342734"/>
              <a:gd name="connsiteX89" fmla="*/ 4574270 w 10678681"/>
              <a:gd name="connsiteY89" fmla="*/ 1325878 h 1342734"/>
              <a:gd name="connsiteX90" fmla="*/ 4564919 w 10678681"/>
              <a:gd name="connsiteY90" fmla="*/ 1325507 h 1342734"/>
              <a:gd name="connsiteX91" fmla="*/ 4566586 w 10678681"/>
              <a:gd name="connsiteY91" fmla="*/ 1316963 h 1342734"/>
              <a:gd name="connsiteX92" fmla="*/ 4556303 w 10678681"/>
              <a:gd name="connsiteY92" fmla="*/ 1300262 h 1342734"/>
              <a:gd name="connsiteX93" fmla="*/ 4502358 w 10678681"/>
              <a:gd name="connsiteY93" fmla="*/ 1302558 h 1342734"/>
              <a:gd name="connsiteX94" fmla="*/ 4498919 w 10678681"/>
              <a:gd name="connsiteY94" fmla="*/ 1312115 h 1342734"/>
              <a:gd name="connsiteX95" fmla="*/ 4492075 w 10678681"/>
              <a:gd name="connsiteY95" fmla="*/ 1313357 h 1342734"/>
              <a:gd name="connsiteX96" fmla="*/ 4487466 w 10678681"/>
              <a:gd name="connsiteY96" fmla="*/ 1304102 h 1342734"/>
              <a:gd name="connsiteX97" fmla="*/ 4398292 w 10678681"/>
              <a:gd name="connsiteY97" fmla="*/ 1278410 h 1342734"/>
              <a:gd name="connsiteX98" fmla="*/ 4306088 w 10678681"/>
              <a:gd name="connsiteY98" fmla="*/ 1282512 h 1342734"/>
              <a:gd name="connsiteX99" fmla="*/ 4188995 w 10678681"/>
              <a:gd name="connsiteY99" fmla="*/ 1296718 h 1342734"/>
              <a:gd name="connsiteX100" fmla="*/ 4136582 w 10678681"/>
              <a:gd name="connsiteY100" fmla="*/ 1287687 h 1342734"/>
              <a:gd name="connsiteX101" fmla="*/ 4064614 w 10678681"/>
              <a:gd name="connsiteY101" fmla="*/ 1296118 h 1342734"/>
              <a:gd name="connsiteX102" fmla="*/ 3900948 w 10678681"/>
              <a:gd name="connsiteY102" fmla="*/ 1322156 h 1342734"/>
              <a:gd name="connsiteX103" fmla="*/ 3787890 w 10678681"/>
              <a:gd name="connsiteY103" fmla="*/ 1322164 h 1342734"/>
              <a:gd name="connsiteX104" fmla="*/ 3745993 w 10678681"/>
              <a:gd name="connsiteY104" fmla="*/ 1342630 h 1342734"/>
              <a:gd name="connsiteX105" fmla="*/ 3675785 w 10678681"/>
              <a:gd name="connsiteY105" fmla="*/ 1326802 h 1342734"/>
              <a:gd name="connsiteX106" fmla="*/ 3623856 w 10678681"/>
              <a:gd name="connsiteY106" fmla="*/ 1290804 h 1342734"/>
              <a:gd name="connsiteX107" fmla="*/ 3564933 w 10678681"/>
              <a:gd name="connsiteY107" fmla="*/ 1287147 h 1342734"/>
              <a:gd name="connsiteX108" fmla="*/ 3550537 w 10678681"/>
              <a:gd name="connsiteY108" fmla="*/ 1317552 h 1342734"/>
              <a:gd name="connsiteX109" fmla="*/ 3487736 w 10678681"/>
              <a:gd name="connsiteY109" fmla="*/ 1303493 h 1342734"/>
              <a:gd name="connsiteX110" fmla="*/ 3392548 w 10678681"/>
              <a:gd name="connsiteY110" fmla="*/ 1278741 h 1342734"/>
              <a:gd name="connsiteX111" fmla="*/ 3337466 w 10678681"/>
              <a:gd name="connsiteY111" fmla="*/ 1272537 h 1342734"/>
              <a:gd name="connsiteX112" fmla="*/ 3175981 w 10678681"/>
              <a:gd name="connsiteY112" fmla="*/ 1208973 h 1342734"/>
              <a:gd name="connsiteX113" fmla="*/ 3036856 w 10678681"/>
              <a:gd name="connsiteY113" fmla="*/ 1214383 h 1342734"/>
              <a:gd name="connsiteX114" fmla="*/ 2824973 w 10678681"/>
              <a:gd name="connsiteY114" fmla="*/ 1134864 h 1342734"/>
              <a:gd name="connsiteX115" fmla="*/ 2804398 w 10678681"/>
              <a:gd name="connsiteY115" fmla="*/ 1125556 h 1342734"/>
              <a:gd name="connsiteX116" fmla="*/ 2736109 w 10678681"/>
              <a:gd name="connsiteY116" fmla="*/ 1137717 h 1342734"/>
              <a:gd name="connsiteX117" fmla="*/ 2659096 w 10678681"/>
              <a:gd name="connsiteY117" fmla="*/ 1150294 h 1342734"/>
              <a:gd name="connsiteX118" fmla="*/ 2567088 w 10678681"/>
              <a:gd name="connsiteY118" fmla="*/ 1181781 h 1342734"/>
              <a:gd name="connsiteX119" fmla="*/ 2454501 w 10678681"/>
              <a:gd name="connsiteY119" fmla="*/ 1155455 h 1342734"/>
              <a:gd name="connsiteX120" fmla="*/ 2385161 w 10678681"/>
              <a:gd name="connsiteY120" fmla="*/ 1161312 h 1342734"/>
              <a:gd name="connsiteX121" fmla="*/ 2273361 w 10678681"/>
              <a:gd name="connsiteY121" fmla="*/ 1134090 h 1342734"/>
              <a:gd name="connsiteX122" fmla="*/ 2132003 w 10678681"/>
              <a:gd name="connsiteY122" fmla="*/ 1139225 h 1342734"/>
              <a:gd name="connsiteX123" fmla="*/ 2041224 w 10678681"/>
              <a:gd name="connsiteY123" fmla="*/ 1147536 h 1342734"/>
              <a:gd name="connsiteX124" fmla="*/ 2010157 w 10678681"/>
              <a:gd name="connsiteY124" fmla="*/ 1152767 h 1342734"/>
              <a:gd name="connsiteX125" fmla="*/ 1859213 w 10678681"/>
              <a:gd name="connsiteY125" fmla="*/ 1199540 h 1342734"/>
              <a:gd name="connsiteX126" fmla="*/ 1735877 w 10678681"/>
              <a:gd name="connsiteY126" fmla="*/ 1246527 h 1342734"/>
              <a:gd name="connsiteX127" fmla="*/ 1705069 w 10678681"/>
              <a:gd name="connsiteY127" fmla="*/ 1251989 h 1342734"/>
              <a:gd name="connsiteX128" fmla="*/ 1307888 w 10678681"/>
              <a:gd name="connsiteY128" fmla="*/ 1283156 h 1342734"/>
              <a:gd name="connsiteX129" fmla="*/ 1220734 w 10678681"/>
              <a:gd name="connsiteY129" fmla="*/ 1257811 h 1342734"/>
              <a:gd name="connsiteX130" fmla="*/ 1021737 w 10678681"/>
              <a:gd name="connsiteY130" fmla="*/ 1238739 h 1342734"/>
              <a:gd name="connsiteX131" fmla="*/ 959820 w 10678681"/>
              <a:gd name="connsiteY131" fmla="*/ 1275863 h 1342734"/>
              <a:gd name="connsiteX132" fmla="*/ 929137 w 10678681"/>
              <a:gd name="connsiteY132" fmla="*/ 1273957 h 1342734"/>
              <a:gd name="connsiteX133" fmla="*/ 878849 w 10678681"/>
              <a:gd name="connsiteY133" fmla="*/ 1266740 h 1342734"/>
              <a:gd name="connsiteX134" fmla="*/ 800667 w 10678681"/>
              <a:gd name="connsiteY134" fmla="*/ 1282041 h 1342734"/>
              <a:gd name="connsiteX135" fmla="*/ 644906 w 10678681"/>
              <a:gd name="connsiteY135" fmla="*/ 1273685 h 1342734"/>
              <a:gd name="connsiteX136" fmla="*/ 379869 w 10678681"/>
              <a:gd name="connsiteY136" fmla="*/ 1339165 h 1342734"/>
              <a:gd name="connsiteX137" fmla="*/ 137696 w 10678681"/>
              <a:gd name="connsiteY137" fmla="*/ 1319217 h 1342734"/>
              <a:gd name="connsiteX138" fmla="*/ 54250 w 10678681"/>
              <a:gd name="connsiteY138" fmla="*/ 1315838 h 1342734"/>
              <a:gd name="connsiteX139" fmla="*/ 28042 w 10678681"/>
              <a:gd name="connsiteY139" fmla="*/ 1297822 h 1342734"/>
              <a:gd name="connsiteX140" fmla="*/ 0 w 10678681"/>
              <a:gd name="connsiteY140" fmla="*/ 1294612 h 1342734"/>
              <a:gd name="connsiteX141" fmla="*/ 0 w 10678681"/>
              <a:gd name="connsiteY141"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276883 w 10678681"/>
              <a:gd name="connsiteY30" fmla="*/ 588214 h 1342734"/>
              <a:gd name="connsiteX31" fmla="*/ 8086698 w 10678681"/>
              <a:gd name="connsiteY31" fmla="*/ 605185 h 1342734"/>
              <a:gd name="connsiteX32" fmla="*/ 7982378 w 10678681"/>
              <a:gd name="connsiteY32" fmla="*/ 629799 h 1342734"/>
              <a:gd name="connsiteX33" fmla="*/ 7947952 w 10678681"/>
              <a:gd name="connsiteY33" fmla="*/ 648003 h 1342734"/>
              <a:gd name="connsiteX34" fmla="*/ 7890112 w 10678681"/>
              <a:gd name="connsiteY34" fmla="*/ 677915 h 1342734"/>
              <a:gd name="connsiteX35" fmla="*/ 7853284 w 10678681"/>
              <a:gd name="connsiteY35" fmla="*/ 723588 h 1342734"/>
              <a:gd name="connsiteX36" fmla="*/ 7802383 w 10678681"/>
              <a:gd name="connsiteY36" fmla="*/ 739359 h 1342734"/>
              <a:gd name="connsiteX37" fmla="*/ 7730518 w 10678681"/>
              <a:gd name="connsiteY37" fmla="*/ 739526 h 1342734"/>
              <a:gd name="connsiteX38" fmla="*/ 7720084 w 10678681"/>
              <a:gd name="connsiteY38" fmla="*/ 760750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58094 w 10678681"/>
              <a:gd name="connsiteY45" fmla="*/ 990679 h 1342734"/>
              <a:gd name="connsiteX46" fmla="*/ 7257893 w 10678681"/>
              <a:gd name="connsiteY46" fmla="*/ 991204 h 1342734"/>
              <a:gd name="connsiteX47" fmla="*/ 7247153 w 10678681"/>
              <a:gd name="connsiteY47" fmla="*/ 991550 h 1342734"/>
              <a:gd name="connsiteX48" fmla="*/ 7193612 w 10678681"/>
              <a:gd name="connsiteY48" fmla="*/ 987042 h 1342734"/>
              <a:gd name="connsiteX49" fmla="*/ 7132632 w 10678681"/>
              <a:gd name="connsiteY49" fmla="*/ 1042036 h 1342734"/>
              <a:gd name="connsiteX50" fmla="*/ 7105610 w 10678681"/>
              <a:gd name="connsiteY50" fmla="*/ 1053537 h 1342734"/>
              <a:gd name="connsiteX51" fmla="*/ 7069148 w 10678681"/>
              <a:gd name="connsiteY51" fmla="*/ 1047163 h 1342734"/>
              <a:gd name="connsiteX52" fmla="*/ 7039634 w 10678681"/>
              <a:gd name="connsiteY52" fmla="*/ 1059971 h 1342734"/>
              <a:gd name="connsiteX53" fmla="*/ 7033445 w 10678681"/>
              <a:gd name="connsiteY53" fmla="*/ 1063314 h 1342734"/>
              <a:gd name="connsiteX54" fmla="*/ 6999157 w 10678681"/>
              <a:gd name="connsiteY54" fmla="*/ 1055282 h 1342734"/>
              <a:gd name="connsiteX55" fmla="*/ 6981874 w 10678681"/>
              <a:gd name="connsiteY55" fmla="*/ 1053827 h 1342734"/>
              <a:gd name="connsiteX56" fmla="*/ 6976102 w 10678681"/>
              <a:gd name="connsiteY56" fmla="*/ 1047854 h 1342734"/>
              <a:gd name="connsiteX57" fmla="*/ 6951040 w 10678681"/>
              <a:gd name="connsiteY57" fmla="*/ 1048531 h 1342734"/>
              <a:gd name="connsiteX58" fmla="*/ 6948497 w 10678681"/>
              <a:gd name="connsiteY58" fmla="*/ 1050706 h 1342734"/>
              <a:gd name="connsiteX59" fmla="*/ 6926582 w 10678681"/>
              <a:gd name="connsiteY59" fmla="*/ 1043462 h 1342734"/>
              <a:gd name="connsiteX60" fmla="*/ 6833743 w 10678681"/>
              <a:gd name="connsiteY60" fmla="*/ 1027960 h 1342734"/>
              <a:gd name="connsiteX61" fmla="*/ 6687090 w 10678681"/>
              <a:gd name="connsiteY61" fmla="*/ 1063250 h 1342734"/>
              <a:gd name="connsiteX62" fmla="*/ 6431838 w 10678681"/>
              <a:gd name="connsiteY62" fmla="*/ 1063226 h 1342734"/>
              <a:gd name="connsiteX63" fmla="*/ 6327795 w 10678681"/>
              <a:gd name="connsiteY63" fmla="*/ 1088142 h 1342734"/>
              <a:gd name="connsiteX64" fmla="*/ 6136549 w 10678681"/>
              <a:gd name="connsiteY64" fmla="*/ 1100268 h 1342734"/>
              <a:gd name="connsiteX65" fmla="*/ 6004655 w 10678681"/>
              <a:gd name="connsiteY65" fmla="*/ 1114946 h 1342734"/>
              <a:gd name="connsiteX66" fmla="*/ 5936643 w 10678681"/>
              <a:gd name="connsiteY66" fmla="*/ 1095428 h 1342734"/>
              <a:gd name="connsiteX67" fmla="*/ 5912484 w 10678681"/>
              <a:gd name="connsiteY67" fmla="*/ 1112624 h 1342734"/>
              <a:gd name="connsiteX68" fmla="*/ 5908387 w 10678681"/>
              <a:gd name="connsiteY68" fmla="*/ 1116018 h 1342734"/>
              <a:gd name="connsiteX69" fmla="*/ 5890495 w 10678681"/>
              <a:gd name="connsiteY69" fmla="*/ 1120268 h 1342734"/>
              <a:gd name="connsiteX70" fmla="*/ 5887318 w 10678681"/>
              <a:gd name="connsiteY70" fmla="*/ 1133134 h 1342734"/>
              <a:gd name="connsiteX71" fmla="*/ 5861726 w 10678681"/>
              <a:gd name="connsiteY71" fmla="*/ 1147891 h 1342734"/>
              <a:gd name="connsiteX72" fmla="*/ 5805823 w 10678681"/>
              <a:gd name="connsiteY72" fmla="*/ 1152457 h 1342734"/>
              <a:gd name="connsiteX73" fmla="*/ 5689841 w 10678681"/>
              <a:gd name="connsiteY73" fmla="*/ 1176232 h 1342734"/>
              <a:gd name="connsiteX74" fmla="*/ 5605119 w 10678681"/>
              <a:gd name="connsiteY74" fmla="*/ 1190202 h 1342734"/>
              <a:gd name="connsiteX75" fmla="*/ 5488513 w 10678681"/>
              <a:gd name="connsiteY75" fmla="*/ 1205367 h 1342734"/>
              <a:gd name="connsiteX76" fmla="*/ 5402905 w 10678681"/>
              <a:gd name="connsiteY76" fmla="*/ 1241191 h 1342734"/>
              <a:gd name="connsiteX77" fmla="*/ 5285593 w 10678681"/>
              <a:gd name="connsiteY77" fmla="*/ 1273569 h 1342734"/>
              <a:gd name="connsiteX78" fmla="*/ 5192893 w 10678681"/>
              <a:gd name="connsiteY78" fmla="*/ 1247188 h 1342734"/>
              <a:gd name="connsiteX79" fmla="*/ 5186475 w 10678681"/>
              <a:gd name="connsiteY79" fmla="*/ 1257028 h 1342734"/>
              <a:gd name="connsiteX80" fmla="*/ 5126038 w 10678681"/>
              <a:gd name="connsiteY80" fmla="*/ 1263189 h 1342734"/>
              <a:gd name="connsiteX81" fmla="*/ 4894688 w 10678681"/>
              <a:gd name="connsiteY81" fmla="*/ 1247184 h 1342734"/>
              <a:gd name="connsiteX82" fmla="*/ 4788036 w 10678681"/>
              <a:gd name="connsiteY82" fmla="*/ 1238182 h 1342734"/>
              <a:gd name="connsiteX83" fmla="*/ 4747555 w 10678681"/>
              <a:gd name="connsiteY83" fmla="*/ 1252768 h 1342734"/>
              <a:gd name="connsiteX84" fmla="*/ 4679644 w 10678681"/>
              <a:gd name="connsiteY84" fmla="*/ 1276603 h 1342734"/>
              <a:gd name="connsiteX85" fmla="*/ 4632222 w 10678681"/>
              <a:gd name="connsiteY85" fmla="*/ 1318360 h 1342734"/>
              <a:gd name="connsiteX86" fmla="*/ 4617358 w 10678681"/>
              <a:gd name="connsiteY86" fmla="*/ 1327690 h 1342734"/>
              <a:gd name="connsiteX87" fmla="*/ 4589102 w 10678681"/>
              <a:gd name="connsiteY87" fmla="*/ 1321223 h 1342734"/>
              <a:gd name="connsiteX88" fmla="*/ 4578184 w 10678681"/>
              <a:gd name="connsiteY88" fmla="*/ 1326745 h 1342734"/>
              <a:gd name="connsiteX89" fmla="*/ 4574270 w 10678681"/>
              <a:gd name="connsiteY89" fmla="*/ 1325878 h 1342734"/>
              <a:gd name="connsiteX90" fmla="*/ 4564919 w 10678681"/>
              <a:gd name="connsiteY90" fmla="*/ 1325507 h 1342734"/>
              <a:gd name="connsiteX91" fmla="*/ 4566586 w 10678681"/>
              <a:gd name="connsiteY91" fmla="*/ 1316963 h 1342734"/>
              <a:gd name="connsiteX92" fmla="*/ 4556303 w 10678681"/>
              <a:gd name="connsiteY92" fmla="*/ 1300262 h 1342734"/>
              <a:gd name="connsiteX93" fmla="*/ 4502358 w 10678681"/>
              <a:gd name="connsiteY93" fmla="*/ 1302558 h 1342734"/>
              <a:gd name="connsiteX94" fmla="*/ 4498919 w 10678681"/>
              <a:gd name="connsiteY94" fmla="*/ 1312115 h 1342734"/>
              <a:gd name="connsiteX95" fmla="*/ 4492075 w 10678681"/>
              <a:gd name="connsiteY95" fmla="*/ 1313357 h 1342734"/>
              <a:gd name="connsiteX96" fmla="*/ 4487466 w 10678681"/>
              <a:gd name="connsiteY96" fmla="*/ 1304102 h 1342734"/>
              <a:gd name="connsiteX97" fmla="*/ 4398292 w 10678681"/>
              <a:gd name="connsiteY97" fmla="*/ 1278410 h 1342734"/>
              <a:gd name="connsiteX98" fmla="*/ 4306088 w 10678681"/>
              <a:gd name="connsiteY98" fmla="*/ 1282512 h 1342734"/>
              <a:gd name="connsiteX99" fmla="*/ 4188995 w 10678681"/>
              <a:gd name="connsiteY99" fmla="*/ 1296718 h 1342734"/>
              <a:gd name="connsiteX100" fmla="*/ 4136582 w 10678681"/>
              <a:gd name="connsiteY100" fmla="*/ 1287687 h 1342734"/>
              <a:gd name="connsiteX101" fmla="*/ 4064614 w 10678681"/>
              <a:gd name="connsiteY101" fmla="*/ 1296118 h 1342734"/>
              <a:gd name="connsiteX102" fmla="*/ 3900948 w 10678681"/>
              <a:gd name="connsiteY102" fmla="*/ 1322156 h 1342734"/>
              <a:gd name="connsiteX103" fmla="*/ 3787890 w 10678681"/>
              <a:gd name="connsiteY103" fmla="*/ 1322164 h 1342734"/>
              <a:gd name="connsiteX104" fmla="*/ 3745993 w 10678681"/>
              <a:gd name="connsiteY104" fmla="*/ 1342630 h 1342734"/>
              <a:gd name="connsiteX105" fmla="*/ 3675785 w 10678681"/>
              <a:gd name="connsiteY105" fmla="*/ 1326802 h 1342734"/>
              <a:gd name="connsiteX106" fmla="*/ 3623856 w 10678681"/>
              <a:gd name="connsiteY106" fmla="*/ 1290804 h 1342734"/>
              <a:gd name="connsiteX107" fmla="*/ 3564933 w 10678681"/>
              <a:gd name="connsiteY107" fmla="*/ 1287147 h 1342734"/>
              <a:gd name="connsiteX108" fmla="*/ 3550537 w 10678681"/>
              <a:gd name="connsiteY108" fmla="*/ 1317552 h 1342734"/>
              <a:gd name="connsiteX109" fmla="*/ 3487736 w 10678681"/>
              <a:gd name="connsiteY109" fmla="*/ 1303493 h 1342734"/>
              <a:gd name="connsiteX110" fmla="*/ 3392548 w 10678681"/>
              <a:gd name="connsiteY110" fmla="*/ 1278741 h 1342734"/>
              <a:gd name="connsiteX111" fmla="*/ 3337466 w 10678681"/>
              <a:gd name="connsiteY111" fmla="*/ 1272537 h 1342734"/>
              <a:gd name="connsiteX112" fmla="*/ 3175981 w 10678681"/>
              <a:gd name="connsiteY112" fmla="*/ 1208973 h 1342734"/>
              <a:gd name="connsiteX113" fmla="*/ 3036856 w 10678681"/>
              <a:gd name="connsiteY113" fmla="*/ 1214383 h 1342734"/>
              <a:gd name="connsiteX114" fmla="*/ 2824973 w 10678681"/>
              <a:gd name="connsiteY114" fmla="*/ 1134864 h 1342734"/>
              <a:gd name="connsiteX115" fmla="*/ 2804398 w 10678681"/>
              <a:gd name="connsiteY115" fmla="*/ 1125556 h 1342734"/>
              <a:gd name="connsiteX116" fmla="*/ 2736109 w 10678681"/>
              <a:gd name="connsiteY116" fmla="*/ 1137717 h 1342734"/>
              <a:gd name="connsiteX117" fmla="*/ 2659096 w 10678681"/>
              <a:gd name="connsiteY117" fmla="*/ 1150294 h 1342734"/>
              <a:gd name="connsiteX118" fmla="*/ 2567088 w 10678681"/>
              <a:gd name="connsiteY118" fmla="*/ 1181781 h 1342734"/>
              <a:gd name="connsiteX119" fmla="*/ 2454501 w 10678681"/>
              <a:gd name="connsiteY119" fmla="*/ 1155455 h 1342734"/>
              <a:gd name="connsiteX120" fmla="*/ 2385161 w 10678681"/>
              <a:gd name="connsiteY120" fmla="*/ 1161312 h 1342734"/>
              <a:gd name="connsiteX121" fmla="*/ 2273361 w 10678681"/>
              <a:gd name="connsiteY121" fmla="*/ 1134090 h 1342734"/>
              <a:gd name="connsiteX122" fmla="*/ 2132003 w 10678681"/>
              <a:gd name="connsiteY122" fmla="*/ 1139225 h 1342734"/>
              <a:gd name="connsiteX123" fmla="*/ 2041224 w 10678681"/>
              <a:gd name="connsiteY123" fmla="*/ 1147536 h 1342734"/>
              <a:gd name="connsiteX124" fmla="*/ 2010157 w 10678681"/>
              <a:gd name="connsiteY124" fmla="*/ 1152767 h 1342734"/>
              <a:gd name="connsiteX125" fmla="*/ 1859213 w 10678681"/>
              <a:gd name="connsiteY125" fmla="*/ 1199540 h 1342734"/>
              <a:gd name="connsiteX126" fmla="*/ 1735877 w 10678681"/>
              <a:gd name="connsiteY126" fmla="*/ 1246527 h 1342734"/>
              <a:gd name="connsiteX127" fmla="*/ 1705069 w 10678681"/>
              <a:gd name="connsiteY127" fmla="*/ 1251989 h 1342734"/>
              <a:gd name="connsiteX128" fmla="*/ 1307888 w 10678681"/>
              <a:gd name="connsiteY128" fmla="*/ 1283156 h 1342734"/>
              <a:gd name="connsiteX129" fmla="*/ 1220734 w 10678681"/>
              <a:gd name="connsiteY129" fmla="*/ 1257811 h 1342734"/>
              <a:gd name="connsiteX130" fmla="*/ 1021737 w 10678681"/>
              <a:gd name="connsiteY130" fmla="*/ 1238739 h 1342734"/>
              <a:gd name="connsiteX131" fmla="*/ 959820 w 10678681"/>
              <a:gd name="connsiteY131" fmla="*/ 1275863 h 1342734"/>
              <a:gd name="connsiteX132" fmla="*/ 929137 w 10678681"/>
              <a:gd name="connsiteY132" fmla="*/ 1273957 h 1342734"/>
              <a:gd name="connsiteX133" fmla="*/ 878849 w 10678681"/>
              <a:gd name="connsiteY133" fmla="*/ 1266740 h 1342734"/>
              <a:gd name="connsiteX134" fmla="*/ 800667 w 10678681"/>
              <a:gd name="connsiteY134" fmla="*/ 1282041 h 1342734"/>
              <a:gd name="connsiteX135" fmla="*/ 644906 w 10678681"/>
              <a:gd name="connsiteY135" fmla="*/ 1273685 h 1342734"/>
              <a:gd name="connsiteX136" fmla="*/ 379869 w 10678681"/>
              <a:gd name="connsiteY136" fmla="*/ 1339165 h 1342734"/>
              <a:gd name="connsiteX137" fmla="*/ 137696 w 10678681"/>
              <a:gd name="connsiteY137" fmla="*/ 1319217 h 1342734"/>
              <a:gd name="connsiteX138" fmla="*/ 54250 w 10678681"/>
              <a:gd name="connsiteY138" fmla="*/ 1315838 h 1342734"/>
              <a:gd name="connsiteX139" fmla="*/ 28042 w 10678681"/>
              <a:gd name="connsiteY139" fmla="*/ 1297822 h 1342734"/>
              <a:gd name="connsiteX140" fmla="*/ 0 w 10678681"/>
              <a:gd name="connsiteY140" fmla="*/ 1294612 h 1342734"/>
              <a:gd name="connsiteX141" fmla="*/ 0 w 10678681"/>
              <a:gd name="connsiteY141"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09062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276883 w 10678681"/>
              <a:gd name="connsiteY30" fmla="*/ 588214 h 1342734"/>
              <a:gd name="connsiteX31" fmla="*/ 8086698 w 10678681"/>
              <a:gd name="connsiteY31" fmla="*/ 605185 h 1342734"/>
              <a:gd name="connsiteX32" fmla="*/ 7982378 w 10678681"/>
              <a:gd name="connsiteY32" fmla="*/ 629799 h 1342734"/>
              <a:gd name="connsiteX33" fmla="*/ 7947952 w 10678681"/>
              <a:gd name="connsiteY33" fmla="*/ 648003 h 1342734"/>
              <a:gd name="connsiteX34" fmla="*/ 7890112 w 10678681"/>
              <a:gd name="connsiteY34" fmla="*/ 677915 h 1342734"/>
              <a:gd name="connsiteX35" fmla="*/ 7853284 w 10678681"/>
              <a:gd name="connsiteY35" fmla="*/ 723588 h 1342734"/>
              <a:gd name="connsiteX36" fmla="*/ 7802383 w 10678681"/>
              <a:gd name="connsiteY36" fmla="*/ 739359 h 1342734"/>
              <a:gd name="connsiteX37" fmla="*/ 7730518 w 10678681"/>
              <a:gd name="connsiteY37" fmla="*/ 739526 h 1342734"/>
              <a:gd name="connsiteX38" fmla="*/ 7720084 w 10678681"/>
              <a:gd name="connsiteY38" fmla="*/ 760750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58094 w 10678681"/>
              <a:gd name="connsiteY45" fmla="*/ 990679 h 1342734"/>
              <a:gd name="connsiteX46" fmla="*/ 7257893 w 10678681"/>
              <a:gd name="connsiteY46" fmla="*/ 991204 h 1342734"/>
              <a:gd name="connsiteX47" fmla="*/ 7247153 w 10678681"/>
              <a:gd name="connsiteY47" fmla="*/ 991550 h 1342734"/>
              <a:gd name="connsiteX48" fmla="*/ 7193612 w 10678681"/>
              <a:gd name="connsiteY48" fmla="*/ 987042 h 1342734"/>
              <a:gd name="connsiteX49" fmla="*/ 7132632 w 10678681"/>
              <a:gd name="connsiteY49" fmla="*/ 1042036 h 1342734"/>
              <a:gd name="connsiteX50" fmla="*/ 7105610 w 10678681"/>
              <a:gd name="connsiteY50" fmla="*/ 1053537 h 1342734"/>
              <a:gd name="connsiteX51" fmla="*/ 7069148 w 10678681"/>
              <a:gd name="connsiteY51" fmla="*/ 1047163 h 1342734"/>
              <a:gd name="connsiteX52" fmla="*/ 7039634 w 10678681"/>
              <a:gd name="connsiteY52" fmla="*/ 1059971 h 1342734"/>
              <a:gd name="connsiteX53" fmla="*/ 7033445 w 10678681"/>
              <a:gd name="connsiteY53" fmla="*/ 1063314 h 1342734"/>
              <a:gd name="connsiteX54" fmla="*/ 6999157 w 10678681"/>
              <a:gd name="connsiteY54" fmla="*/ 1055282 h 1342734"/>
              <a:gd name="connsiteX55" fmla="*/ 6981874 w 10678681"/>
              <a:gd name="connsiteY55" fmla="*/ 1053827 h 1342734"/>
              <a:gd name="connsiteX56" fmla="*/ 6976102 w 10678681"/>
              <a:gd name="connsiteY56" fmla="*/ 1047854 h 1342734"/>
              <a:gd name="connsiteX57" fmla="*/ 6951040 w 10678681"/>
              <a:gd name="connsiteY57" fmla="*/ 1048531 h 1342734"/>
              <a:gd name="connsiteX58" fmla="*/ 6948497 w 10678681"/>
              <a:gd name="connsiteY58" fmla="*/ 1050706 h 1342734"/>
              <a:gd name="connsiteX59" fmla="*/ 6926582 w 10678681"/>
              <a:gd name="connsiteY59" fmla="*/ 1043462 h 1342734"/>
              <a:gd name="connsiteX60" fmla="*/ 6833743 w 10678681"/>
              <a:gd name="connsiteY60" fmla="*/ 1027960 h 1342734"/>
              <a:gd name="connsiteX61" fmla="*/ 6687090 w 10678681"/>
              <a:gd name="connsiteY61" fmla="*/ 1063250 h 1342734"/>
              <a:gd name="connsiteX62" fmla="*/ 6431838 w 10678681"/>
              <a:gd name="connsiteY62" fmla="*/ 1063226 h 1342734"/>
              <a:gd name="connsiteX63" fmla="*/ 6327795 w 10678681"/>
              <a:gd name="connsiteY63" fmla="*/ 1088142 h 1342734"/>
              <a:gd name="connsiteX64" fmla="*/ 6136549 w 10678681"/>
              <a:gd name="connsiteY64" fmla="*/ 1100268 h 1342734"/>
              <a:gd name="connsiteX65" fmla="*/ 6004655 w 10678681"/>
              <a:gd name="connsiteY65" fmla="*/ 1114946 h 1342734"/>
              <a:gd name="connsiteX66" fmla="*/ 5936643 w 10678681"/>
              <a:gd name="connsiteY66" fmla="*/ 1095428 h 1342734"/>
              <a:gd name="connsiteX67" fmla="*/ 5912484 w 10678681"/>
              <a:gd name="connsiteY67" fmla="*/ 1112624 h 1342734"/>
              <a:gd name="connsiteX68" fmla="*/ 5908387 w 10678681"/>
              <a:gd name="connsiteY68" fmla="*/ 1116018 h 1342734"/>
              <a:gd name="connsiteX69" fmla="*/ 5890495 w 10678681"/>
              <a:gd name="connsiteY69" fmla="*/ 1120268 h 1342734"/>
              <a:gd name="connsiteX70" fmla="*/ 5887318 w 10678681"/>
              <a:gd name="connsiteY70" fmla="*/ 1133134 h 1342734"/>
              <a:gd name="connsiteX71" fmla="*/ 5861726 w 10678681"/>
              <a:gd name="connsiteY71" fmla="*/ 1147891 h 1342734"/>
              <a:gd name="connsiteX72" fmla="*/ 5805823 w 10678681"/>
              <a:gd name="connsiteY72" fmla="*/ 1152457 h 1342734"/>
              <a:gd name="connsiteX73" fmla="*/ 5689841 w 10678681"/>
              <a:gd name="connsiteY73" fmla="*/ 1176232 h 1342734"/>
              <a:gd name="connsiteX74" fmla="*/ 5605119 w 10678681"/>
              <a:gd name="connsiteY74" fmla="*/ 1190202 h 1342734"/>
              <a:gd name="connsiteX75" fmla="*/ 5488513 w 10678681"/>
              <a:gd name="connsiteY75" fmla="*/ 1205367 h 1342734"/>
              <a:gd name="connsiteX76" fmla="*/ 5402905 w 10678681"/>
              <a:gd name="connsiteY76" fmla="*/ 1241191 h 1342734"/>
              <a:gd name="connsiteX77" fmla="*/ 5285593 w 10678681"/>
              <a:gd name="connsiteY77" fmla="*/ 1273569 h 1342734"/>
              <a:gd name="connsiteX78" fmla="*/ 5192893 w 10678681"/>
              <a:gd name="connsiteY78" fmla="*/ 1247188 h 1342734"/>
              <a:gd name="connsiteX79" fmla="*/ 5186475 w 10678681"/>
              <a:gd name="connsiteY79" fmla="*/ 1257028 h 1342734"/>
              <a:gd name="connsiteX80" fmla="*/ 5126038 w 10678681"/>
              <a:gd name="connsiteY80" fmla="*/ 1263189 h 1342734"/>
              <a:gd name="connsiteX81" fmla="*/ 4894688 w 10678681"/>
              <a:gd name="connsiteY81" fmla="*/ 1247184 h 1342734"/>
              <a:gd name="connsiteX82" fmla="*/ 4788036 w 10678681"/>
              <a:gd name="connsiteY82" fmla="*/ 1238182 h 1342734"/>
              <a:gd name="connsiteX83" fmla="*/ 4747555 w 10678681"/>
              <a:gd name="connsiteY83" fmla="*/ 1252768 h 1342734"/>
              <a:gd name="connsiteX84" fmla="*/ 4679644 w 10678681"/>
              <a:gd name="connsiteY84" fmla="*/ 1276603 h 1342734"/>
              <a:gd name="connsiteX85" fmla="*/ 4632222 w 10678681"/>
              <a:gd name="connsiteY85" fmla="*/ 1318360 h 1342734"/>
              <a:gd name="connsiteX86" fmla="*/ 4617358 w 10678681"/>
              <a:gd name="connsiteY86" fmla="*/ 1327690 h 1342734"/>
              <a:gd name="connsiteX87" fmla="*/ 4589102 w 10678681"/>
              <a:gd name="connsiteY87" fmla="*/ 1321223 h 1342734"/>
              <a:gd name="connsiteX88" fmla="*/ 4578184 w 10678681"/>
              <a:gd name="connsiteY88" fmla="*/ 1326745 h 1342734"/>
              <a:gd name="connsiteX89" fmla="*/ 4574270 w 10678681"/>
              <a:gd name="connsiteY89" fmla="*/ 1325878 h 1342734"/>
              <a:gd name="connsiteX90" fmla="*/ 4564919 w 10678681"/>
              <a:gd name="connsiteY90" fmla="*/ 1325507 h 1342734"/>
              <a:gd name="connsiteX91" fmla="*/ 4566586 w 10678681"/>
              <a:gd name="connsiteY91" fmla="*/ 1316963 h 1342734"/>
              <a:gd name="connsiteX92" fmla="*/ 4556303 w 10678681"/>
              <a:gd name="connsiteY92" fmla="*/ 1300262 h 1342734"/>
              <a:gd name="connsiteX93" fmla="*/ 4502358 w 10678681"/>
              <a:gd name="connsiteY93" fmla="*/ 1302558 h 1342734"/>
              <a:gd name="connsiteX94" fmla="*/ 4498919 w 10678681"/>
              <a:gd name="connsiteY94" fmla="*/ 1312115 h 1342734"/>
              <a:gd name="connsiteX95" fmla="*/ 4492075 w 10678681"/>
              <a:gd name="connsiteY95" fmla="*/ 1313357 h 1342734"/>
              <a:gd name="connsiteX96" fmla="*/ 4487466 w 10678681"/>
              <a:gd name="connsiteY96" fmla="*/ 1304102 h 1342734"/>
              <a:gd name="connsiteX97" fmla="*/ 4398292 w 10678681"/>
              <a:gd name="connsiteY97" fmla="*/ 1278410 h 1342734"/>
              <a:gd name="connsiteX98" fmla="*/ 4306088 w 10678681"/>
              <a:gd name="connsiteY98" fmla="*/ 1282512 h 1342734"/>
              <a:gd name="connsiteX99" fmla="*/ 4188995 w 10678681"/>
              <a:gd name="connsiteY99" fmla="*/ 1296718 h 1342734"/>
              <a:gd name="connsiteX100" fmla="*/ 4136582 w 10678681"/>
              <a:gd name="connsiteY100" fmla="*/ 1287687 h 1342734"/>
              <a:gd name="connsiteX101" fmla="*/ 4064614 w 10678681"/>
              <a:gd name="connsiteY101" fmla="*/ 1296118 h 1342734"/>
              <a:gd name="connsiteX102" fmla="*/ 3900948 w 10678681"/>
              <a:gd name="connsiteY102" fmla="*/ 1322156 h 1342734"/>
              <a:gd name="connsiteX103" fmla="*/ 3787890 w 10678681"/>
              <a:gd name="connsiteY103" fmla="*/ 1322164 h 1342734"/>
              <a:gd name="connsiteX104" fmla="*/ 3745993 w 10678681"/>
              <a:gd name="connsiteY104" fmla="*/ 1342630 h 1342734"/>
              <a:gd name="connsiteX105" fmla="*/ 3675785 w 10678681"/>
              <a:gd name="connsiteY105" fmla="*/ 1326802 h 1342734"/>
              <a:gd name="connsiteX106" fmla="*/ 3623856 w 10678681"/>
              <a:gd name="connsiteY106" fmla="*/ 1290804 h 1342734"/>
              <a:gd name="connsiteX107" fmla="*/ 3564933 w 10678681"/>
              <a:gd name="connsiteY107" fmla="*/ 1287147 h 1342734"/>
              <a:gd name="connsiteX108" fmla="*/ 3550537 w 10678681"/>
              <a:gd name="connsiteY108" fmla="*/ 1317552 h 1342734"/>
              <a:gd name="connsiteX109" fmla="*/ 3487736 w 10678681"/>
              <a:gd name="connsiteY109" fmla="*/ 1303493 h 1342734"/>
              <a:gd name="connsiteX110" fmla="*/ 3392548 w 10678681"/>
              <a:gd name="connsiteY110" fmla="*/ 1278741 h 1342734"/>
              <a:gd name="connsiteX111" fmla="*/ 3337466 w 10678681"/>
              <a:gd name="connsiteY111" fmla="*/ 1272537 h 1342734"/>
              <a:gd name="connsiteX112" fmla="*/ 3175981 w 10678681"/>
              <a:gd name="connsiteY112" fmla="*/ 1208973 h 1342734"/>
              <a:gd name="connsiteX113" fmla="*/ 3036856 w 10678681"/>
              <a:gd name="connsiteY113" fmla="*/ 1214383 h 1342734"/>
              <a:gd name="connsiteX114" fmla="*/ 2824973 w 10678681"/>
              <a:gd name="connsiteY114" fmla="*/ 1134864 h 1342734"/>
              <a:gd name="connsiteX115" fmla="*/ 2804398 w 10678681"/>
              <a:gd name="connsiteY115" fmla="*/ 1125556 h 1342734"/>
              <a:gd name="connsiteX116" fmla="*/ 2736109 w 10678681"/>
              <a:gd name="connsiteY116" fmla="*/ 1137717 h 1342734"/>
              <a:gd name="connsiteX117" fmla="*/ 2659096 w 10678681"/>
              <a:gd name="connsiteY117" fmla="*/ 1150294 h 1342734"/>
              <a:gd name="connsiteX118" fmla="*/ 2567088 w 10678681"/>
              <a:gd name="connsiteY118" fmla="*/ 1181781 h 1342734"/>
              <a:gd name="connsiteX119" fmla="*/ 2454501 w 10678681"/>
              <a:gd name="connsiteY119" fmla="*/ 1155455 h 1342734"/>
              <a:gd name="connsiteX120" fmla="*/ 2385161 w 10678681"/>
              <a:gd name="connsiteY120" fmla="*/ 1161312 h 1342734"/>
              <a:gd name="connsiteX121" fmla="*/ 2273361 w 10678681"/>
              <a:gd name="connsiteY121" fmla="*/ 1134090 h 1342734"/>
              <a:gd name="connsiteX122" fmla="*/ 2132003 w 10678681"/>
              <a:gd name="connsiteY122" fmla="*/ 1139225 h 1342734"/>
              <a:gd name="connsiteX123" fmla="*/ 2041224 w 10678681"/>
              <a:gd name="connsiteY123" fmla="*/ 1147536 h 1342734"/>
              <a:gd name="connsiteX124" fmla="*/ 2010157 w 10678681"/>
              <a:gd name="connsiteY124" fmla="*/ 1152767 h 1342734"/>
              <a:gd name="connsiteX125" fmla="*/ 1859213 w 10678681"/>
              <a:gd name="connsiteY125" fmla="*/ 1199540 h 1342734"/>
              <a:gd name="connsiteX126" fmla="*/ 1735877 w 10678681"/>
              <a:gd name="connsiteY126" fmla="*/ 1246527 h 1342734"/>
              <a:gd name="connsiteX127" fmla="*/ 1705069 w 10678681"/>
              <a:gd name="connsiteY127" fmla="*/ 1251989 h 1342734"/>
              <a:gd name="connsiteX128" fmla="*/ 1307888 w 10678681"/>
              <a:gd name="connsiteY128" fmla="*/ 1283156 h 1342734"/>
              <a:gd name="connsiteX129" fmla="*/ 1220734 w 10678681"/>
              <a:gd name="connsiteY129" fmla="*/ 1257811 h 1342734"/>
              <a:gd name="connsiteX130" fmla="*/ 1021737 w 10678681"/>
              <a:gd name="connsiteY130" fmla="*/ 1238739 h 1342734"/>
              <a:gd name="connsiteX131" fmla="*/ 959820 w 10678681"/>
              <a:gd name="connsiteY131" fmla="*/ 1275863 h 1342734"/>
              <a:gd name="connsiteX132" fmla="*/ 929137 w 10678681"/>
              <a:gd name="connsiteY132" fmla="*/ 1273957 h 1342734"/>
              <a:gd name="connsiteX133" fmla="*/ 878849 w 10678681"/>
              <a:gd name="connsiteY133" fmla="*/ 1266740 h 1342734"/>
              <a:gd name="connsiteX134" fmla="*/ 800667 w 10678681"/>
              <a:gd name="connsiteY134" fmla="*/ 1282041 h 1342734"/>
              <a:gd name="connsiteX135" fmla="*/ 644906 w 10678681"/>
              <a:gd name="connsiteY135" fmla="*/ 1273685 h 1342734"/>
              <a:gd name="connsiteX136" fmla="*/ 379869 w 10678681"/>
              <a:gd name="connsiteY136" fmla="*/ 1339165 h 1342734"/>
              <a:gd name="connsiteX137" fmla="*/ 137696 w 10678681"/>
              <a:gd name="connsiteY137" fmla="*/ 1319217 h 1342734"/>
              <a:gd name="connsiteX138" fmla="*/ 54250 w 10678681"/>
              <a:gd name="connsiteY138" fmla="*/ 1315838 h 1342734"/>
              <a:gd name="connsiteX139" fmla="*/ 28042 w 10678681"/>
              <a:gd name="connsiteY139" fmla="*/ 1297822 h 1342734"/>
              <a:gd name="connsiteX140" fmla="*/ 0 w 10678681"/>
              <a:gd name="connsiteY140" fmla="*/ 1294612 h 1342734"/>
              <a:gd name="connsiteX141" fmla="*/ 0 w 10678681"/>
              <a:gd name="connsiteY141"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09062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276883 w 10678681"/>
              <a:gd name="connsiteY30" fmla="*/ 588214 h 1342734"/>
              <a:gd name="connsiteX31" fmla="*/ 8086698 w 10678681"/>
              <a:gd name="connsiteY31" fmla="*/ 605185 h 1342734"/>
              <a:gd name="connsiteX32" fmla="*/ 7982378 w 10678681"/>
              <a:gd name="connsiteY32" fmla="*/ 629799 h 1342734"/>
              <a:gd name="connsiteX33" fmla="*/ 7947952 w 10678681"/>
              <a:gd name="connsiteY33" fmla="*/ 648003 h 1342734"/>
              <a:gd name="connsiteX34" fmla="*/ 7890112 w 10678681"/>
              <a:gd name="connsiteY34" fmla="*/ 677915 h 1342734"/>
              <a:gd name="connsiteX35" fmla="*/ 7853284 w 10678681"/>
              <a:gd name="connsiteY35" fmla="*/ 723588 h 1342734"/>
              <a:gd name="connsiteX36" fmla="*/ 7802383 w 10678681"/>
              <a:gd name="connsiteY36" fmla="*/ 739359 h 1342734"/>
              <a:gd name="connsiteX37" fmla="*/ 7730518 w 10678681"/>
              <a:gd name="connsiteY37" fmla="*/ 739526 h 1342734"/>
              <a:gd name="connsiteX38" fmla="*/ 7720084 w 10678681"/>
              <a:gd name="connsiteY38" fmla="*/ 760750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58094 w 10678681"/>
              <a:gd name="connsiteY45" fmla="*/ 990679 h 1342734"/>
              <a:gd name="connsiteX46" fmla="*/ 7257893 w 10678681"/>
              <a:gd name="connsiteY46" fmla="*/ 991204 h 1342734"/>
              <a:gd name="connsiteX47" fmla="*/ 7247153 w 10678681"/>
              <a:gd name="connsiteY47" fmla="*/ 991550 h 1342734"/>
              <a:gd name="connsiteX48" fmla="*/ 7193612 w 10678681"/>
              <a:gd name="connsiteY48" fmla="*/ 987042 h 1342734"/>
              <a:gd name="connsiteX49" fmla="*/ 7132632 w 10678681"/>
              <a:gd name="connsiteY49" fmla="*/ 1042036 h 1342734"/>
              <a:gd name="connsiteX50" fmla="*/ 7105610 w 10678681"/>
              <a:gd name="connsiteY50" fmla="*/ 1053537 h 1342734"/>
              <a:gd name="connsiteX51" fmla="*/ 7069148 w 10678681"/>
              <a:gd name="connsiteY51" fmla="*/ 1047163 h 1342734"/>
              <a:gd name="connsiteX52" fmla="*/ 7039634 w 10678681"/>
              <a:gd name="connsiteY52" fmla="*/ 1059971 h 1342734"/>
              <a:gd name="connsiteX53" fmla="*/ 7033445 w 10678681"/>
              <a:gd name="connsiteY53" fmla="*/ 1063314 h 1342734"/>
              <a:gd name="connsiteX54" fmla="*/ 6999157 w 10678681"/>
              <a:gd name="connsiteY54" fmla="*/ 1055282 h 1342734"/>
              <a:gd name="connsiteX55" fmla="*/ 6981874 w 10678681"/>
              <a:gd name="connsiteY55" fmla="*/ 1053827 h 1342734"/>
              <a:gd name="connsiteX56" fmla="*/ 6976102 w 10678681"/>
              <a:gd name="connsiteY56" fmla="*/ 1047854 h 1342734"/>
              <a:gd name="connsiteX57" fmla="*/ 6951040 w 10678681"/>
              <a:gd name="connsiteY57" fmla="*/ 1048531 h 1342734"/>
              <a:gd name="connsiteX58" fmla="*/ 6948497 w 10678681"/>
              <a:gd name="connsiteY58" fmla="*/ 1050706 h 1342734"/>
              <a:gd name="connsiteX59" fmla="*/ 6926582 w 10678681"/>
              <a:gd name="connsiteY59" fmla="*/ 1043462 h 1342734"/>
              <a:gd name="connsiteX60" fmla="*/ 6833743 w 10678681"/>
              <a:gd name="connsiteY60" fmla="*/ 1027960 h 1342734"/>
              <a:gd name="connsiteX61" fmla="*/ 6687090 w 10678681"/>
              <a:gd name="connsiteY61" fmla="*/ 1063250 h 1342734"/>
              <a:gd name="connsiteX62" fmla="*/ 6431838 w 10678681"/>
              <a:gd name="connsiteY62" fmla="*/ 1063226 h 1342734"/>
              <a:gd name="connsiteX63" fmla="*/ 6327795 w 10678681"/>
              <a:gd name="connsiteY63" fmla="*/ 1088142 h 1342734"/>
              <a:gd name="connsiteX64" fmla="*/ 6136549 w 10678681"/>
              <a:gd name="connsiteY64" fmla="*/ 1100268 h 1342734"/>
              <a:gd name="connsiteX65" fmla="*/ 6004655 w 10678681"/>
              <a:gd name="connsiteY65" fmla="*/ 1114946 h 1342734"/>
              <a:gd name="connsiteX66" fmla="*/ 5936643 w 10678681"/>
              <a:gd name="connsiteY66" fmla="*/ 1095428 h 1342734"/>
              <a:gd name="connsiteX67" fmla="*/ 5912484 w 10678681"/>
              <a:gd name="connsiteY67" fmla="*/ 1112624 h 1342734"/>
              <a:gd name="connsiteX68" fmla="*/ 5908387 w 10678681"/>
              <a:gd name="connsiteY68" fmla="*/ 1116018 h 1342734"/>
              <a:gd name="connsiteX69" fmla="*/ 5890495 w 10678681"/>
              <a:gd name="connsiteY69" fmla="*/ 1120268 h 1342734"/>
              <a:gd name="connsiteX70" fmla="*/ 5887318 w 10678681"/>
              <a:gd name="connsiteY70" fmla="*/ 1133134 h 1342734"/>
              <a:gd name="connsiteX71" fmla="*/ 5861726 w 10678681"/>
              <a:gd name="connsiteY71" fmla="*/ 1147891 h 1342734"/>
              <a:gd name="connsiteX72" fmla="*/ 5805823 w 10678681"/>
              <a:gd name="connsiteY72" fmla="*/ 1152457 h 1342734"/>
              <a:gd name="connsiteX73" fmla="*/ 5689841 w 10678681"/>
              <a:gd name="connsiteY73" fmla="*/ 1176232 h 1342734"/>
              <a:gd name="connsiteX74" fmla="*/ 5605119 w 10678681"/>
              <a:gd name="connsiteY74" fmla="*/ 1190202 h 1342734"/>
              <a:gd name="connsiteX75" fmla="*/ 5488513 w 10678681"/>
              <a:gd name="connsiteY75" fmla="*/ 1205367 h 1342734"/>
              <a:gd name="connsiteX76" fmla="*/ 5402905 w 10678681"/>
              <a:gd name="connsiteY76" fmla="*/ 1241191 h 1342734"/>
              <a:gd name="connsiteX77" fmla="*/ 5285593 w 10678681"/>
              <a:gd name="connsiteY77" fmla="*/ 1273569 h 1342734"/>
              <a:gd name="connsiteX78" fmla="*/ 5192893 w 10678681"/>
              <a:gd name="connsiteY78" fmla="*/ 1247188 h 1342734"/>
              <a:gd name="connsiteX79" fmla="*/ 5186475 w 10678681"/>
              <a:gd name="connsiteY79" fmla="*/ 1257028 h 1342734"/>
              <a:gd name="connsiteX80" fmla="*/ 5126038 w 10678681"/>
              <a:gd name="connsiteY80" fmla="*/ 1263189 h 1342734"/>
              <a:gd name="connsiteX81" fmla="*/ 4894688 w 10678681"/>
              <a:gd name="connsiteY81" fmla="*/ 1247184 h 1342734"/>
              <a:gd name="connsiteX82" fmla="*/ 4788036 w 10678681"/>
              <a:gd name="connsiteY82" fmla="*/ 1238182 h 1342734"/>
              <a:gd name="connsiteX83" fmla="*/ 4747555 w 10678681"/>
              <a:gd name="connsiteY83" fmla="*/ 1252768 h 1342734"/>
              <a:gd name="connsiteX84" fmla="*/ 4679644 w 10678681"/>
              <a:gd name="connsiteY84" fmla="*/ 1276603 h 1342734"/>
              <a:gd name="connsiteX85" fmla="*/ 4632222 w 10678681"/>
              <a:gd name="connsiteY85" fmla="*/ 1318360 h 1342734"/>
              <a:gd name="connsiteX86" fmla="*/ 4617358 w 10678681"/>
              <a:gd name="connsiteY86" fmla="*/ 1327690 h 1342734"/>
              <a:gd name="connsiteX87" fmla="*/ 4589102 w 10678681"/>
              <a:gd name="connsiteY87" fmla="*/ 1321223 h 1342734"/>
              <a:gd name="connsiteX88" fmla="*/ 4578184 w 10678681"/>
              <a:gd name="connsiteY88" fmla="*/ 1326745 h 1342734"/>
              <a:gd name="connsiteX89" fmla="*/ 4574270 w 10678681"/>
              <a:gd name="connsiteY89" fmla="*/ 1325878 h 1342734"/>
              <a:gd name="connsiteX90" fmla="*/ 4564919 w 10678681"/>
              <a:gd name="connsiteY90" fmla="*/ 1325507 h 1342734"/>
              <a:gd name="connsiteX91" fmla="*/ 4566586 w 10678681"/>
              <a:gd name="connsiteY91" fmla="*/ 1316963 h 1342734"/>
              <a:gd name="connsiteX92" fmla="*/ 4556303 w 10678681"/>
              <a:gd name="connsiteY92" fmla="*/ 1300262 h 1342734"/>
              <a:gd name="connsiteX93" fmla="*/ 4502358 w 10678681"/>
              <a:gd name="connsiteY93" fmla="*/ 1302558 h 1342734"/>
              <a:gd name="connsiteX94" fmla="*/ 4498919 w 10678681"/>
              <a:gd name="connsiteY94" fmla="*/ 1312115 h 1342734"/>
              <a:gd name="connsiteX95" fmla="*/ 4492075 w 10678681"/>
              <a:gd name="connsiteY95" fmla="*/ 1313357 h 1342734"/>
              <a:gd name="connsiteX96" fmla="*/ 4487466 w 10678681"/>
              <a:gd name="connsiteY96" fmla="*/ 1304102 h 1342734"/>
              <a:gd name="connsiteX97" fmla="*/ 4398292 w 10678681"/>
              <a:gd name="connsiteY97" fmla="*/ 1278410 h 1342734"/>
              <a:gd name="connsiteX98" fmla="*/ 4306088 w 10678681"/>
              <a:gd name="connsiteY98" fmla="*/ 1282512 h 1342734"/>
              <a:gd name="connsiteX99" fmla="*/ 4188995 w 10678681"/>
              <a:gd name="connsiteY99" fmla="*/ 1296718 h 1342734"/>
              <a:gd name="connsiteX100" fmla="*/ 4136582 w 10678681"/>
              <a:gd name="connsiteY100" fmla="*/ 1287687 h 1342734"/>
              <a:gd name="connsiteX101" fmla="*/ 4064614 w 10678681"/>
              <a:gd name="connsiteY101" fmla="*/ 1296118 h 1342734"/>
              <a:gd name="connsiteX102" fmla="*/ 3900948 w 10678681"/>
              <a:gd name="connsiteY102" fmla="*/ 1322156 h 1342734"/>
              <a:gd name="connsiteX103" fmla="*/ 3787890 w 10678681"/>
              <a:gd name="connsiteY103" fmla="*/ 1322164 h 1342734"/>
              <a:gd name="connsiteX104" fmla="*/ 3745993 w 10678681"/>
              <a:gd name="connsiteY104" fmla="*/ 1342630 h 1342734"/>
              <a:gd name="connsiteX105" fmla="*/ 3675785 w 10678681"/>
              <a:gd name="connsiteY105" fmla="*/ 1326802 h 1342734"/>
              <a:gd name="connsiteX106" fmla="*/ 3623856 w 10678681"/>
              <a:gd name="connsiteY106" fmla="*/ 1290804 h 1342734"/>
              <a:gd name="connsiteX107" fmla="*/ 3564933 w 10678681"/>
              <a:gd name="connsiteY107" fmla="*/ 1287147 h 1342734"/>
              <a:gd name="connsiteX108" fmla="*/ 3550537 w 10678681"/>
              <a:gd name="connsiteY108" fmla="*/ 1317552 h 1342734"/>
              <a:gd name="connsiteX109" fmla="*/ 3487736 w 10678681"/>
              <a:gd name="connsiteY109" fmla="*/ 1303493 h 1342734"/>
              <a:gd name="connsiteX110" fmla="*/ 3392548 w 10678681"/>
              <a:gd name="connsiteY110" fmla="*/ 1278741 h 1342734"/>
              <a:gd name="connsiteX111" fmla="*/ 3337466 w 10678681"/>
              <a:gd name="connsiteY111" fmla="*/ 1272537 h 1342734"/>
              <a:gd name="connsiteX112" fmla="*/ 3175981 w 10678681"/>
              <a:gd name="connsiteY112" fmla="*/ 1208973 h 1342734"/>
              <a:gd name="connsiteX113" fmla="*/ 3036856 w 10678681"/>
              <a:gd name="connsiteY113" fmla="*/ 1214383 h 1342734"/>
              <a:gd name="connsiteX114" fmla="*/ 2824973 w 10678681"/>
              <a:gd name="connsiteY114" fmla="*/ 1134864 h 1342734"/>
              <a:gd name="connsiteX115" fmla="*/ 2804398 w 10678681"/>
              <a:gd name="connsiteY115" fmla="*/ 1125556 h 1342734"/>
              <a:gd name="connsiteX116" fmla="*/ 2736109 w 10678681"/>
              <a:gd name="connsiteY116" fmla="*/ 1137717 h 1342734"/>
              <a:gd name="connsiteX117" fmla="*/ 2659096 w 10678681"/>
              <a:gd name="connsiteY117" fmla="*/ 1150294 h 1342734"/>
              <a:gd name="connsiteX118" fmla="*/ 2567088 w 10678681"/>
              <a:gd name="connsiteY118" fmla="*/ 1181781 h 1342734"/>
              <a:gd name="connsiteX119" fmla="*/ 2454501 w 10678681"/>
              <a:gd name="connsiteY119" fmla="*/ 1155455 h 1342734"/>
              <a:gd name="connsiteX120" fmla="*/ 2385161 w 10678681"/>
              <a:gd name="connsiteY120" fmla="*/ 1161312 h 1342734"/>
              <a:gd name="connsiteX121" fmla="*/ 2273361 w 10678681"/>
              <a:gd name="connsiteY121" fmla="*/ 1134090 h 1342734"/>
              <a:gd name="connsiteX122" fmla="*/ 2132003 w 10678681"/>
              <a:gd name="connsiteY122" fmla="*/ 1139225 h 1342734"/>
              <a:gd name="connsiteX123" fmla="*/ 2041224 w 10678681"/>
              <a:gd name="connsiteY123" fmla="*/ 1147536 h 1342734"/>
              <a:gd name="connsiteX124" fmla="*/ 2010157 w 10678681"/>
              <a:gd name="connsiteY124" fmla="*/ 1152767 h 1342734"/>
              <a:gd name="connsiteX125" fmla="*/ 1859213 w 10678681"/>
              <a:gd name="connsiteY125" fmla="*/ 1199540 h 1342734"/>
              <a:gd name="connsiteX126" fmla="*/ 1735877 w 10678681"/>
              <a:gd name="connsiteY126" fmla="*/ 1246527 h 1342734"/>
              <a:gd name="connsiteX127" fmla="*/ 1705069 w 10678681"/>
              <a:gd name="connsiteY127" fmla="*/ 1251989 h 1342734"/>
              <a:gd name="connsiteX128" fmla="*/ 1307888 w 10678681"/>
              <a:gd name="connsiteY128" fmla="*/ 1283156 h 1342734"/>
              <a:gd name="connsiteX129" fmla="*/ 1220734 w 10678681"/>
              <a:gd name="connsiteY129" fmla="*/ 1257811 h 1342734"/>
              <a:gd name="connsiteX130" fmla="*/ 1021737 w 10678681"/>
              <a:gd name="connsiteY130" fmla="*/ 1238739 h 1342734"/>
              <a:gd name="connsiteX131" fmla="*/ 959820 w 10678681"/>
              <a:gd name="connsiteY131" fmla="*/ 1275863 h 1342734"/>
              <a:gd name="connsiteX132" fmla="*/ 929137 w 10678681"/>
              <a:gd name="connsiteY132" fmla="*/ 1273957 h 1342734"/>
              <a:gd name="connsiteX133" fmla="*/ 878849 w 10678681"/>
              <a:gd name="connsiteY133" fmla="*/ 1266740 h 1342734"/>
              <a:gd name="connsiteX134" fmla="*/ 800667 w 10678681"/>
              <a:gd name="connsiteY134" fmla="*/ 1282041 h 1342734"/>
              <a:gd name="connsiteX135" fmla="*/ 644906 w 10678681"/>
              <a:gd name="connsiteY135" fmla="*/ 1273685 h 1342734"/>
              <a:gd name="connsiteX136" fmla="*/ 379869 w 10678681"/>
              <a:gd name="connsiteY136" fmla="*/ 1339165 h 1342734"/>
              <a:gd name="connsiteX137" fmla="*/ 137696 w 10678681"/>
              <a:gd name="connsiteY137" fmla="*/ 1319217 h 1342734"/>
              <a:gd name="connsiteX138" fmla="*/ 54250 w 10678681"/>
              <a:gd name="connsiteY138" fmla="*/ 1315838 h 1342734"/>
              <a:gd name="connsiteX139" fmla="*/ 28042 w 10678681"/>
              <a:gd name="connsiteY139" fmla="*/ 1297822 h 1342734"/>
              <a:gd name="connsiteX140" fmla="*/ 0 w 10678681"/>
              <a:gd name="connsiteY140" fmla="*/ 1294612 h 1342734"/>
              <a:gd name="connsiteX141" fmla="*/ 0 w 10678681"/>
              <a:gd name="connsiteY141"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09062 h 1342734"/>
              <a:gd name="connsiteX14" fmla="*/ 9840045 w 10678681"/>
              <a:gd name="connsiteY14" fmla="*/ 223033 h 1342734"/>
              <a:gd name="connsiteX15" fmla="*/ 9679639 w 10678681"/>
              <a:gd name="connsiteY15" fmla="*/ 24718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276883 w 10678681"/>
              <a:gd name="connsiteY30" fmla="*/ 588214 h 1342734"/>
              <a:gd name="connsiteX31" fmla="*/ 8086698 w 10678681"/>
              <a:gd name="connsiteY31" fmla="*/ 605185 h 1342734"/>
              <a:gd name="connsiteX32" fmla="*/ 7982378 w 10678681"/>
              <a:gd name="connsiteY32" fmla="*/ 629799 h 1342734"/>
              <a:gd name="connsiteX33" fmla="*/ 7947952 w 10678681"/>
              <a:gd name="connsiteY33" fmla="*/ 648003 h 1342734"/>
              <a:gd name="connsiteX34" fmla="*/ 7890112 w 10678681"/>
              <a:gd name="connsiteY34" fmla="*/ 677915 h 1342734"/>
              <a:gd name="connsiteX35" fmla="*/ 7853284 w 10678681"/>
              <a:gd name="connsiteY35" fmla="*/ 723588 h 1342734"/>
              <a:gd name="connsiteX36" fmla="*/ 7802383 w 10678681"/>
              <a:gd name="connsiteY36" fmla="*/ 739359 h 1342734"/>
              <a:gd name="connsiteX37" fmla="*/ 7730518 w 10678681"/>
              <a:gd name="connsiteY37" fmla="*/ 739526 h 1342734"/>
              <a:gd name="connsiteX38" fmla="*/ 7720084 w 10678681"/>
              <a:gd name="connsiteY38" fmla="*/ 760750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58094 w 10678681"/>
              <a:gd name="connsiteY45" fmla="*/ 990679 h 1342734"/>
              <a:gd name="connsiteX46" fmla="*/ 7257893 w 10678681"/>
              <a:gd name="connsiteY46" fmla="*/ 991204 h 1342734"/>
              <a:gd name="connsiteX47" fmla="*/ 7247153 w 10678681"/>
              <a:gd name="connsiteY47" fmla="*/ 991550 h 1342734"/>
              <a:gd name="connsiteX48" fmla="*/ 7193612 w 10678681"/>
              <a:gd name="connsiteY48" fmla="*/ 987042 h 1342734"/>
              <a:gd name="connsiteX49" fmla="*/ 7132632 w 10678681"/>
              <a:gd name="connsiteY49" fmla="*/ 1042036 h 1342734"/>
              <a:gd name="connsiteX50" fmla="*/ 7105610 w 10678681"/>
              <a:gd name="connsiteY50" fmla="*/ 1053537 h 1342734"/>
              <a:gd name="connsiteX51" fmla="*/ 7069148 w 10678681"/>
              <a:gd name="connsiteY51" fmla="*/ 1047163 h 1342734"/>
              <a:gd name="connsiteX52" fmla="*/ 7039634 w 10678681"/>
              <a:gd name="connsiteY52" fmla="*/ 1059971 h 1342734"/>
              <a:gd name="connsiteX53" fmla="*/ 7033445 w 10678681"/>
              <a:gd name="connsiteY53" fmla="*/ 1063314 h 1342734"/>
              <a:gd name="connsiteX54" fmla="*/ 6999157 w 10678681"/>
              <a:gd name="connsiteY54" fmla="*/ 1055282 h 1342734"/>
              <a:gd name="connsiteX55" fmla="*/ 6981874 w 10678681"/>
              <a:gd name="connsiteY55" fmla="*/ 1053827 h 1342734"/>
              <a:gd name="connsiteX56" fmla="*/ 6976102 w 10678681"/>
              <a:gd name="connsiteY56" fmla="*/ 1047854 h 1342734"/>
              <a:gd name="connsiteX57" fmla="*/ 6951040 w 10678681"/>
              <a:gd name="connsiteY57" fmla="*/ 1048531 h 1342734"/>
              <a:gd name="connsiteX58" fmla="*/ 6948497 w 10678681"/>
              <a:gd name="connsiteY58" fmla="*/ 1050706 h 1342734"/>
              <a:gd name="connsiteX59" fmla="*/ 6926582 w 10678681"/>
              <a:gd name="connsiteY59" fmla="*/ 1043462 h 1342734"/>
              <a:gd name="connsiteX60" fmla="*/ 6833743 w 10678681"/>
              <a:gd name="connsiteY60" fmla="*/ 1027960 h 1342734"/>
              <a:gd name="connsiteX61" fmla="*/ 6687090 w 10678681"/>
              <a:gd name="connsiteY61" fmla="*/ 1063250 h 1342734"/>
              <a:gd name="connsiteX62" fmla="*/ 6431838 w 10678681"/>
              <a:gd name="connsiteY62" fmla="*/ 1063226 h 1342734"/>
              <a:gd name="connsiteX63" fmla="*/ 6327795 w 10678681"/>
              <a:gd name="connsiteY63" fmla="*/ 1088142 h 1342734"/>
              <a:gd name="connsiteX64" fmla="*/ 6136549 w 10678681"/>
              <a:gd name="connsiteY64" fmla="*/ 1100268 h 1342734"/>
              <a:gd name="connsiteX65" fmla="*/ 6004655 w 10678681"/>
              <a:gd name="connsiteY65" fmla="*/ 1114946 h 1342734"/>
              <a:gd name="connsiteX66" fmla="*/ 5936643 w 10678681"/>
              <a:gd name="connsiteY66" fmla="*/ 1095428 h 1342734"/>
              <a:gd name="connsiteX67" fmla="*/ 5912484 w 10678681"/>
              <a:gd name="connsiteY67" fmla="*/ 1112624 h 1342734"/>
              <a:gd name="connsiteX68" fmla="*/ 5908387 w 10678681"/>
              <a:gd name="connsiteY68" fmla="*/ 1116018 h 1342734"/>
              <a:gd name="connsiteX69" fmla="*/ 5890495 w 10678681"/>
              <a:gd name="connsiteY69" fmla="*/ 1120268 h 1342734"/>
              <a:gd name="connsiteX70" fmla="*/ 5887318 w 10678681"/>
              <a:gd name="connsiteY70" fmla="*/ 1133134 h 1342734"/>
              <a:gd name="connsiteX71" fmla="*/ 5861726 w 10678681"/>
              <a:gd name="connsiteY71" fmla="*/ 1147891 h 1342734"/>
              <a:gd name="connsiteX72" fmla="*/ 5805823 w 10678681"/>
              <a:gd name="connsiteY72" fmla="*/ 1152457 h 1342734"/>
              <a:gd name="connsiteX73" fmla="*/ 5689841 w 10678681"/>
              <a:gd name="connsiteY73" fmla="*/ 1176232 h 1342734"/>
              <a:gd name="connsiteX74" fmla="*/ 5605119 w 10678681"/>
              <a:gd name="connsiteY74" fmla="*/ 1190202 h 1342734"/>
              <a:gd name="connsiteX75" fmla="*/ 5488513 w 10678681"/>
              <a:gd name="connsiteY75" fmla="*/ 1205367 h 1342734"/>
              <a:gd name="connsiteX76" fmla="*/ 5402905 w 10678681"/>
              <a:gd name="connsiteY76" fmla="*/ 1241191 h 1342734"/>
              <a:gd name="connsiteX77" fmla="*/ 5285593 w 10678681"/>
              <a:gd name="connsiteY77" fmla="*/ 1273569 h 1342734"/>
              <a:gd name="connsiteX78" fmla="*/ 5192893 w 10678681"/>
              <a:gd name="connsiteY78" fmla="*/ 1247188 h 1342734"/>
              <a:gd name="connsiteX79" fmla="*/ 5186475 w 10678681"/>
              <a:gd name="connsiteY79" fmla="*/ 1257028 h 1342734"/>
              <a:gd name="connsiteX80" fmla="*/ 5126038 w 10678681"/>
              <a:gd name="connsiteY80" fmla="*/ 1263189 h 1342734"/>
              <a:gd name="connsiteX81" fmla="*/ 4894688 w 10678681"/>
              <a:gd name="connsiteY81" fmla="*/ 1247184 h 1342734"/>
              <a:gd name="connsiteX82" fmla="*/ 4788036 w 10678681"/>
              <a:gd name="connsiteY82" fmla="*/ 1238182 h 1342734"/>
              <a:gd name="connsiteX83" fmla="*/ 4747555 w 10678681"/>
              <a:gd name="connsiteY83" fmla="*/ 1252768 h 1342734"/>
              <a:gd name="connsiteX84" fmla="*/ 4679644 w 10678681"/>
              <a:gd name="connsiteY84" fmla="*/ 1276603 h 1342734"/>
              <a:gd name="connsiteX85" fmla="*/ 4632222 w 10678681"/>
              <a:gd name="connsiteY85" fmla="*/ 1318360 h 1342734"/>
              <a:gd name="connsiteX86" fmla="*/ 4617358 w 10678681"/>
              <a:gd name="connsiteY86" fmla="*/ 1327690 h 1342734"/>
              <a:gd name="connsiteX87" fmla="*/ 4589102 w 10678681"/>
              <a:gd name="connsiteY87" fmla="*/ 1321223 h 1342734"/>
              <a:gd name="connsiteX88" fmla="*/ 4578184 w 10678681"/>
              <a:gd name="connsiteY88" fmla="*/ 1326745 h 1342734"/>
              <a:gd name="connsiteX89" fmla="*/ 4574270 w 10678681"/>
              <a:gd name="connsiteY89" fmla="*/ 1325878 h 1342734"/>
              <a:gd name="connsiteX90" fmla="*/ 4564919 w 10678681"/>
              <a:gd name="connsiteY90" fmla="*/ 1325507 h 1342734"/>
              <a:gd name="connsiteX91" fmla="*/ 4566586 w 10678681"/>
              <a:gd name="connsiteY91" fmla="*/ 1316963 h 1342734"/>
              <a:gd name="connsiteX92" fmla="*/ 4556303 w 10678681"/>
              <a:gd name="connsiteY92" fmla="*/ 1300262 h 1342734"/>
              <a:gd name="connsiteX93" fmla="*/ 4502358 w 10678681"/>
              <a:gd name="connsiteY93" fmla="*/ 1302558 h 1342734"/>
              <a:gd name="connsiteX94" fmla="*/ 4498919 w 10678681"/>
              <a:gd name="connsiteY94" fmla="*/ 1312115 h 1342734"/>
              <a:gd name="connsiteX95" fmla="*/ 4492075 w 10678681"/>
              <a:gd name="connsiteY95" fmla="*/ 1313357 h 1342734"/>
              <a:gd name="connsiteX96" fmla="*/ 4487466 w 10678681"/>
              <a:gd name="connsiteY96" fmla="*/ 1304102 h 1342734"/>
              <a:gd name="connsiteX97" fmla="*/ 4398292 w 10678681"/>
              <a:gd name="connsiteY97" fmla="*/ 1278410 h 1342734"/>
              <a:gd name="connsiteX98" fmla="*/ 4306088 w 10678681"/>
              <a:gd name="connsiteY98" fmla="*/ 1282512 h 1342734"/>
              <a:gd name="connsiteX99" fmla="*/ 4188995 w 10678681"/>
              <a:gd name="connsiteY99" fmla="*/ 1296718 h 1342734"/>
              <a:gd name="connsiteX100" fmla="*/ 4136582 w 10678681"/>
              <a:gd name="connsiteY100" fmla="*/ 1287687 h 1342734"/>
              <a:gd name="connsiteX101" fmla="*/ 4064614 w 10678681"/>
              <a:gd name="connsiteY101" fmla="*/ 1296118 h 1342734"/>
              <a:gd name="connsiteX102" fmla="*/ 3900948 w 10678681"/>
              <a:gd name="connsiteY102" fmla="*/ 1322156 h 1342734"/>
              <a:gd name="connsiteX103" fmla="*/ 3787890 w 10678681"/>
              <a:gd name="connsiteY103" fmla="*/ 1322164 h 1342734"/>
              <a:gd name="connsiteX104" fmla="*/ 3745993 w 10678681"/>
              <a:gd name="connsiteY104" fmla="*/ 1342630 h 1342734"/>
              <a:gd name="connsiteX105" fmla="*/ 3675785 w 10678681"/>
              <a:gd name="connsiteY105" fmla="*/ 1326802 h 1342734"/>
              <a:gd name="connsiteX106" fmla="*/ 3623856 w 10678681"/>
              <a:gd name="connsiteY106" fmla="*/ 1290804 h 1342734"/>
              <a:gd name="connsiteX107" fmla="*/ 3564933 w 10678681"/>
              <a:gd name="connsiteY107" fmla="*/ 1287147 h 1342734"/>
              <a:gd name="connsiteX108" fmla="*/ 3550537 w 10678681"/>
              <a:gd name="connsiteY108" fmla="*/ 1317552 h 1342734"/>
              <a:gd name="connsiteX109" fmla="*/ 3487736 w 10678681"/>
              <a:gd name="connsiteY109" fmla="*/ 1303493 h 1342734"/>
              <a:gd name="connsiteX110" fmla="*/ 3392548 w 10678681"/>
              <a:gd name="connsiteY110" fmla="*/ 1278741 h 1342734"/>
              <a:gd name="connsiteX111" fmla="*/ 3337466 w 10678681"/>
              <a:gd name="connsiteY111" fmla="*/ 1272537 h 1342734"/>
              <a:gd name="connsiteX112" fmla="*/ 3175981 w 10678681"/>
              <a:gd name="connsiteY112" fmla="*/ 1208973 h 1342734"/>
              <a:gd name="connsiteX113" fmla="*/ 3036856 w 10678681"/>
              <a:gd name="connsiteY113" fmla="*/ 1214383 h 1342734"/>
              <a:gd name="connsiteX114" fmla="*/ 2824973 w 10678681"/>
              <a:gd name="connsiteY114" fmla="*/ 1134864 h 1342734"/>
              <a:gd name="connsiteX115" fmla="*/ 2804398 w 10678681"/>
              <a:gd name="connsiteY115" fmla="*/ 1125556 h 1342734"/>
              <a:gd name="connsiteX116" fmla="*/ 2736109 w 10678681"/>
              <a:gd name="connsiteY116" fmla="*/ 1137717 h 1342734"/>
              <a:gd name="connsiteX117" fmla="*/ 2659096 w 10678681"/>
              <a:gd name="connsiteY117" fmla="*/ 1150294 h 1342734"/>
              <a:gd name="connsiteX118" fmla="*/ 2567088 w 10678681"/>
              <a:gd name="connsiteY118" fmla="*/ 1181781 h 1342734"/>
              <a:gd name="connsiteX119" fmla="*/ 2454501 w 10678681"/>
              <a:gd name="connsiteY119" fmla="*/ 1155455 h 1342734"/>
              <a:gd name="connsiteX120" fmla="*/ 2385161 w 10678681"/>
              <a:gd name="connsiteY120" fmla="*/ 1161312 h 1342734"/>
              <a:gd name="connsiteX121" fmla="*/ 2273361 w 10678681"/>
              <a:gd name="connsiteY121" fmla="*/ 1134090 h 1342734"/>
              <a:gd name="connsiteX122" fmla="*/ 2132003 w 10678681"/>
              <a:gd name="connsiteY122" fmla="*/ 1139225 h 1342734"/>
              <a:gd name="connsiteX123" fmla="*/ 2041224 w 10678681"/>
              <a:gd name="connsiteY123" fmla="*/ 1147536 h 1342734"/>
              <a:gd name="connsiteX124" fmla="*/ 2010157 w 10678681"/>
              <a:gd name="connsiteY124" fmla="*/ 1152767 h 1342734"/>
              <a:gd name="connsiteX125" fmla="*/ 1859213 w 10678681"/>
              <a:gd name="connsiteY125" fmla="*/ 1199540 h 1342734"/>
              <a:gd name="connsiteX126" fmla="*/ 1735877 w 10678681"/>
              <a:gd name="connsiteY126" fmla="*/ 1246527 h 1342734"/>
              <a:gd name="connsiteX127" fmla="*/ 1705069 w 10678681"/>
              <a:gd name="connsiteY127" fmla="*/ 1251989 h 1342734"/>
              <a:gd name="connsiteX128" fmla="*/ 1307888 w 10678681"/>
              <a:gd name="connsiteY128" fmla="*/ 1283156 h 1342734"/>
              <a:gd name="connsiteX129" fmla="*/ 1220734 w 10678681"/>
              <a:gd name="connsiteY129" fmla="*/ 1257811 h 1342734"/>
              <a:gd name="connsiteX130" fmla="*/ 1021737 w 10678681"/>
              <a:gd name="connsiteY130" fmla="*/ 1238739 h 1342734"/>
              <a:gd name="connsiteX131" fmla="*/ 959820 w 10678681"/>
              <a:gd name="connsiteY131" fmla="*/ 1275863 h 1342734"/>
              <a:gd name="connsiteX132" fmla="*/ 929137 w 10678681"/>
              <a:gd name="connsiteY132" fmla="*/ 1273957 h 1342734"/>
              <a:gd name="connsiteX133" fmla="*/ 878849 w 10678681"/>
              <a:gd name="connsiteY133" fmla="*/ 1266740 h 1342734"/>
              <a:gd name="connsiteX134" fmla="*/ 800667 w 10678681"/>
              <a:gd name="connsiteY134" fmla="*/ 1282041 h 1342734"/>
              <a:gd name="connsiteX135" fmla="*/ 644906 w 10678681"/>
              <a:gd name="connsiteY135" fmla="*/ 1273685 h 1342734"/>
              <a:gd name="connsiteX136" fmla="*/ 379869 w 10678681"/>
              <a:gd name="connsiteY136" fmla="*/ 1339165 h 1342734"/>
              <a:gd name="connsiteX137" fmla="*/ 137696 w 10678681"/>
              <a:gd name="connsiteY137" fmla="*/ 1319217 h 1342734"/>
              <a:gd name="connsiteX138" fmla="*/ 54250 w 10678681"/>
              <a:gd name="connsiteY138" fmla="*/ 1315838 h 1342734"/>
              <a:gd name="connsiteX139" fmla="*/ 28042 w 10678681"/>
              <a:gd name="connsiteY139" fmla="*/ 1297822 h 1342734"/>
              <a:gd name="connsiteX140" fmla="*/ 0 w 10678681"/>
              <a:gd name="connsiteY140" fmla="*/ 1294612 h 1342734"/>
              <a:gd name="connsiteX141" fmla="*/ 0 w 10678681"/>
              <a:gd name="connsiteY141"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09062 h 1342734"/>
              <a:gd name="connsiteX14" fmla="*/ 9840045 w 10678681"/>
              <a:gd name="connsiteY14" fmla="*/ 223033 h 1342734"/>
              <a:gd name="connsiteX15" fmla="*/ 9679639 w 10678681"/>
              <a:gd name="connsiteY15" fmla="*/ 24718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276883 w 10678681"/>
              <a:gd name="connsiteY30" fmla="*/ 588214 h 1342734"/>
              <a:gd name="connsiteX31" fmla="*/ 8086698 w 10678681"/>
              <a:gd name="connsiteY31" fmla="*/ 605185 h 1342734"/>
              <a:gd name="connsiteX32" fmla="*/ 7982378 w 10678681"/>
              <a:gd name="connsiteY32" fmla="*/ 629799 h 1342734"/>
              <a:gd name="connsiteX33" fmla="*/ 7947952 w 10678681"/>
              <a:gd name="connsiteY33" fmla="*/ 648003 h 1342734"/>
              <a:gd name="connsiteX34" fmla="*/ 7890112 w 10678681"/>
              <a:gd name="connsiteY34" fmla="*/ 677915 h 1342734"/>
              <a:gd name="connsiteX35" fmla="*/ 7853284 w 10678681"/>
              <a:gd name="connsiteY35" fmla="*/ 723588 h 1342734"/>
              <a:gd name="connsiteX36" fmla="*/ 7802383 w 10678681"/>
              <a:gd name="connsiteY36" fmla="*/ 739359 h 1342734"/>
              <a:gd name="connsiteX37" fmla="*/ 7730518 w 10678681"/>
              <a:gd name="connsiteY37" fmla="*/ 739526 h 1342734"/>
              <a:gd name="connsiteX38" fmla="*/ 7720084 w 10678681"/>
              <a:gd name="connsiteY38" fmla="*/ 760750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58094 w 10678681"/>
              <a:gd name="connsiteY45" fmla="*/ 990679 h 1342734"/>
              <a:gd name="connsiteX46" fmla="*/ 7257893 w 10678681"/>
              <a:gd name="connsiteY46" fmla="*/ 991204 h 1342734"/>
              <a:gd name="connsiteX47" fmla="*/ 7247153 w 10678681"/>
              <a:gd name="connsiteY47" fmla="*/ 991550 h 1342734"/>
              <a:gd name="connsiteX48" fmla="*/ 7193612 w 10678681"/>
              <a:gd name="connsiteY48" fmla="*/ 987042 h 1342734"/>
              <a:gd name="connsiteX49" fmla="*/ 7132632 w 10678681"/>
              <a:gd name="connsiteY49" fmla="*/ 1042036 h 1342734"/>
              <a:gd name="connsiteX50" fmla="*/ 7105610 w 10678681"/>
              <a:gd name="connsiteY50" fmla="*/ 1053537 h 1342734"/>
              <a:gd name="connsiteX51" fmla="*/ 7069148 w 10678681"/>
              <a:gd name="connsiteY51" fmla="*/ 1047163 h 1342734"/>
              <a:gd name="connsiteX52" fmla="*/ 7039634 w 10678681"/>
              <a:gd name="connsiteY52" fmla="*/ 1059971 h 1342734"/>
              <a:gd name="connsiteX53" fmla="*/ 7033445 w 10678681"/>
              <a:gd name="connsiteY53" fmla="*/ 1063314 h 1342734"/>
              <a:gd name="connsiteX54" fmla="*/ 6999157 w 10678681"/>
              <a:gd name="connsiteY54" fmla="*/ 1055282 h 1342734"/>
              <a:gd name="connsiteX55" fmla="*/ 6981874 w 10678681"/>
              <a:gd name="connsiteY55" fmla="*/ 1053827 h 1342734"/>
              <a:gd name="connsiteX56" fmla="*/ 6976102 w 10678681"/>
              <a:gd name="connsiteY56" fmla="*/ 1047854 h 1342734"/>
              <a:gd name="connsiteX57" fmla="*/ 6951040 w 10678681"/>
              <a:gd name="connsiteY57" fmla="*/ 1048531 h 1342734"/>
              <a:gd name="connsiteX58" fmla="*/ 6948497 w 10678681"/>
              <a:gd name="connsiteY58" fmla="*/ 1050706 h 1342734"/>
              <a:gd name="connsiteX59" fmla="*/ 6926582 w 10678681"/>
              <a:gd name="connsiteY59" fmla="*/ 1043462 h 1342734"/>
              <a:gd name="connsiteX60" fmla="*/ 6833743 w 10678681"/>
              <a:gd name="connsiteY60" fmla="*/ 1027960 h 1342734"/>
              <a:gd name="connsiteX61" fmla="*/ 6687090 w 10678681"/>
              <a:gd name="connsiteY61" fmla="*/ 1063250 h 1342734"/>
              <a:gd name="connsiteX62" fmla="*/ 6431838 w 10678681"/>
              <a:gd name="connsiteY62" fmla="*/ 1063226 h 1342734"/>
              <a:gd name="connsiteX63" fmla="*/ 6327795 w 10678681"/>
              <a:gd name="connsiteY63" fmla="*/ 1088142 h 1342734"/>
              <a:gd name="connsiteX64" fmla="*/ 6136549 w 10678681"/>
              <a:gd name="connsiteY64" fmla="*/ 1100268 h 1342734"/>
              <a:gd name="connsiteX65" fmla="*/ 6004655 w 10678681"/>
              <a:gd name="connsiteY65" fmla="*/ 1114946 h 1342734"/>
              <a:gd name="connsiteX66" fmla="*/ 5936643 w 10678681"/>
              <a:gd name="connsiteY66" fmla="*/ 1095428 h 1342734"/>
              <a:gd name="connsiteX67" fmla="*/ 5912484 w 10678681"/>
              <a:gd name="connsiteY67" fmla="*/ 1112624 h 1342734"/>
              <a:gd name="connsiteX68" fmla="*/ 5908387 w 10678681"/>
              <a:gd name="connsiteY68" fmla="*/ 1116018 h 1342734"/>
              <a:gd name="connsiteX69" fmla="*/ 5890495 w 10678681"/>
              <a:gd name="connsiteY69" fmla="*/ 1120268 h 1342734"/>
              <a:gd name="connsiteX70" fmla="*/ 5887318 w 10678681"/>
              <a:gd name="connsiteY70" fmla="*/ 1133134 h 1342734"/>
              <a:gd name="connsiteX71" fmla="*/ 5861726 w 10678681"/>
              <a:gd name="connsiteY71" fmla="*/ 1147891 h 1342734"/>
              <a:gd name="connsiteX72" fmla="*/ 5805823 w 10678681"/>
              <a:gd name="connsiteY72" fmla="*/ 1152457 h 1342734"/>
              <a:gd name="connsiteX73" fmla="*/ 5689841 w 10678681"/>
              <a:gd name="connsiteY73" fmla="*/ 1176232 h 1342734"/>
              <a:gd name="connsiteX74" fmla="*/ 5605119 w 10678681"/>
              <a:gd name="connsiteY74" fmla="*/ 1190202 h 1342734"/>
              <a:gd name="connsiteX75" fmla="*/ 5488513 w 10678681"/>
              <a:gd name="connsiteY75" fmla="*/ 1205367 h 1342734"/>
              <a:gd name="connsiteX76" fmla="*/ 5402905 w 10678681"/>
              <a:gd name="connsiteY76" fmla="*/ 1241191 h 1342734"/>
              <a:gd name="connsiteX77" fmla="*/ 5285593 w 10678681"/>
              <a:gd name="connsiteY77" fmla="*/ 1273569 h 1342734"/>
              <a:gd name="connsiteX78" fmla="*/ 5192893 w 10678681"/>
              <a:gd name="connsiteY78" fmla="*/ 1247188 h 1342734"/>
              <a:gd name="connsiteX79" fmla="*/ 5186475 w 10678681"/>
              <a:gd name="connsiteY79" fmla="*/ 1257028 h 1342734"/>
              <a:gd name="connsiteX80" fmla="*/ 5126038 w 10678681"/>
              <a:gd name="connsiteY80" fmla="*/ 1263189 h 1342734"/>
              <a:gd name="connsiteX81" fmla="*/ 4894688 w 10678681"/>
              <a:gd name="connsiteY81" fmla="*/ 1247184 h 1342734"/>
              <a:gd name="connsiteX82" fmla="*/ 4788036 w 10678681"/>
              <a:gd name="connsiteY82" fmla="*/ 1238182 h 1342734"/>
              <a:gd name="connsiteX83" fmla="*/ 4747555 w 10678681"/>
              <a:gd name="connsiteY83" fmla="*/ 1252768 h 1342734"/>
              <a:gd name="connsiteX84" fmla="*/ 4679644 w 10678681"/>
              <a:gd name="connsiteY84" fmla="*/ 1276603 h 1342734"/>
              <a:gd name="connsiteX85" fmla="*/ 4632222 w 10678681"/>
              <a:gd name="connsiteY85" fmla="*/ 1318360 h 1342734"/>
              <a:gd name="connsiteX86" fmla="*/ 4617358 w 10678681"/>
              <a:gd name="connsiteY86" fmla="*/ 1327690 h 1342734"/>
              <a:gd name="connsiteX87" fmla="*/ 4589102 w 10678681"/>
              <a:gd name="connsiteY87" fmla="*/ 1321223 h 1342734"/>
              <a:gd name="connsiteX88" fmla="*/ 4578184 w 10678681"/>
              <a:gd name="connsiteY88" fmla="*/ 1326745 h 1342734"/>
              <a:gd name="connsiteX89" fmla="*/ 4564919 w 10678681"/>
              <a:gd name="connsiteY89" fmla="*/ 1325507 h 1342734"/>
              <a:gd name="connsiteX90" fmla="*/ 4566586 w 10678681"/>
              <a:gd name="connsiteY90" fmla="*/ 1316963 h 1342734"/>
              <a:gd name="connsiteX91" fmla="*/ 4556303 w 10678681"/>
              <a:gd name="connsiteY91" fmla="*/ 1300262 h 1342734"/>
              <a:gd name="connsiteX92" fmla="*/ 4502358 w 10678681"/>
              <a:gd name="connsiteY92" fmla="*/ 1302558 h 1342734"/>
              <a:gd name="connsiteX93" fmla="*/ 4498919 w 10678681"/>
              <a:gd name="connsiteY93" fmla="*/ 1312115 h 1342734"/>
              <a:gd name="connsiteX94" fmla="*/ 4492075 w 10678681"/>
              <a:gd name="connsiteY94" fmla="*/ 1313357 h 1342734"/>
              <a:gd name="connsiteX95" fmla="*/ 4487466 w 10678681"/>
              <a:gd name="connsiteY95" fmla="*/ 1304102 h 1342734"/>
              <a:gd name="connsiteX96" fmla="*/ 4398292 w 10678681"/>
              <a:gd name="connsiteY96" fmla="*/ 1278410 h 1342734"/>
              <a:gd name="connsiteX97" fmla="*/ 4306088 w 10678681"/>
              <a:gd name="connsiteY97" fmla="*/ 1282512 h 1342734"/>
              <a:gd name="connsiteX98" fmla="*/ 4188995 w 10678681"/>
              <a:gd name="connsiteY98" fmla="*/ 1296718 h 1342734"/>
              <a:gd name="connsiteX99" fmla="*/ 4136582 w 10678681"/>
              <a:gd name="connsiteY99" fmla="*/ 1287687 h 1342734"/>
              <a:gd name="connsiteX100" fmla="*/ 4064614 w 10678681"/>
              <a:gd name="connsiteY100" fmla="*/ 1296118 h 1342734"/>
              <a:gd name="connsiteX101" fmla="*/ 3900948 w 10678681"/>
              <a:gd name="connsiteY101" fmla="*/ 1322156 h 1342734"/>
              <a:gd name="connsiteX102" fmla="*/ 3787890 w 10678681"/>
              <a:gd name="connsiteY102" fmla="*/ 1322164 h 1342734"/>
              <a:gd name="connsiteX103" fmla="*/ 3745993 w 10678681"/>
              <a:gd name="connsiteY103" fmla="*/ 1342630 h 1342734"/>
              <a:gd name="connsiteX104" fmla="*/ 3675785 w 10678681"/>
              <a:gd name="connsiteY104" fmla="*/ 1326802 h 1342734"/>
              <a:gd name="connsiteX105" fmla="*/ 3623856 w 10678681"/>
              <a:gd name="connsiteY105" fmla="*/ 1290804 h 1342734"/>
              <a:gd name="connsiteX106" fmla="*/ 3564933 w 10678681"/>
              <a:gd name="connsiteY106" fmla="*/ 1287147 h 1342734"/>
              <a:gd name="connsiteX107" fmla="*/ 3550537 w 10678681"/>
              <a:gd name="connsiteY107" fmla="*/ 1317552 h 1342734"/>
              <a:gd name="connsiteX108" fmla="*/ 3487736 w 10678681"/>
              <a:gd name="connsiteY108" fmla="*/ 1303493 h 1342734"/>
              <a:gd name="connsiteX109" fmla="*/ 3392548 w 10678681"/>
              <a:gd name="connsiteY109" fmla="*/ 1278741 h 1342734"/>
              <a:gd name="connsiteX110" fmla="*/ 3337466 w 10678681"/>
              <a:gd name="connsiteY110" fmla="*/ 1272537 h 1342734"/>
              <a:gd name="connsiteX111" fmla="*/ 3175981 w 10678681"/>
              <a:gd name="connsiteY111" fmla="*/ 1208973 h 1342734"/>
              <a:gd name="connsiteX112" fmla="*/ 3036856 w 10678681"/>
              <a:gd name="connsiteY112" fmla="*/ 1214383 h 1342734"/>
              <a:gd name="connsiteX113" fmla="*/ 2824973 w 10678681"/>
              <a:gd name="connsiteY113" fmla="*/ 1134864 h 1342734"/>
              <a:gd name="connsiteX114" fmla="*/ 2804398 w 10678681"/>
              <a:gd name="connsiteY114" fmla="*/ 1125556 h 1342734"/>
              <a:gd name="connsiteX115" fmla="*/ 2736109 w 10678681"/>
              <a:gd name="connsiteY115" fmla="*/ 1137717 h 1342734"/>
              <a:gd name="connsiteX116" fmla="*/ 2659096 w 10678681"/>
              <a:gd name="connsiteY116" fmla="*/ 1150294 h 1342734"/>
              <a:gd name="connsiteX117" fmla="*/ 2567088 w 10678681"/>
              <a:gd name="connsiteY117" fmla="*/ 1181781 h 1342734"/>
              <a:gd name="connsiteX118" fmla="*/ 2454501 w 10678681"/>
              <a:gd name="connsiteY118" fmla="*/ 1155455 h 1342734"/>
              <a:gd name="connsiteX119" fmla="*/ 2385161 w 10678681"/>
              <a:gd name="connsiteY119" fmla="*/ 1161312 h 1342734"/>
              <a:gd name="connsiteX120" fmla="*/ 2273361 w 10678681"/>
              <a:gd name="connsiteY120" fmla="*/ 1134090 h 1342734"/>
              <a:gd name="connsiteX121" fmla="*/ 2132003 w 10678681"/>
              <a:gd name="connsiteY121" fmla="*/ 1139225 h 1342734"/>
              <a:gd name="connsiteX122" fmla="*/ 2041224 w 10678681"/>
              <a:gd name="connsiteY122" fmla="*/ 1147536 h 1342734"/>
              <a:gd name="connsiteX123" fmla="*/ 2010157 w 10678681"/>
              <a:gd name="connsiteY123" fmla="*/ 1152767 h 1342734"/>
              <a:gd name="connsiteX124" fmla="*/ 1859213 w 10678681"/>
              <a:gd name="connsiteY124" fmla="*/ 1199540 h 1342734"/>
              <a:gd name="connsiteX125" fmla="*/ 1735877 w 10678681"/>
              <a:gd name="connsiteY125" fmla="*/ 1246527 h 1342734"/>
              <a:gd name="connsiteX126" fmla="*/ 1705069 w 10678681"/>
              <a:gd name="connsiteY126" fmla="*/ 1251989 h 1342734"/>
              <a:gd name="connsiteX127" fmla="*/ 1307888 w 10678681"/>
              <a:gd name="connsiteY127" fmla="*/ 1283156 h 1342734"/>
              <a:gd name="connsiteX128" fmla="*/ 1220734 w 10678681"/>
              <a:gd name="connsiteY128" fmla="*/ 1257811 h 1342734"/>
              <a:gd name="connsiteX129" fmla="*/ 1021737 w 10678681"/>
              <a:gd name="connsiteY129" fmla="*/ 1238739 h 1342734"/>
              <a:gd name="connsiteX130" fmla="*/ 959820 w 10678681"/>
              <a:gd name="connsiteY130" fmla="*/ 1275863 h 1342734"/>
              <a:gd name="connsiteX131" fmla="*/ 929137 w 10678681"/>
              <a:gd name="connsiteY131" fmla="*/ 1273957 h 1342734"/>
              <a:gd name="connsiteX132" fmla="*/ 878849 w 10678681"/>
              <a:gd name="connsiteY132" fmla="*/ 1266740 h 1342734"/>
              <a:gd name="connsiteX133" fmla="*/ 800667 w 10678681"/>
              <a:gd name="connsiteY133" fmla="*/ 1282041 h 1342734"/>
              <a:gd name="connsiteX134" fmla="*/ 644906 w 10678681"/>
              <a:gd name="connsiteY134" fmla="*/ 1273685 h 1342734"/>
              <a:gd name="connsiteX135" fmla="*/ 379869 w 10678681"/>
              <a:gd name="connsiteY135" fmla="*/ 1339165 h 1342734"/>
              <a:gd name="connsiteX136" fmla="*/ 137696 w 10678681"/>
              <a:gd name="connsiteY136" fmla="*/ 1319217 h 1342734"/>
              <a:gd name="connsiteX137" fmla="*/ 54250 w 10678681"/>
              <a:gd name="connsiteY137" fmla="*/ 1315838 h 1342734"/>
              <a:gd name="connsiteX138" fmla="*/ 28042 w 10678681"/>
              <a:gd name="connsiteY138" fmla="*/ 1297822 h 1342734"/>
              <a:gd name="connsiteX139" fmla="*/ 0 w 10678681"/>
              <a:gd name="connsiteY139" fmla="*/ 1294612 h 1342734"/>
              <a:gd name="connsiteX140" fmla="*/ 0 w 10678681"/>
              <a:gd name="connsiteY140"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09062 h 1342734"/>
              <a:gd name="connsiteX14" fmla="*/ 9840045 w 10678681"/>
              <a:gd name="connsiteY14" fmla="*/ 223033 h 1342734"/>
              <a:gd name="connsiteX15" fmla="*/ 9679639 w 10678681"/>
              <a:gd name="connsiteY15" fmla="*/ 24718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276883 w 10678681"/>
              <a:gd name="connsiteY30" fmla="*/ 588214 h 1342734"/>
              <a:gd name="connsiteX31" fmla="*/ 8086698 w 10678681"/>
              <a:gd name="connsiteY31" fmla="*/ 605185 h 1342734"/>
              <a:gd name="connsiteX32" fmla="*/ 7982378 w 10678681"/>
              <a:gd name="connsiteY32" fmla="*/ 629799 h 1342734"/>
              <a:gd name="connsiteX33" fmla="*/ 7947952 w 10678681"/>
              <a:gd name="connsiteY33" fmla="*/ 648003 h 1342734"/>
              <a:gd name="connsiteX34" fmla="*/ 7890112 w 10678681"/>
              <a:gd name="connsiteY34" fmla="*/ 677915 h 1342734"/>
              <a:gd name="connsiteX35" fmla="*/ 7853284 w 10678681"/>
              <a:gd name="connsiteY35" fmla="*/ 723588 h 1342734"/>
              <a:gd name="connsiteX36" fmla="*/ 7802383 w 10678681"/>
              <a:gd name="connsiteY36" fmla="*/ 739359 h 1342734"/>
              <a:gd name="connsiteX37" fmla="*/ 7730518 w 10678681"/>
              <a:gd name="connsiteY37" fmla="*/ 739526 h 1342734"/>
              <a:gd name="connsiteX38" fmla="*/ 7720084 w 10678681"/>
              <a:gd name="connsiteY38" fmla="*/ 760750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58094 w 10678681"/>
              <a:gd name="connsiteY45" fmla="*/ 990679 h 1342734"/>
              <a:gd name="connsiteX46" fmla="*/ 7257893 w 10678681"/>
              <a:gd name="connsiteY46" fmla="*/ 991204 h 1342734"/>
              <a:gd name="connsiteX47" fmla="*/ 7247153 w 10678681"/>
              <a:gd name="connsiteY47" fmla="*/ 991550 h 1342734"/>
              <a:gd name="connsiteX48" fmla="*/ 7193612 w 10678681"/>
              <a:gd name="connsiteY48" fmla="*/ 987042 h 1342734"/>
              <a:gd name="connsiteX49" fmla="*/ 7132632 w 10678681"/>
              <a:gd name="connsiteY49" fmla="*/ 1042036 h 1342734"/>
              <a:gd name="connsiteX50" fmla="*/ 7105610 w 10678681"/>
              <a:gd name="connsiteY50" fmla="*/ 1053537 h 1342734"/>
              <a:gd name="connsiteX51" fmla="*/ 7069148 w 10678681"/>
              <a:gd name="connsiteY51" fmla="*/ 1047163 h 1342734"/>
              <a:gd name="connsiteX52" fmla="*/ 7039634 w 10678681"/>
              <a:gd name="connsiteY52" fmla="*/ 1059971 h 1342734"/>
              <a:gd name="connsiteX53" fmla="*/ 7033445 w 10678681"/>
              <a:gd name="connsiteY53" fmla="*/ 1063314 h 1342734"/>
              <a:gd name="connsiteX54" fmla="*/ 6999157 w 10678681"/>
              <a:gd name="connsiteY54" fmla="*/ 1055282 h 1342734"/>
              <a:gd name="connsiteX55" fmla="*/ 6981874 w 10678681"/>
              <a:gd name="connsiteY55" fmla="*/ 1053827 h 1342734"/>
              <a:gd name="connsiteX56" fmla="*/ 6976102 w 10678681"/>
              <a:gd name="connsiteY56" fmla="*/ 1047854 h 1342734"/>
              <a:gd name="connsiteX57" fmla="*/ 6951040 w 10678681"/>
              <a:gd name="connsiteY57" fmla="*/ 1048531 h 1342734"/>
              <a:gd name="connsiteX58" fmla="*/ 6948497 w 10678681"/>
              <a:gd name="connsiteY58" fmla="*/ 1050706 h 1342734"/>
              <a:gd name="connsiteX59" fmla="*/ 6926582 w 10678681"/>
              <a:gd name="connsiteY59" fmla="*/ 1043462 h 1342734"/>
              <a:gd name="connsiteX60" fmla="*/ 6833743 w 10678681"/>
              <a:gd name="connsiteY60" fmla="*/ 1027960 h 1342734"/>
              <a:gd name="connsiteX61" fmla="*/ 6687090 w 10678681"/>
              <a:gd name="connsiteY61" fmla="*/ 1063250 h 1342734"/>
              <a:gd name="connsiteX62" fmla="*/ 6431838 w 10678681"/>
              <a:gd name="connsiteY62" fmla="*/ 1063226 h 1342734"/>
              <a:gd name="connsiteX63" fmla="*/ 6327795 w 10678681"/>
              <a:gd name="connsiteY63" fmla="*/ 1088142 h 1342734"/>
              <a:gd name="connsiteX64" fmla="*/ 6136549 w 10678681"/>
              <a:gd name="connsiteY64" fmla="*/ 1100268 h 1342734"/>
              <a:gd name="connsiteX65" fmla="*/ 6004655 w 10678681"/>
              <a:gd name="connsiteY65" fmla="*/ 1114946 h 1342734"/>
              <a:gd name="connsiteX66" fmla="*/ 5936643 w 10678681"/>
              <a:gd name="connsiteY66" fmla="*/ 1095428 h 1342734"/>
              <a:gd name="connsiteX67" fmla="*/ 5912484 w 10678681"/>
              <a:gd name="connsiteY67" fmla="*/ 1112624 h 1342734"/>
              <a:gd name="connsiteX68" fmla="*/ 5908387 w 10678681"/>
              <a:gd name="connsiteY68" fmla="*/ 1116018 h 1342734"/>
              <a:gd name="connsiteX69" fmla="*/ 5890495 w 10678681"/>
              <a:gd name="connsiteY69" fmla="*/ 1120268 h 1342734"/>
              <a:gd name="connsiteX70" fmla="*/ 5887318 w 10678681"/>
              <a:gd name="connsiteY70" fmla="*/ 1133134 h 1342734"/>
              <a:gd name="connsiteX71" fmla="*/ 5861726 w 10678681"/>
              <a:gd name="connsiteY71" fmla="*/ 1147891 h 1342734"/>
              <a:gd name="connsiteX72" fmla="*/ 5805823 w 10678681"/>
              <a:gd name="connsiteY72" fmla="*/ 1152457 h 1342734"/>
              <a:gd name="connsiteX73" fmla="*/ 5689841 w 10678681"/>
              <a:gd name="connsiteY73" fmla="*/ 1176232 h 1342734"/>
              <a:gd name="connsiteX74" fmla="*/ 5605119 w 10678681"/>
              <a:gd name="connsiteY74" fmla="*/ 1190202 h 1342734"/>
              <a:gd name="connsiteX75" fmla="*/ 5488513 w 10678681"/>
              <a:gd name="connsiteY75" fmla="*/ 1205367 h 1342734"/>
              <a:gd name="connsiteX76" fmla="*/ 5402905 w 10678681"/>
              <a:gd name="connsiteY76" fmla="*/ 1241191 h 1342734"/>
              <a:gd name="connsiteX77" fmla="*/ 5285593 w 10678681"/>
              <a:gd name="connsiteY77" fmla="*/ 1273569 h 1342734"/>
              <a:gd name="connsiteX78" fmla="*/ 5192893 w 10678681"/>
              <a:gd name="connsiteY78" fmla="*/ 1247188 h 1342734"/>
              <a:gd name="connsiteX79" fmla="*/ 5186475 w 10678681"/>
              <a:gd name="connsiteY79" fmla="*/ 1257028 h 1342734"/>
              <a:gd name="connsiteX80" fmla="*/ 5126038 w 10678681"/>
              <a:gd name="connsiteY80" fmla="*/ 1263189 h 1342734"/>
              <a:gd name="connsiteX81" fmla="*/ 4894688 w 10678681"/>
              <a:gd name="connsiteY81" fmla="*/ 1247184 h 1342734"/>
              <a:gd name="connsiteX82" fmla="*/ 4788036 w 10678681"/>
              <a:gd name="connsiteY82" fmla="*/ 1238182 h 1342734"/>
              <a:gd name="connsiteX83" fmla="*/ 4747555 w 10678681"/>
              <a:gd name="connsiteY83" fmla="*/ 1252768 h 1342734"/>
              <a:gd name="connsiteX84" fmla="*/ 4679644 w 10678681"/>
              <a:gd name="connsiteY84" fmla="*/ 1276603 h 1342734"/>
              <a:gd name="connsiteX85" fmla="*/ 4632222 w 10678681"/>
              <a:gd name="connsiteY85" fmla="*/ 1318360 h 1342734"/>
              <a:gd name="connsiteX86" fmla="*/ 4617358 w 10678681"/>
              <a:gd name="connsiteY86" fmla="*/ 1327690 h 1342734"/>
              <a:gd name="connsiteX87" fmla="*/ 4578184 w 10678681"/>
              <a:gd name="connsiteY87" fmla="*/ 1326745 h 1342734"/>
              <a:gd name="connsiteX88" fmla="*/ 4564919 w 10678681"/>
              <a:gd name="connsiteY88" fmla="*/ 1325507 h 1342734"/>
              <a:gd name="connsiteX89" fmla="*/ 4566586 w 10678681"/>
              <a:gd name="connsiteY89" fmla="*/ 1316963 h 1342734"/>
              <a:gd name="connsiteX90" fmla="*/ 4556303 w 10678681"/>
              <a:gd name="connsiteY90" fmla="*/ 1300262 h 1342734"/>
              <a:gd name="connsiteX91" fmla="*/ 4502358 w 10678681"/>
              <a:gd name="connsiteY91" fmla="*/ 1302558 h 1342734"/>
              <a:gd name="connsiteX92" fmla="*/ 4498919 w 10678681"/>
              <a:gd name="connsiteY92" fmla="*/ 1312115 h 1342734"/>
              <a:gd name="connsiteX93" fmla="*/ 4492075 w 10678681"/>
              <a:gd name="connsiteY93" fmla="*/ 1313357 h 1342734"/>
              <a:gd name="connsiteX94" fmla="*/ 4487466 w 10678681"/>
              <a:gd name="connsiteY94" fmla="*/ 1304102 h 1342734"/>
              <a:gd name="connsiteX95" fmla="*/ 4398292 w 10678681"/>
              <a:gd name="connsiteY95" fmla="*/ 1278410 h 1342734"/>
              <a:gd name="connsiteX96" fmla="*/ 4306088 w 10678681"/>
              <a:gd name="connsiteY96" fmla="*/ 1282512 h 1342734"/>
              <a:gd name="connsiteX97" fmla="*/ 4188995 w 10678681"/>
              <a:gd name="connsiteY97" fmla="*/ 1296718 h 1342734"/>
              <a:gd name="connsiteX98" fmla="*/ 4136582 w 10678681"/>
              <a:gd name="connsiteY98" fmla="*/ 1287687 h 1342734"/>
              <a:gd name="connsiteX99" fmla="*/ 4064614 w 10678681"/>
              <a:gd name="connsiteY99" fmla="*/ 1296118 h 1342734"/>
              <a:gd name="connsiteX100" fmla="*/ 3900948 w 10678681"/>
              <a:gd name="connsiteY100" fmla="*/ 1322156 h 1342734"/>
              <a:gd name="connsiteX101" fmla="*/ 3787890 w 10678681"/>
              <a:gd name="connsiteY101" fmla="*/ 1322164 h 1342734"/>
              <a:gd name="connsiteX102" fmla="*/ 3745993 w 10678681"/>
              <a:gd name="connsiteY102" fmla="*/ 1342630 h 1342734"/>
              <a:gd name="connsiteX103" fmla="*/ 3675785 w 10678681"/>
              <a:gd name="connsiteY103" fmla="*/ 1326802 h 1342734"/>
              <a:gd name="connsiteX104" fmla="*/ 3623856 w 10678681"/>
              <a:gd name="connsiteY104" fmla="*/ 1290804 h 1342734"/>
              <a:gd name="connsiteX105" fmla="*/ 3564933 w 10678681"/>
              <a:gd name="connsiteY105" fmla="*/ 1287147 h 1342734"/>
              <a:gd name="connsiteX106" fmla="*/ 3550537 w 10678681"/>
              <a:gd name="connsiteY106" fmla="*/ 1317552 h 1342734"/>
              <a:gd name="connsiteX107" fmla="*/ 3487736 w 10678681"/>
              <a:gd name="connsiteY107" fmla="*/ 1303493 h 1342734"/>
              <a:gd name="connsiteX108" fmla="*/ 3392548 w 10678681"/>
              <a:gd name="connsiteY108" fmla="*/ 1278741 h 1342734"/>
              <a:gd name="connsiteX109" fmla="*/ 3337466 w 10678681"/>
              <a:gd name="connsiteY109" fmla="*/ 1272537 h 1342734"/>
              <a:gd name="connsiteX110" fmla="*/ 3175981 w 10678681"/>
              <a:gd name="connsiteY110" fmla="*/ 1208973 h 1342734"/>
              <a:gd name="connsiteX111" fmla="*/ 3036856 w 10678681"/>
              <a:gd name="connsiteY111" fmla="*/ 1214383 h 1342734"/>
              <a:gd name="connsiteX112" fmla="*/ 2824973 w 10678681"/>
              <a:gd name="connsiteY112" fmla="*/ 1134864 h 1342734"/>
              <a:gd name="connsiteX113" fmla="*/ 2804398 w 10678681"/>
              <a:gd name="connsiteY113" fmla="*/ 1125556 h 1342734"/>
              <a:gd name="connsiteX114" fmla="*/ 2736109 w 10678681"/>
              <a:gd name="connsiteY114" fmla="*/ 1137717 h 1342734"/>
              <a:gd name="connsiteX115" fmla="*/ 2659096 w 10678681"/>
              <a:gd name="connsiteY115" fmla="*/ 1150294 h 1342734"/>
              <a:gd name="connsiteX116" fmla="*/ 2567088 w 10678681"/>
              <a:gd name="connsiteY116" fmla="*/ 1181781 h 1342734"/>
              <a:gd name="connsiteX117" fmla="*/ 2454501 w 10678681"/>
              <a:gd name="connsiteY117" fmla="*/ 1155455 h 1342734"/>
              <a:gd name="connsiteX118" fmla="*/ 2385161 w 10678681"/>
              <a:gd name="connsiteY118" fmla="*/ 1161312 h 1342734"/>
              <a:gd name="connsiteX119" fmla="*/ 2273361 w 10678681"/>
              <a:gd name="connsiteY119" fmla="*/ 1134090 h 1342734"/>
              <a:gd name="connsiteX120" fmla="*/ 2132003 w 10678681"/>
              <a:gd name="connsiteY120" fmla="*/ 1139225 h 1342734"/>
              <a:gd name="connsiteX121" fmla="*/ 2041224 w 10678681"/>
              <a:gd name="connsiteY121" fmla="*/ 1147536 h 1342734"/>
              <a:gd name="connsiteX122" fmla="*/ 2010157 w 10678681"/>
              <a:gd name="connsiteY122" fmla="*/ 1152767 h 1342734"/>
              <a:gd name="connsiteX123" fmla="*/ 1859213 w 10678681"/>
              <a:gd name="connsiteY123" fmla="*/ 1199540 h 1342734"/>
              <a:gd name="connsiteX124" fmla="*/ 1735877 w 10678681"/>
              <a:gd name="connsiteY124" fmla="*/ 1246527 h 1342734"/>
              <a:gd name="connsiteX125" fmla="*/ 1705069 w 10678681"/>
              <a:gd name="connsiteY125" fmla="*/ 1251989 h 1342734"/>
              <a:gd name="connsiteX126" fmla="*/ 1307888 w 10678681"/>
              <a:gd name="connsiteY126" fmla="*/ 1283156 h 1342734"/>
              <a:gd name="connsiteX127" fmla="*/ 1220734 w 10678681"/>
              <a:gd name="connsiteY127" fmla="*/ 1257811 h 1342734"/>
              <a:gd name="connsiteX128" fmla="*/ 1021737 w 10678681"/>
              <a:gd name="connsiteY128" fmla="*/ 1238739 h 1342734"/>
              <a:gd name="connsiteX129" fmla="*/ 959820 w 10678681"/>
              <a:gd name="connsiteY129" fmla="*/ 1275863 h 1342734"/>
              <a:gd name="connsiteX130" fmla="*/ 929137 w 10678681"/>
              <a:gd name="connsiteY130" fmla="*/ 1273957 h 1342734"/>
              <a:gd name="connsiteX131" fmla="*/ 878849 w 10678681"/>
              <a:gd name="connsiteY131" fmla="*/ 1266740 h 1342734"/>
              <a:gd name="connsiteX132" fmla="*/ 800667 w 10678681"/>
              <a:gd name="connsiteY132" fmla="*/ 1282041 h 1342734"/>
              <a:gd name="connsiteX133" fmla="*/ 644906 w 10678681"/>
              <a:gd name="connsiteY133" fmla="*/ 1273685 h 1342734"/>
              <a:gd name="connsiteX134" fmla="*/ 379869 w 10678681"/>
              <a:gd name="connsiteY134" fmla="*/ 1339165 h 1342734"/>
              <a:gd name="connsiteX135" fmla="*/ 137696 w 10678681"/>
              <a:gd name="connsiteY135" fmla="*/ 1319217 h 1342734"/>
              <a:gd name="connsiteX136" fmla="*/ 54250 w 10678681"/>
              <a:gd name="connsiteY136" fmla="*/ 1315838 h 1342734"/>
              <a:gd name="connsiteX137" fmla="*/ 28042 w 10678681"/>
              <a:gd name="connsiteY137" fmla="*/ 1297822 h 1342734"/>
              <a:gd name="connsiteX138" fmla="*/ 0 w 10678681"/>
              <a:gd name="connsiteY138" fmla="*/ 1294612 h 1342734"/>
              <a:gd name="connsiteX139" fmla="*/ 0 w 10678681"/>
              <a:gd name="connsiteY139"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09062 h 1342734"/>
              <a:gd name="connsiteX14" fmla="*/ 9840045 w 10678681"/>
              <a:gd name="connsiteY14" fmla="*/ 223033 h 1342734"/>
              <a:gd name="connsiteX15" fmla="*/ 9679639 w 10678681"/>
              <a:gd name="connsiteY15" fmla="*/ 24718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276883 w 10678681"/>
              <a:gd name="connsiteY30" fmla="*/ 588214 h 1342734"/>
              <a:gd name="connsiteX31" fmla="*/ 8086698 w 10678681"/>
              <a:gd name="connsiteY31" fmla="*/ 605185 h 1342734"/>
              <a:gd name="connsiteX32" fmla="*/ 7982378 w 10678681"/>
              <a:gd name="connsiteY32" fmla="*/ 629799 h 1342734"/>
              <a:gd name="connsiteX33" fmla="*/ 7947952 w 10678681"/>
              <a:gd name="connsiteY33" fmla="*/ 648003 h 1342734"/>
              <a:gd name="connsiteX34" fmla="*/ 7890112 w 10678681"/>
              <a:gd name="connsiteY34" fmla="*/ 677915 h 1342734"/>
              <a:gd name="connsiteX35" fmla="*/ 7853284 w 10678681"/>
              <a:gd name="connsiteY35" fmla="*/ 723588 h 1342734"/>
              <a:gd name="connsiteX36" fmla="*/ 7802383 w 10678681"/>
              <a:gd name="connsiteY36" fmla="*/ 739359 h 1342734"/>
              <a:gd name="connsiteX37" fmla="*/ 7730518 w 10678681"/>
              <a:gd name="connsiteY37" fmla="*/ 739526 h 1342734"/>
              <a:gd name="connsiteX38" fmla="*/ 7720084 w 10678681"/>
              <a:gd name="connsiteY38" fmla="*/ 760750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58094 w 10678681"/>
              <a:gd name="connsiteY45" fmla="*/ 990679 h 1342734"/>
              <a:gd name="connsiteX46" fmla="*/ 7257893 w 10678681"/>
              <a:gd name="connsiteY46" fmla="*/ 991204 h 1342734"/>
              <a:gd name="connsiteX47" fmla="*/ 7247153 w 10678681"/>
              <a:gd name="connsiteY47" fmla="*/ 991550 h 1342734"/>
              <a:gd name="connsiteX48" fmla="*/ 7193612 w 10678681"/>
              <a:gd name="connsiteY48" fmla="*/ 987042 h 1342734"/>
              <a:gd name="connsiteX49" fmla="*/ 7132632 w 10678681"/>
              <a:gd name="connsiteY49" fmla="*/ 1042036 h 1342734"/>
              <a:gd name="connsiteX50" fmla="*/ 7105610 w 10678681"/>
              <a:gd name="connsiteY50" fmla="*/ 1053537 h 1342734"/>
              <a:gd name="connsiteX51" fmla="*/ 7069148 w 10678681"/>
              <a:gd name="connsiteY51" fmla="*/ 1047163 h 1342734"/>
              <a:gd name="connsiteX52" fmla="*/ 7039634 w 10678681"/>
              <a:gd name="connsiteY52" fmla="*/ 1059971 h 1342734"/>
              <a:gd name="connsiteX53" fmla="*/ 7033445 w 10678681"/>
              <a:gd name="connsiteY53" fmla="*/ 1063314 h 1342734"/>
              <a:gd name="connsiteX54" fmla="*/ 6999157 w 10678681"/>
              <a:gd name="connsiteY54" fmla="*/ 1055282 h 1342734"/>
              <a:gd name="connsiteX55" fmla="*/ 6981874 w 10678681"/>
              <a:gd name="connsiteY55" fmla="*/ 1053827 h 1342734"/>
              <a:gd name="connsiteX56" fmla="*/ 6976102 w 10678681"/>
              <a:gd name="connsiteY56" fmla="*/ 1047854 h 1342734"/>
              <a:gd name="connsiteX57" fmla="*/ 6951040 w 10678681"/>
              <a:gd name="connsiteY57" fmla="*/ 1048531 h 1342734"/>
              <a:gd name="connsiteX58" fmla="*/ 6948497 w 10678681"/>
              <a:gd name="connsiteY58" fmla="*/ 1050706 h 1342734"/>
              <a:gd name="connsiteX59" fmla="*/ 6926582 w 10678681"/>
              <a:gd name="connsiteY59" fmla="*/ 1043462 h 1342734"/>
              <a:gd name="connsiteX60" fmla="*/ 6833743 w 10678681"/>
              <a:gd name="connsiteY60" fmla="*/ 1027960 h 1342734"/>
              <a:gd name="connsiteX61" fmla="*/ 6687090 w 10678681"/>
              <a:gd name="connsiteY61" fmla="*/ 1063250 h 1342734"/>
              <a:gd name="connsiteX62" fmla="*/ 6431838 w 10678681"/>
              <a:gd name="connsiteY62" fmla="*/ 1063226 h 1342734"/>
              <a:gd name="connsiteX63" fmla="*/ 6327795 w 10678681"/>
              <a:gd name="connsiteY63" fmla="*/ 1088142 h 1342734"/>
              <a:gd name="connsiteX64" fmla="*/ 6136549 w 10678681"/>
              <a:gd name="connsiteY64" fmla="*/ 1100268 h 1342734"/>
              <a:gd name="connsiteX65" fmla="*/ 6004655 w 10678681"/>
              <a:gd name="connsiteY65" fmla="*/ 1114946 h 1342734"/>
              <a:gd name="connsiteX66" fmla="*/ 5936643 w 10678681"/>
              <a:gd name="connsiteY66" fmla="*/ 1095428 h 1342734"/>
              <a:gd name="connsiteX67" fmla="*/ 5912484 w 10678681"/>
              <a:gd name="connsiteY67" fmla="*/ 1112624 h 1342734"/>
              <a:gd name="connsiteX68" fmla="*/ 5908387 w 10678681"/>
              <a:gd name="connsiteY68" fmla="*/ 1116018 h 1342734"/>
              <a:gd name="connsiteX69" fmla="*/ 5890495 w 10678681"/>
              <a:gd name="connsiteY69" fmla="*/ 1120268 h 1342734"/>
              <a:gd name="connsiteX70" fmla="*/ 5887318 w 10678681"/>
              <a:gd name="connsiteY70" fmla="*/ 1133134 h 1342734"/>
              <a:gd name="connsiteX71" fmla="*/ 5861726 w 10678681"/>
              <a:gd name="connsiteY71" fmla="*/ 1147891 h 1342734"/>
              <a:gd name="connsiteX72" fmla="*/ 5805823 w 10678681"/>
              <a:gd name="connsiteY72" fmla="*/ 1152457 h 1342734"/>
              <a:gd name="connsiteX73" fmla="*/ 5689841 w 10678681"/>
              <a:gd name="connsiteY73" fmla="*/ 1176232 h 1342734"/>
              <a:gd name="connsiteX74" fmla="*/ 5605119 w 10678681"/>
              <a:gd name="connsiteY74" fmla="*/ 1190202 h 1342734"/>
              <a:gd name="connsiteX75" fmla="*/ 5488513 w 10678681"/>
              <a:gd name="connsiteY75" fmla="*/ 1205367 h 1342734"/>
              <a:gd name="connsiteX76" fmla="*/ 5402905 w 10678681"/>
              <a:gd name="connsiteY76" fmla="*/ 1241191 h 1342734"/>
              <a:gd name="connsiteX77" fmla="*/ 5285593 w 10678681"/>
              <a:gd name="connsiteY77" fmla="*/ 1273569 h 1342734"/>
              <a:gd name="connsiteX78" fmla="*/ 5192893 w 10678681"/>
              <a:gd name="connsiteY78" fmla="*/ 1247188 h 1342734"/>
              <a:gd name="connsiteX79" fmla="*/ 5186475 w 10678681"/>
              <a:gd name="connsiteY79" fmla="*/ 1257028 h 1342734"/>
              <a:gd name="connsiteX80" fmla="*/ 5126038 w 10678681"/>
              <a:gd name="connsiteY80" fmla="*/ 1263189 h 1342734"/>
              <a:gd name="connsiteX81" fmla="*/ 4894688 w 10678681"/>
              <a:gd name="connsiteY81" fmla="*/ 1247184 h 1342734"/>
              <a:gd name="connsiteX82" fmla="*/ 4788036 w 10678681"/>
              <a:gd name="connsiteY82" fmla="*/ 1238182 h 1342734"/>
              <a:gd name="connsiteX83" fmla="*/ 4747555 w 10678681"/>
              <a:gd name="connsiteY83" fmla="*/ 1252768 h 1342734"/>
              <a:gd name="connsiteX84" fmla="*/ 4679644 w 10678681"/>
              <a:gd name="connsiteY84" fmla="*/ 1276603 h 1342734"/>
              <a:gd name="connsiteX85" fmla="*/ 4632222 w 10678681"/>
              <a:gd name="connsiteY85" fmla="*/ 1318360 h 1342734"/>
              <a:gd name="connsiteX86" fmla="*/ 4578184 w 10678681"/>
              <a:gd name="connsiteY86" fmla="*/ 1326745 h 1342734"/>
              <a:gd name="connsiteX87" fmla="*/ 4564919 w 10678681"/>
              <a:gd name="connsiteY87" fmla="*/ 1325507 h 1342734"/>
              <a:gd name="connsiteX88" fmla="*/ 4566586 w 10678681"/>
              <a:gd name="connsiteY88" fmla="*/ 1316963 h 1342734"/>
              <a:gd name="connsiteX89" fmla="*/ 4556303 w 10678681"/>
              <a:gd name="connsiteY89" fmla="*/ 1300262 h 1342734"/>
              <a:gd name="connsiteX90" fmla="*/ 4502358 w 10678681"/>
              <a:gd name="connsiteY90" fmla="*/ 1302558 h 1342734"/>
              <a:gd name="connsiteX91" fmla="*/ 4498919 w 10678681"/>
              <a:gd name="connsiteY91" fmla="*/ 1312115 h 1342734"/>
              <a:gd name="connsiteX92" fmla="*/ 4492075 w 10678681"/>
              <a:gd name="connsiteY92" fmla="*/ 1313357 h 1342734"/>
              <a:gd name="connsiteX93" fmla="*/ 4487466 w 10678681"/>
              <a:gd name="connsiteY93" fmla="*/ 1304102 h 1342734"/>
              <a:gd name="connsiteX94" fmla="*/ 4398292 w 10678681"/>
              <a:gd name="connsiteY94" fmla="*/ 1278410 h 1342734"/>
              <a:gd name="connsiteX95" fmla="*/ 4306088 w 10678681"/>
              <a:gd name="connsiteY95" fmla="*/ 1282512 h 1342734"/>
              <a:gd name="connsiteX96" fmla="*/ 4188995 w 10678681"/>
              <a:gd name="connsiteY96" fmla="*/ 1296718 h 1342734"/>
              <a:gd name="connsiteX97" fmla="*/ 4136582 w 10678681"/>
              <a:gd name="connsiteY97" fmla="*/ 1287687 h 1342734"/>
              <a:gd name="connsiteX98" fmla="*/ 4064614 w 10678681"/>
              <a:gd name="connsiteY98" fmla="*/ 1296118 h 1342734"/>
              <a:gd name="connsiteX99" fmla="*/ 3900948 w 10678681"/>
              <a:gd name="connsiteY99" fmla="*/ 1322156 h 1342734"/>
              <a:gd name="connsiteX100" fmla="*/ 3787890 w 10678681"/>
              <a:gd name="connsiteY100" fmla="*/ 1322164 h 1342734"/>
              <a:gd name="connsiteX101" fmla="*/ 3745993 w 10678681"/>
              <a:gd name="connsiteY101" fmla="*/ 1342630 h 1342734"/>
              <a:gd name="connsiteX102" fmla="*/ 3675785 w 10678681"/>
              <a:gd name="connsiteY102" fmla="*/ 1326802 h 1342734"/>
              <a:gd name="connsiteX103" fmla="*/ 3623856 w 10678681"/>
              <a:gd name="connsiteY103" fmla="*/ 1290804 h 1342734"/>
              <a:gd name="connsiteX104" fmla="*/ 3564933 w 10678681"/>
              <a:gd name="connsiteY104" fmla="*/ 1287147 h 1342734"/>
              <a:gd name="connsiteX105" fmla="*/ 3550537 w 10678681"/>
              <a:gd name="connsiteY105" fmla="*/ 1317552 h 1342734"/>
              <a:gd name="connsiteX106" fmla="*/ 3487736 w 10678681"/>
              <a:gd name="connsiteY106" fmla="*/ 1303493 h 1342734"/>
              <a:gd name="connsiteX107" fmla="*/ 3392548 w 10678681"/>
              <a:gd name="connsiteY107" fmla="*/ 1278741 h 1342734"/>
              <a:gd name="connsiteX108" fmla="*/ 3337466 w 10678681"/>
              <a:gd name="connsiteY108" fmla="*/ 1272537 h 1342734"/>
              <a:gd name="connsiteX109" fmla="*/ 3175981 w 10678681"/>
              <a:gd name="connsiteY109" fmla="*/ 1208973 h 1342734"/>
              <a:gd name="connsiteX110" fmla="*/ 3036856 w 10678681"/>
              <a:gd name="connsiteY110" fmla="*/ 1214383 h 1342734"/>
              <a:gd name="connsiteX111" fmla="*/ 2824973 w 10678681"/>
              <a:gd name="connsiteY111" fmla="*/ 1134864 h 1342734"/>
              <a:gd name="connsiteX112" fmla="*/ 2804398 w 10678681"/>
              <a:gd name="connsiteY112" fmla="*/ 1125556 h 1342734"/>
              <a:gd name="connsiteX113" fmla="*/ 2736109 w 10678681"/>
              <a:gd name="connsiteY113" fmla="*/ 1137717 h 1342734"/>
              <a:gd name="connsiteX114" fmla="*/ 2659096 w 10678681"/>
              <a:gd name="connsiteY114" fmla="*/ 1150294 h 1342734"/>
              <a:gd name="connsiteX115" fmla="*/ 2567088 w 10678681"/>
              <a:gd name="connsiteY115" fmla="*/ 1181781 h 1342734"/>
              <a:gd name="connsiteX116" fmla="*/ 2454501 w 10678681"/>
              <a:gd name="connsiteY116" fmla="*/ 1155455 h 1342734"/>
              <a:gd name="connsiteX117" fmla="*/ 2385161 w 10678681"/>
              <a:gd name="connsiteY117" fmla="*/ 1161312 h 1342734"/>
              <a:gd name="connsiteX118" fmla="*/ 2273361 w 10678681"/>
              <a:gd name="connsiteY118" fmla="*/ 1134090 h 1342734"/>
              <a:gd name="connsiteX119" fmla="*/ 2132003 w 10678681"/>
              <a:gd name="connsiteY119" fmla="*/ 1139225 h 1342734"/>
              <a:gd name="connsiteX120" fmla="*/ 2041224 w 10678681"/>
              <a:gd name="connsiteY120" fmla="*/ 1147536 h 1342734"/>
              <a:gd name="connsiteX121" fmla="*/ 2010157 w 10678681"/>
              <a:gd name="connsiteY121" fmla="*/ 1152767 h 1342734"/>
              <a:gd name="connsiteX122" fmla="*/ 1859213 w 10678681"/>
              <a:gd name="connsiteY122" fmla="*/ 1199540 h 1342734"/>
              <a:gd name="connsiteX123" fmla="*/ 1735877 w 10678681"/>
              <a:gd name="connsiteY123" fmla="*/ 1246527 h 1342734"/>
              <a:gd name="connsiteX124" fmla="*/ 1705069 w 10678681"/>
              <a:gd name="connsiteY124" fmla="*/ 1251989 h 1342734"/>
              <a:gd name="connsiteX125" fmla="*/ 1307888 w 10678681"/>
              <a:gd name="connsiteY125" fmla="*/ 1283156 h 1342734"/>
              <a:gd name="connsiteX126" fmla="*/ 1220734 w 10678681"/>
              <a:gd name="connsiteY126" fmla="*/ 1257811 h 1342734"/>
              <a:gd name="connsiteX127" fmla="*/ 1021737 w 10678681"/>
              <a:gd name="connsiteY127" fmla="*/ 1238739 h 1342734"/>
              <a:gd name="connsiteX128" fmla="*/ 959820 w 10678681"/>
              <a:gd name="connsiteY128" fmla="*/ 1275863 h 1342734"/>
              <a:gd name="connsiteX129" fmla="*/ 929137 w 10678681"/>
              <a:gd name="connsiteY129" fmla="*/ 1273957 h 1342734"/>
              <a:gd name="connsiteX130" fmla="*/ 878849 w 10678681"/>
              <a:gd name="connsiteY130" fmla="*/ 1266740 h 1342734"/>
              <a:gd name="connsiteX131" fmla="*/ 800667 w 10678681"/>
              <a:gd name="connsiteY131" fmla="*/ 1282041 h 1342734"/>
              <a:gd name="connsiteX132" fmla="*/ 644906 w 10678681"/>
              <a:gd name="connsiteY132" fmla="*/ 1273685 h 1342734"/>
              <a:gd name="connsiteX133" fmla="*/ 379869 w 10678681"/>
              <a:gd name="connsiteY133" fmla="*/ 1339165 h 1342734"/>
              <a:gd name="connsiteX134" fmla="*/ 137696 w 10678681"/>
              <a:gd name="connsiteY134" fmla="*/ 1319217 h 1342734"/>
              <a:gd name="connsiteX135" fmla="*/ 54250 w 10678681"/>
              <a:gd name="connsiteY135" fmla="*/ 1315838 h 1342734"/>
              <a:gd name="connsiteX136" fmla="*/ 28042 w 10678681"/>
              <a:gd name="connsiteY136" fmla="*/ 1297822 h 1342734"/>
              <a:gd name="connsiteX137" fmla="*/ 0 w 10678681"/>
              <a:gd name="connsiteY137" fmla="*/ 1294612 h 1342734"/>
              <a:gd name="connsiteX138" fmla="*/ 0 w 10678681"/>
              <a:gd name="connsiteY138"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09062 h 1342734"/>
              <a:gd name="connsiteX14" fmla="*/ 9840045 w 10678681"/>
              <a:gd name="connsiteY14" fmla="*/ 223033 h 1342734"/>
              <a:gd name="connsiteX15" fmla="*/ 9679639 w 10678681"/>
              <a:gd name="connsiteY15" fmla="*/ 24718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276883 w 10678681"/>
              <a:gd name="connsiteY30" fmla="*/ 588214 h 1342734"/>
              <a:gd name="connsiteX31" fmla="*/ 8086698 w 10678681"/>
              <a:gd name="connsiteY31" fmla="*/ 605185 h 1342734"/>
              <a:gd name="connsiteX32" fmla="*/ 7982378 w 10678681"/>
              <a:gd name="connsiteY32" fmla="*/ 629799 h 1342734"/>
              <a:gd name="connsiteX33" fmla="*/ 7947952 w 10678681"/>
              <a:gd name="connsiteY33" fmla="*/ 648003 h 1342734"/>
              <a:gd name="connsiteX34" fmla="*/ 7890112 w 10678681"/>
              <a:gd name="connsiteY34" fmla="*/ 677915 h 1342734"/>
              <a:gd name="connsiteX35" fmla="*/ 7853284 w 10678681"/>
              <a:gd name="connsiteY35" fmla="*/ 723588 h 1342734"/>
              <a:gd name="connsiteX36" fmla="*/ 7802383 w 10678681"/>
              <a:gd name="connsiteY36" fmla="*/ 739359 h 1342734"/>
              <a:gd name="connsiteX37" fmla="*/ 7730518 w 10678681"/>
              <a:gd name="connsiteY37" fmla="*/ 739526 h 1342734"/>
              <a:gd name="connsiteX38" fmla="*/ 7720084 w 10678681"/>
              <a:gd name="connsiteY38" fmla="*/ 760750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58094 w 10678681"/>
              <a:gd name="connsiteY45" fmla="*/ 990679 h 1342734"/>
              <a:gd name="connsiteX46" fmla="*/ 7257893 w 10678681"/>
              <a:gd name="connsiteY46" fmla="*/ 991204 h 1342734"/>
              <a:gd name="connsiteX47" fmla="*/ 7247153 w 10678681"/>
              <a:gd name="connsiteY47" fmla="*/ 991550 h 1342734"/>
              <a:gd name="connsiteX48" fmla="*/ 7193612 w 10678681"/>
              <a:gd name="connsiteY48" fmla="*/ 987042 h 1342734"/>
              <a:gd name="connsiteX49" fmla="*/ 7132632 w 10678681"/>
              <a:gd name="connsiteY49" fmla="*/ 1042036 h 1342734"/>
              <a:gd name="connsiteX50" fmla="*/ 7105610 w 10678681"/>
              <a:gd name="connsiteY50" fmla="*/ 1053537 h 1342734"/>
              <a:gd name="connsiteX51" fmla="*/ 7069148 w 10678681"/>
              <a:gd name="connsiteY51" fmla="*/ 1047163 h 1342734"/>
              <a:gd name="connsiteX52" fmla="*/ 7039634 w 10678681"/>
              <a:gd name="connsiteY52" fmla="*/ 1059971 h 1342734"/>
              <a:gd name="connsiteX53" fmla="*/ 7033445 w 10678681"/>
              <a:gd name="connsiteY53" fmla="*/ 1063314 h 1342734"/>
              <a:gd name="connsiteX54" fmla="*/ 6999157 w 10678681"/>
              <a:gd name="connsiteY54" fmla="*/ 1055282 h 1342734"/>
              <a:gd name="connsiteX55" fmla="*/ 6981874 w 10678681"/>
              <a:gd name="connsiteY55" fmla="*/ 1053827 h 1342734"/>
              <a:gd name="connsiteX56" fmla="*/ 6976102 w 10678681"/>
              <a:gd name="connsiteY56" fmla="*/ 1047854 h 1342734"/>
              <a:gd name="connsiteX57" fmla="*/ 6951040 w 10678681"/>
              <a:gd name="connsiteY57" fmla="*/ 1048531 h 1342734"/>
              <a:gd name="connsiteX58" fmla="*/ 6948497 w 10678681"/>
              <a:gd name="connsiteY58" fmla="*/ 1050706 h 1342734"/>
              <a:gd name="connsiteX59" fmla="*/ 6926582 w 10678681"/>
              <a:gd name="connsiteY59" fmla="*/ 1043462 h 1342734"/>
              <a:gd name="connsiteX60" fmla="*/ 6833743 w 10678681"/>
              <a:gd name="connsiteY60" fmla="*/ 1027960 h 1342734"/>
              <a:gd name="connsiteX61" fmla="*/ 6687090 w 10678681"/>
              <a:gd name="connsiteY61" fmla="*/ 1063250 h 1342734"/>
              <a:gd name="connsiteX62" fmla="*/ 6431838 w 10678681"/>
              <a:gd name="connsiteY62" fmla="*/ 1063226 h 1342734"/>
              <a:gd name="connsiteX63" fmla="*/ 6327795 w 10678681"/>
              <a:gd name="connsiteY63" fmla="*/ 1088142 h 1342734"/>
              <a:gd name="connsiteX64" fmla="*/ 6136549 w 10678681"/>
              <a:gd name="connsiteY64" fmla="*/ 1100268 h 1342734"/>
              <a:gd name="connsiteX65" fmla="*/ 6004655 w 10678681"/>
              <a:gd name="connsiteY65" fmla="*/ 1114946 h 1342734"/>
              <a:gd name="connsiteX66" fmla="*/ 5936643 w 10678681"/>
              <a:gd name="connsiteY66" fmla="*/ 1095428 h 1342734"/>
              <a:gd name="connsiteX67" fmla="*/ 5912484 w 10678681"/>
              <a:gd name="connsiteY67" fmla="*/ 1112624 h 1342734"/>
              <a:gd name="connsiteX68" fmla="*/ 5908387 w 10678681"/>
              <a:gd name="connsiteY68" fmla="*/ 1116018 h 1342734"/>
              <a:gd name="connsiteX69" fmla="*/ 5890495 w 10678681"/>
              <a:gd name="connsiteY69" fmla="*/ 1120268 h 1342734"/>
              <a:gd name="connsiteX70" fmla="*/ 5887318 w 10678681"/>
              <a:gd name="connsiteY70" fmla="*/ 1133134 h 1342734"/>
              <a:gd name="connsiteX71" fmla="*/ 5861726 w 10678681"/>
              <a:gd name="connsiteY71" fmla="*/ 1147891 h 1342734"/>
              <a:gd name="connsiteX72" fmla="*/ 5805823 w 10678681"/>
              <a:gd name="connsiteY72" fmla="*/ 1152457 h 1342734"/>
              <a:gd name="connsiteX73" fmla="*/ 5689841 w 10678681"/>
              <a:gd name="connsiteY73" fmla="*/ 1176232 h 1342734"/>
              <a:gd name="connsiteX74" fmla="*/ 5605119 w 10678681"/>
              <a:gd name="connsiteY74" fmla="*/ 1190202 h 1342734"/>
              <a:gd name="connsiteX75" fmla="*/ 5488513 w 10678681"/>
              <a:gd name="connsiteY75" fmla="*/ 1205367 h 1342734"/>
              <a:gd name="connsiteX76" fmla="*/ 5402905 w 10678681"/>
              <a:gd name="connsiteY76" fmla="*/ 1241191 h 1342734"/>
              <a:gd name="connsiteX77" fmla="*/ 5285593 w 10678681"/>
              <a:gd name="connsiteY77" fmla="*/ 1273569 h 1342734"/>
              <a:gd name="connsiteX78" fmla="*/ 5192893 w 10678681"/>
              <a:gd name="connsiteY78" fmla="*/ 1247188 h 1342734"/>
              <a:gd name="connsiteX79" fmla="*/ 5186475 w 10678681"/>
              <a:gd name="connsiteY79" fmla="*/ 1257028 h 1342734"/>
              <a:gd name="connsiteX80" fmla="*/ 5126038 w 10678681"/>
              <a:gd name="connsiteY80" fmla="*/ 1263189 h 1342734"/>
              <a:gd name="connsiteX81" fmla="*/ 4894688 w 10678681"/>
              <a:gd name="connsiteY81" fmla="*/ 1247184 h 1342734"/>
              <a:gd name="connsiteX82" fmla="*/ 4788036 w 10678681"/>
              <a:gd name="connsiteY82" fmla="*/ 1238182 h 1342734"/>
              <a:gd name="connsiteX83" fmla="*/ 4747555 w 10678681"/>
              <a:gd name="connsiteY83" fmla="*/ 1252768 h 1342734"/>
              <a:gd name="connsiteX84" fmla="*/ 4679644 w 10678681"/>
              <a:gd name="connsiteY84" fmla="*/ 1276603 h 1342734"/>
              <a:gd name="connsiteX85" fmla="*/ 4578184 w 10678681"/>
              <a:gd name="connsiteY85" fmla="*/ 1326745 h 1342734"/>
              <a:gd name="connsiteX86" fmla="*/ 4564919 w 10678681"/>
              <a:gd name="connsiteY86" fmla="*/ 1325507 h 1342734"/>
              <a:gd name="connsiteX87" fmla="*/ 4566586 w 10678681"/>
              <a:gd name="connsiteY87" fmla="*/ 1316963 h 1342734"/>
              <a:gd name="connsiteX88" fmla="*/ 4556303 w 10678681"/>
              <a:gd name="connsiteY88" fmla="*/ 1300262 h 1342734"/>
              <a:gd name="connsiteX89" fmla="*/ 4502358 w 10678681"/>
              <a:gd name="connsiteY89" fmla="*/ 1302558 h 1342734"/>
              <a:gd name="connsiteX90" fmla="*/ 4498919 w 10678681"/>
              <a:gd name="connsiteY90" fmla="*/ 1312115 h 1342734"/>
              <a:gd name="connsiteX91" fmla="*/ 4492075 w 10678681"/>
              <a:gd name="connsiteY91" fmla="*/ 1313357 h 1342734"/>
              <a:gd name="connsiteX92" fmla="*/ 4487466 w 10678681"/>
              <a:gd name="connsiteY92" fmla="*/ 1304102 h 1342734"/>
              <a:gd name="connsiteX93" fmla="*/ 4398292 w 10678681"/>
              <a:gd name="connsiteY93" fmla="*/ 1278410 h 1342734"/>
              <a:gd name="connsiteX94" fmla="*/ 4306088 w 10678681"/>
              <a:gd name="connsiteY94" fmla="*/ 1282512 h 1342734"/>
              <a:gd name="connsiteX95" fmla="*/ 4188995 w 10678681"/>
              <a:gd name="connsiteY95" fmla="*/ 1296718 h 1342734"/>
              <a:gd name="connsiteX96" fmla="*/ 4136582 w 10678681"/>
              <a:gd name="connsiteY96" fmla="*/ 1287687 h 1342734"/>
              <a:gd name="connsiteX97" fmla="*/ 4064614 w 10678681"/>
              <a:gd name="connsiteY97" fmla="*/ 1296118 h 1342734"/>
              <a:gd name="connsiteX98" fmla="*/ 3900948 w 10678681"/>
              <a:gd name="connsiteY98" fmla="*/ 1322156 h 1342734"/>
              <a:gd name="connsiteX99" fmla="*/ 3787890 w 10678681"/>
              <a:gd name="connsiteY99" fmla="*/ 1322164 h 1342734"/>
              <a:gd name="connsiteX100" fmla="*/ 3745993 w 10678681"/>
              <a:gd name="connsiteY100" fmla="*/ 1342630 h 1342734"/>
              <a:gd name="connsiteX101" fmla="*/ 3675785 w 10678681"/>
              <a:gd name="connsiteY101" fmla="*/ 1326802 h 1342734"/>
              <a:gd name="connsiteX102" fmla="*/ 3623856 w 10678681"/>
              <a:gd name="connsiteY102" fmla="*/ 1290804 h 1342734"/>
              <a:gd name="connsiteX103" fmla="*/ 3564933 w 10678681"/>
              <a:gd name="connsiteY103" fmla="*/ 1287147 h 1342734"/>
              <a:gd name="connsiteX104" fmla="*/ 3550537 w 10678681"/>
              <a:gd name="connsiteY104" fmla="*/ 1317552 h 1342734"/>
              <a:gd name="connsiteX105" fmla="*/ 3487736 w 10678681"/>
              <a:gd name="connsiteY105" fmla="*/ 1303493 h 1342734"/>
              <a:gd name="connsiteX106" fmla="*/ 3392548 w 10678681"/>
              <a:gd name="connsiteY106" fmla="*/ 1278741 h 1342734"/>
              <a:gd name="connsiteX107" fmla="*/ 3337466 w 10678681"/>
              <a:gd name="connsiteY107" fmla="*/ 1272537 h 1342734"/>
              <a:gd name="connsiteX108" fmla="*/ 3175981 w 10678681"/>
              <a:gd name="connsiteY108" fmla="*/ 1208973 h 1342734"/>
              <a:gd name="connsiteX109" fmla="*/ 3036856 w 10678681"/>
              <a:gd name="connsiteY109" fmla="*/ 1214383 h 1342734"/>
              <a:gd name="connsiteX110" fmla="*/ 2824973 w 10678681"/>
              <a:gd name="connsiteY110" fmla="*/ 1134864 h 1342734"/>
              <a:gd name="connsiteX111" fmla="*/ 2804398 w 10678681"/>
              <a:gd name="connsiteY111" fmla="*/ 1125556 h 1342734"/>
              <a:gd name="connsiteX112" fmla="*/ 2736109 w 10678681"/>
              <a:gd name="connsiteY112" fmla="*/ 1137717 h 1342734"/>
              <a:gd name="connsiteX113" fmla="*/ 2659096 w 10678681"/>
              <a:gd name="connsiteY113" fmla="*/ 1150294 h 1342734"/>
              <a:gd name="connsiteX114" fmla="*/ 2567088 w 10678681"/>
              <a:gd name="connsiteY114" fmla="*/ 1181781 h 1342734"/>
              <a:gd name="connsiteX115" fmla="*/ 2454501 w 10678681"/>
              <a:gd name="connsiteY115" fmla="*/ 1155455 h 1342734"/>
              <a:gd name="connsiteX116" fmla="*/ 2385161 w 10678681"/>
              <a:gd name="connsiteY116" fmla="*/ 1161312 h 1342734"/>
              <a:gd name="connsiteX117" fmla="*/ 2273361 w 10678681"/>
              <a:gd name="connsiteY117" fmla="*/ 1134090 h 1342734"/>
              <a:gd name="connsiteX118" fmla="*/ 2132003 w 10678681"/>
              <a:gd name="connsiteY118" fmla="*/ 1139225 h 1342734"/>
              <a:gd name="connsiteX119" fmla="*/ 2041224 w 10678681"/>
              <a:gd name="connsiteY119" fmla="*/ 1147536 h 1342734"/>
              <a:gd name="connsiteX120" fmla="*/ 2010157 w 10678681"/>
              <a:gd name="connsiteY120" fmla="*/ 1152767 h 1342734"/>
              <a:gd name="connsiteX121" fmla="*/ 1859213 w 10678681"/>
              <a:gd name="connsiteY121" fmla="*/ 1199540 h 1342734"/>
              <a:gd name="connsiteX122" fmla="*/ 1735877 w 10678681"/>
              <a:gd name="connsiteY122" fmla="*/ 1246527 h 1342734"/>
              <a:gd name="connsiteX123" fmla="*/ 1705069 w 10678681"/>
              <a:gd name="connsiteY123" fmla="*/ 1251989 h 1342734"/>
              <a:gd name="connsiteX124" fmla="*/ 1307888 w 10678681"/>
              <a:gd name="connsiteY124" fmla="*/ 1283156 h 1342734"/>
              <a:gd name="connsiteX125" fmla="*/ 1220734 w 10678681"/>
              <a:gd name="connsiteY125" fmla="*/ 1257811 h 1342734"/>
              <a:gd name="connsiteX126" fmla="*/ 1021737 w 10678681"/>
              <a:gd name="connsiteY126" fmla="*/ 1238739 h 1342734"/>
              <a:gd name="connsiteX127" fmla="*/ 959820 w 10678681"/>
              <a:gd name="connsiteY127" fmla="*/ 1275863 h 1342734"/>
              <a:gd name="connsiteX128" fmla="*/ 929137 w 10678681"/>
              <a:gd name="connsiteY128" fmla="*/ 1273957 h 1342734"/>
              <a:gd name="connsiteX129" fmla="*/ 878849 w 10678681"/>
              <a:gd name="connsiteY129" fmla="*/ 1266740 h 1342734"/>
              <a:gd name="connsiteX130" fmla="*/ 800667 w 10678681"/>
              <a:gd name="connsiteY130" fmla="*/ 1282041 h 1342734"/>
              <a:gd name="connsiteX131" fmla="*/ 644906 w 10678681"/>
              <a:gd name="connsiteY131" fmla="*/ 1273685 h 1342734"/>
              <a:gd name="connsiteX132" fmla="*/ 379869 w 10678681"/>
              <a:gd name="connsiteY132" fmla="*/ 1339165 h 1342734"/>
              <a:gd name="connsiteX133" fmla="*/ 137696 w 10678681"/>
              <a:gd name="connsiteY133" fmla="*/ 1319217 h 1342734"/>
              <a:gd name="connsiteX134" fmla="*/ 54250 w 10678681"/>
              <a:gd name="connsiteY134" fmla="*/ 1315838 h 1342734"/>
              <a:gd name="connsiteX135" fmla="*/ 28042 w 10678681"/>
              <a:gd name="connsiteY135" fmla="*/ 1297822 h 1342734"/>
              <a:gd name="connsiteX136" fmla="*/ 0 w 10678681"/>
              <a:gd name="connsiteY136" fmla="*/ 1294612 h 1342734"/>
              <a:gd name="connsiteX137" fmla="*/ 0 w 10678681"/>
              <a:gd name="connsiteY137"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09062 h 1342734"/>
              <a:gd name="connsiteX14" fmla="*/ 9840045 w 10678681"/>
              <a:gd name="connsiteY14" fmla="*/ 223033 h 1342734"/>
              <a:gd name="connsiteX15" fmla="*/ 9679639 w 10678681"/>
              <a:gd name="connsiteY15" fmla="*/ 24718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276883 w 10678681"/>
              <a:gd name="connsiteY30" fmla="*/ 588214 h 1342734"/>
              <a:gd name="connsiteX31" fmla="*/ 8086698 w 10678681"/>
              <a:gd name="connsiteY31" fmla="*/ 605185 h 1342734"/>
              <a:gd name="connsiteX32" fmla="*/ 7982378 w 10678681"/>
              <a:gd name="connsiteY32" fmla="*/ 629799 h 1342734"/>
              <a:gd name="connsiteX33" fmla="*/ 7947952 w 10678681"/>
              <a:gd name="connsiteY33" fmla="*/ 648003 h 1342734"/>
              <a:gd name="connsiteX34" fmla="*/ 7890112 w 10678681"/>
              <a:gd name="connsiteY34" fmla="*/ 677915 h 1342734"/>
              <a:gd name="connsiteX35" fmla="*/ 7853284 w 10678681"/>
              <a:gd name="connsiteY35" fmla="*/ 723588 h 1342734"/>
              <a:gd name="connsiteX36" fmla="*/ 7802383 w 10678681"/>
              <a:gd name="connsiteY36" fmla="*/ 739359 h 1342734"/>
              <a:gd name="connsiteX37" fmla="*/ 7730518 w 10678681"/>
              <a:gd name="connsiteY37" fmla="*/ 739526 h 1342734"/>
              <a:gd name="connsiteX38" fmla="*/ 7720084 w 10678681"/>
              <a:gd name="connsiteY38" fmla="*/ 760750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58094 w 10678681"/>
              <a:gd name="connsiteY45" fmla="*/ 990679 h 1342734"/>
              <a:gd name="connsiteX46" fmla="*/ 7257893 w 10678681"/>
              <a:gd name="connsiteY46" fmla="*/ 991204 h 1342734"/>
              <a:gd name="connsiteX47" fmla="*/ 7247153 w 10678681"/>
              <a:gd name="connsiteY47" fmla="*/ 991550 h 1342734"/>
              <a:gd name="connsiteX48" fmla="*/ 7193612 w 10678681"/>
              <a:gd name="connsiteY48" fmla="*/ 987042 h 1342734"/>
              <a:gd name="connsiteX49" fmla="*/ 7132632 w 10678681"/>
              <a:gd name="connsiteY49" fmla="*/ 1042036 h 1342734"/>
              <a:gd name="connsiteX50" fmla="*/ 7105610 w 10678681"/>
              <a:gd name="connsiteY50" fmla="*/ 1053537 h 1342734"/>
              <a:gd name="connsiteX51" fmla="*/ 7069148 w 10678681"/>
              <a:gd name="connsiteY51" fmla="*/ 1047163 h 1342734"/>
              <a:gd name="connsiteX52" fmla="*/ 7039634 w 10678681"/>
              <a:gd name="connsiteY52" fmla="*/ 1059971 h 1342734"/>
              <a:gd name="connsiteX53" fmla="*/ 7033445 w 10678681"/>
              <a:gd name="connsiteY53" fmla="*/ 1063314 h 1342734"/>
              <a:gd name="connsiteX54" fmla="*/ 6999157 w 10678681"/>
              <a:gd name="connsiteY54" fmla="*/ 1055282 h 1342734"/>
              <a:gd name="connsiteX55" fmla="*/ 6981874 w 10678681"/>
              <a:gd name="connsiteY55" fmla="*/ 1053827 h 1342734"/>
              <a:gd name="connsiteX56" fmla="*/ 6976102 w 10678681"/>
              <a:gd name="connsiteY56" fmla="*/ 1047854 h 1342734"/>
              <a:gd name="connsiteX57" fmla="*/ 6951040 w 10678681"/>
              <a:gd name="connsiteY57" fmla="*/ 1048531 h 1342734"/>
              <a:gd name="connsiteX58" fmla="*/ 6948497 w 10678681"/>
              <a:gd name="connsiteY58" fmla="*/ 1050706 h 1342734"/>
              <a:gd name="connsiteX59" fmla="*/ 6926582 w 10678681"/>
              <a:gd name="connsiteY59" fmla="*/ 1043462 h 1342734"/>
              <a:gd name="connsiteX60" fmla="*/ 6833743 w 10678681"/>
              <a:gd name="connsiteY60" fmla="*/ 1027960 h 1342734"/>
              <a:gd name="connsiteX61" fmla="*/ 6687090 w 10678681"/>
              <a:gd name="connsiteY61" fmla="*/ 1063250 h 1342734"/>
              <a:gd name="connsiteX62" fmla="*/ 6431838 w 10678681"/>
              <a:gd name="connsiteY62" fmla="*/ 1063226 h 1342734"/>
              <a:gd name="connsiteX63" fmla="*/ 6327795 w 10678681"/>
              <a:gd name="connsiteY63" fmla="*/ 1088142 h 1342734"/>
              <a:gd name="connsiteX64" fmla="*/ 6136549 w 10678681"/>
              <a:gd name="connsiteY64" fmla="*/ 1100268 h 1342734"/>
              <a:gd name="connsiteX65" fmla="*/ 6004655 w 10678681"/>
              <a:gd name="connsiteY65" fmla="*/ 1114946 h 1342734"/>
              <a:gd name="connsiteX66" fmla="*/ 5936643 w 10678681"/>
              <a:gd name="connsiteY66" fmla="*/ 1095428 h 1342734"/>
              <a:gd name="connsiteX67" fmla="*/ 5912484 w 10678681"/>
              <a:gd name="connsiteY67" fmla="*/ 1112624 h 1342734"/>
              <a:gd name="connsiteX68" fmla="*/ 5908387 w 10678681"/>
              <a:gd name="connsiteY68" fmla="*/ 1116018 h 1342734"/>
              <a:gd name="connsiteX69" fmla="*/ 5890495 w 10678681"/>
              <a:gd name="connsiteY69" fmla="*/ 1120268 h 1342734"/>
              <a:gd name="connsiteX70" fmla="*/ 5887318 w 10678681"/>
              <a:gd name="connsiteY70" fmla="*/ 1133134 h 1342734"/>
              <a:gd name="connsiteX71" fmla="*/ 5861726 w 10678681"/>
              <a:gd name="connsiteY71" fmla="*/ 1147891 h 1342734"/>
              <a:gd name="connsiteX72" fmla="*/ 5805823 w 10678681"/>
              <a:gd name="connsiteY72" fmla="*/ 1152457 h 1342734"/>
              <a:gd name="connsiteX73" fmla="*/ 5689841 w 10678681"/>
              <a:gd name="connsiteY73" fmla="*/ 1176232 h 1342734"/>
              <a:gd name="connsiteX74" fmla="*/ 5605119 w 10678681"/>
              <a:gd name="connsiteY74" fmla="*/ 1190202 h 1342734"/>
              <a:gd name="connsiteX75" fmla="*/ 5488513 w 10678681"/>
              <a:gd name="connsiteY75" fmla="*/ 1205367 h 1342734"/>
              <a:gd name="connsiteX76" fmla="*/ 5402905 w 10678681"/>
              <a:gd name="connsiteY76" fmla="*/ 1241191 h 1342734"/>
              <a:gd name="connsiteX77" fmla="*/ 5285593 w 10678681"/>
              <a:gd name="connsiteY77" fmla="*/ 1273569 h 1342734"/>
              <a:gd name="connsiteX78" fmla="*/ 5192893 w 10678681"/>
              <a:gd name="connsiteY78" fmla="*/ 1247188 h 1342734"/>
              <a:gd name="connsiteX79" fmla="*/ 5186475 w 10678681"/>
              <a:gd name="connsiteY79" fmla="*/ 1257028 h 1342734"/>
              <a:gd name="connsiteX80" fmla="*/ 5126038 w 10678681"/>
              <a:gd name="connsiteY80" fmla="*/ 1263189 h 1342734"/>
              <a:gd name="connsiteX81" fmla="*/ 4894688 w 10678681"/>
              <a:gd name="connsiteY81" fmla="*/ 1247184 h 1342734"/>
              <a:gd name="connsiteX82" fmla="*/ 4788036 w 10678681"/>
              <a:gd name="connsiteY82" fmla="*/ 1238182 h 1342734"/>
              <a:gd name="connsiteX83" fmla="*/ 4747555 w 10678681"/>
              <a:gd name="connsiteY83" fmla="*/ 1252768 h 1342734"/>
              <a:gd name="connsiteX84" fmla="*/ 4679644 w 10678681"/>
              <a:gd name="connsiteY84" fmla="*/ 1276603 h 1342734"/>
              <a:gd name="connsiteX85" fmla="*/ 4617473 w 10678681"/>
              <a:gd name="connsiteY85" fmla="*/ 1296467 h 1342734"/>
              <a:gd name="connsiteX86" fmla="*/ 4564919 w 10678681"/>
              <a:gd name="connsiteY86" fmla="*/ 1325507 h 1342734"/>
              <a:gd name="connsiteX87" fmla="*/ 4566586 w 10678681"/>
              <a:gd name="connsiteY87" fmla="*/ 1316963 h 1342734"/>
              <a:gd name="connsiteX88" fmla="*/ 4556303 w 10678681"/>
              <a:gd name="connsiteY88" fmla="*/ 1300262 h 1342734"/>
              <a:gd name="connsiteX89" fmla="*/ 4502358 w 10678681"/>
              <a:gd name="connsiteY89" fmla="*/ 1302558 h 1342734"/>
              <a:gd name="connsiteX90" fmla="*/ 4498919 w 10678681"/>
              <a:gd name="connsiteY90" fmla="*/ 1312115 h 1342734"/>
              <a:gd name="connsiteX91" fmla="*/ 4492075 w 10678681"/>
              <a:gd name="connsiteY91" fmla="*/ 1313357 h 1342734"/>
              <a:gd name="connsiteX92" fmla="*/ 4487466 w 10678681"/>
              <a:gd name="connsiteY92" fmla="*/ 1304102 h 1342734"/>
              <a:gd name="connsiteX93" fmla="*/ 4398292 w 10678681"/>
              <a:gd name="connsiteY93" fmla="*/ 1278410 h 1342734"/>
              <a:gd name="connsiteX94" fmla="*/ 4306088 w 10678681"/>
              <a:gd name="connsiteY94" fmla="*/ 1282512 h 1342734"/>
              <a:gd name="connsiteX95" fmla="*/ 4188995 w 10678681"/>
              <a:gd name="connsiteY95" fmla="*/ 1296718 h 1342734"/>
              <a:gd name="connsiteX96" fmla="*/ 4136582 w 10678681"/>
              <a:gd name="connsiteY96" fmla="*/ 1287687 h 1342734"/>
              <a:gd name="connsiteX97" fmla="*/ 4064614 w 10678681"/>
              <a:gd name="connsiteY97" fmla="*/ 1296118 h 1342734"/>
              <a:gd name="connsiteX98" fmla="*/ 3900948 w 10678681"/>
              <a:gd name="connsiteY98" fmla="*/ 1322156 h 1342734"/>
              <a:gd name="connsiteX99" fmla="*/ 3787890 w 10678681"/>
              <a:gd name="connsiteY99" fmla="*/ 1322164 h 1342734"/>
              <a:gd name="connsiteX100" fmla="*/ 3745993 w 10678681"/>
              <a:gd name="connsiteY100" fmla="*/ 1342630 h 1342734"/>
              <a:gd name="connsiteX101" fmla="*/ 3675785 w 10678681"/>
              <a:gd name="connsiteY101" fmla="*/ 1326802 h 1342734"/>
              <a:gd name="connsiteX102" fmla="*/ 3623856 w 10678681"/>
              <a:gd name="connsiteY102" fmla="*/ 1290804 h 1342734"/>
              <a:gd name="connsiteX103" fmla="*/ 3564933 w 10678681"/>
              <a:gd name="connsiteY103" fmla="*/ 1287147 h 1342734"/>
              <a:gd name="connsiteX104" fmla="*/ 3550537 w 10678681"/>
              <a:gd name="connsiteY104" fmla="*/ 1317552 h 1342734"/>
              <a:gd name="connsiteX105" fmla="*/ 3487736 w 10678681"/>
              <a:gd name="connsiteY105" fmla="*/ 1303493 h 1342734"/>
              <a:gd name="connsiteX106" fmla="*/ 3392548 w 10678681"/>
              <a:gd name="connsiteY106" fmla="*/ 1278741 h 1342734"/>
              <a:gd name="connsiteX107" fmla="*/ 3337466 w 10678681"/>
              <a:gd name="connsiteY107" fmla="*/ 1272537 h 1342734"/>
              <a:gd name="connsiteX108" fmla="*/ 3175981 w 10678681"/>
              <a:gd name="connsiteY108" fmla="*/ 1208973 h 1342734"/>
              <a:gd name="connsiteX109" fmla="*/ 3036856 w 10678681"/>
              <a:gd name="connsiteY109" fmla="*/ 1214383 h 1342734"/>
              <a:gd name="connsiteX110" fmla="*/ 2824973 w 10678681"/>
              <a:gd name="connsiteY110" fmla="*/ 1134864 h 1342734"/>
              <a:gd name="connsiteX111" fmla="*/ 2804398 w 10678681"/>
              <a:gd name="connsiteY111" fmla="*/ 1125556 h 1342734"/>
              <a:gd name="connsiteX112" fmla="*/ 2736109 w 10678681"/>
              <a:gd name="connsiteY112" fmla="*/ 1137717 h 1342734"/>
              <a:gd name="connsiteX113" fmla="*/ 2659096 w 10678681"/>
              <a:gd name="connsiteY113" fmla="*/ 1150294 h 1342734"/>
              <a:gd name="connsiteX114" fmla="*/ 2567088 w 10678681"/>
              <a:gd name="connsiteY114" fmla="*/ 1181781 h 1342734"/>
              <a:gd name="connsiteX115" fmla="*/ 2454501 w 10678681"/>
              <a:gd name="connsiteY115" fmla="*/ 1155455 h 1342734"/>
              <a:gd name="connsiteX116" fmla="*/ 2385161 w 10678681"/>
              <a:gd name="connsiteY116" fmla="*/ 1161312 h 1342734"/>
              <a:gd name="connsiteX117" fmla="*/ 2273361 w 10678681"/>
              <a:gd name="connsiteY117" fmla="*/ 1134090 h 1342734"/>
              <a:gd name="connsiteX118" fmla="*/ 2132003 w 10678681"/>
              <a:gd name="connsiteY118" fmla="*/ 1139225 h 1342734"/>
              <a:gd name="connsiteX119" fmla="*/ 2041224 w 10678681"/>
              <a:gd name="connsiteY119" fmla="*/ 1147536 h 1342734"/>
              <a:gd name="connsiteX120" fmla="*/ 2010157 w 10678681"/>
              <a:gd name="connsiteY120" fmla="*/ 1152767 h 1342734"/>
              <a:gd name="connsiteX121" fmla="*/ 1859213 w 10678681"/>
              <a:gd name="connsiteY121" fmla="*/ 1199540 h 1342734"/>
              <a:gd name="connsiteX122" fmla="*/ 1735877 w 10678681"/>
              <a:gd name="connsiteY122" fmla="*/ 1246527 h 1342734"/>
              <a:gd name="connsiteX123" fmla="*/ 1705069 w 10678681"/>
              <a:gd name="connsiteY123" fmla="*/ 1251989 h 1342734"/>
              <a:gd name="connsiteX124" fmla="*/ 1307888 w 10678681"/>
              <a:gd name="connsiteY124" fmla="*/ 1283156 h 1342734"/>
              <a:gd name="connsiteX125" fmla="*/ 1220734 w 10678681"/>
              <a:gd name="connsiteY125" fmla="*/ 1257811 h 1342734"/>
              <a:gd name="connsiteX126" fmla="*/ 1021737 w 10678681"/>
              <a:gd name="connsiteY126" fmla="*/ 1238739 h 1342734"/>
              <a:gd name="connsiteX127" fmla="*/ 959820 w 10678681"/>
              <a:gd name="connsiteY127" fmla="*/ 1275863 h 1342734"/>
              <a:gd name="connsiteX128" fmla="*/ 929137 w 10678681"/>
              <a:gd name="connsiteY128" fmla="*/ 1273957 h 1342734"/>
              <a:gd name="connsiteX129" fmla="*/ 878849 w 10678681"/>
              <a:gd name="connsiteY129" fmla="*/ 1266740 h 1342734"/>
              <a:gd name="connsiteX130" fmla="*/ 800667 w 10678681"/>
              <a:gd name="connsiteY130" fmla="*/ 1282041 h 1342734"/>
              <a:gd name="connsiteX131" fmla="*/ 644906 w 10678681"/>
              <a:gd name="connsiteY131" fmla="*/ 1273685 h 1342734"/>
              <a:gd name="connsiteX132" fmla="*/ 379869 w 10678681"/>
              <a:gd name="connsiteY132" fmla="*/ 1339165 h 1342734"/>
              <a:gd name="connsiteX133" fmla="*/ 137696 w 10678681"/>
              <a:gd name="connsiteY133" fmla="*/ 1319217 h 1342734"/>
              <a:gd name="connsiteX134" fmla="*/ 54250 w 10678681"/>
              <a:gd name="connsiteY134" fmla="*/ 1315838 h 1342734"/>
              <a:gd name="connsiteX135" fmla="*/ 28042 w 10678681"/>
              <a:gd name="connsiteY135" fmla="*/ 1297822 h 1342734"/>
              <a:gd name="connsiteX136" fmla="*/ 0 w 10678681"/>
              <a:gd name="connsiteY136" fmla="*/ 1294612 h 1342734"/>
              <a:gd name="connsiteX137" fmla="*/ 0 w 10678681"/>
              <a:gd name="connsiteY137"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09062 h 1342734"/>
              <a:gd name="connsiteX14" fmla="*/ 9840045 w 10678681"/>
              <a:gd name="connsiteY14" fmla="*/ 223033 h 1342734"/>
              <a:gd name="connsiteX15" fmla="*/ 9679639 w 10678681"/>
              <a:gd name="connsiteY15" fmla="*/ 24718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276883 w 10678681"/>
              <a:gd name="connsiteY30" fmla="*/ 588214 h 1342734"/>
              <a:gd name="connsiteX31" fmla="*/ 8086698 w 10678681"/>
              <a:gd name="connsiteY31" fmla="*/ 605185 h 1342734"/>
              <a:gd name="connsiteX32" fmla="*/ 7982378 w 10678681"/>
              <a:gd name="connsiteY32" fmla="*/ 629799 h 1342734"/>
              <a:gd name="connsiteX33" fmla="*/ 7947952 w 10678681"/>
              <a:gd name="connsiteY33" fmla="*/ 648003 h 1342734"/>
              <a:gd name="connsiteX34" fmla="*/ 7890112 w 10678681"/>
              <a:gd name="connsiteY34" fmla="*/ 677915 h 1342734"/>
              <a:gd name="connsiteX35" fmla="*/ 7853284 w 10678681"/>
              <a:gd name="connsiteY35" fmla="*/ 723588 h 1342734"/>
              <a:gd name="connsiteX36" fmla="*/ 7802383 w 10678681"/>
              <a:gd name="connsiteY36" fmla="*/ 739359 h 1342734"/>
              <a:gd name="connsiteX37" fmla="*/ 7730518 w 10678681"/>
              <a:gd name="connsiteY37" fmla="*/ 739526 h 1342734"/>
              <a:gd name="connsiteX38" fmla="*/ 7720084 w 10678681"/>
              <a:gd name="connsiteY38" fmla="*/ 760750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58094 w 10678681"/>
              <a:gd name="connsiteY45" fmla="*/ 990679 h 1342734"/>
              <a:gd name="connsiteX46" fmla="*/ 7257893 w 10678681"/>
              <a:gd name="connsiteY46" fmla="*/ 991204 h 1342734"/>
              <a:gd name="connsiteX47" fmla="*/ 7247153 w 10678681"/>
              <a:gd name="connsiteY47" fmla="*/ 991550 h 1342734"/>
              <a:gd name="connsiteX48" fmla="*/ 7193612 w 10678681"/>
              <a:gd name="connsiteY48" fmla="*/ 987042 h 1342734"/>
              <a:gd name="connsiteX49" fmla="*/ 7132632 w 10678681"/>
              <a:gd name="connsiteY49" fmla="*/ 1042036 h 1342734"/>
              <a:gd name="connsiteX50" fmla="*/ 7105610 w 10678681"/>
              <a:gd name="connsiteY50" fmla="*/ 1053537 h 1342734"/>
              <a:gd name="connsiteX51" fmla="*/ 7069148 w 10678681"/>
              <a:gd name="connsiteY51" fmla="*/ 1047163 h 1342734"/>
              <a:gd name="connsiteX52" fmla="*/ 7039634 w 10678681"/>
              <a:gd name="connsiteY52" fmla="*/ 1059971 h 1342734"/>
              <a:gd name="connsiteX53" fmla="*/ 7033445 w 10678681"/>
              <a:gd name="connsiteY53" fmla="*/ 1063314 h 1342734"/>
              <a:gd name="connsiteX54" fmla="*/ 6999157 w 10678681"/>
              <a:gd name="connsiteY54" fmla="*/ 1055282 h 1342734"/>
              <a:gd name="connsiteX55" fmla="*/ 6981874 w 10678681"/>
              <a:gd name="connsiteY55" fmla="*/ 1053827 h 1342734"/>
              <a:gd name="connsiteX56" fmla="*/ 6976102 w 10678681"/>
              <a:gd name="connsiteY56" fmla="*/ 1047854 h 1342734"/>
              <a:gd name="connsiteX57" fmla="*/ 6951040 w 10678681"/>
              <a:gd name="connsiteY57" fmla="*/ 1048531 h 1342734"/>
              <a:gd name="connsiteX58" fmla="*/ 6948497 w 10678681"/>
              <a:gd name="connsiteY58" fmla="*/ 1050706 h 1342734"/>
              <a:gd name="connsiteX59" fmla="*/ 6926582 w 10678681"/>
              <a:gd name="connsiteY59" fmla="*/ 1043462 h 1342734"/>
              <a:gd name="connsiteX60" fmla="*/ 6833743 w 10678681"/>
              <a:gd name="connsiteY60" fmla="*/ 1027960 h 1342734"/>
              <a:gd name="connsiteX61" fmla="*/ 6687090 w 10678681"/>
              <a:gd name="connsiteY61" fmla="*/ 1063250 h 1342734"/>
              <a:gd name="connsiteX62" fmla="*/ 6431838 w 10678681"/>
              <a:gd name="connsiteY62" fmla="*/ 1063226 h 1342734"/>
              <a:gd name="connsiteX63" fmla="*/ 6327795 w 10678681"/>
              <a:gd name="connsiteY63" fmla="*/ 1088142 h 1342734"/>
              <a:gd name="connsiteX64" fmla="*/ 6136549 w 10678681"/>
              <a:gd name="connsiteY64" fmla="*/ 1100268 h 1342734"/>
              <a:gd name="connsiteX65" fmla="*/ 6004655 w 10678681"/>
              <a:gd name="connsiteY65" fmla="*/ 1114946 h 1342734"/>
              <a:gd name="connsiteX66" fmla="*/ 5936643 w 10678681"/>
              <a:gd name="connsiteY66" fmla="*/ 1095428 h 1342734"/>
              <a:gd name="connsiteX67" fmla="*/ 5912484 w 10678681"/>
              <a:gd name="connsiteY67" fmla="*/ 1112624 h 1342734"/>
              <a:gd name="connsiteX68" fmla="*/ 5908387 w 10678681"/>
              <a:gd name="connsiteY68" fmla="*/ 1116018 h 1342734"/>
              <a:gd name="connsiteX69" fmla="*/ 5890495 w 10678681"/>
              <a:gd name="connsiteY69" fmla="*/ 1120268 h 1342734"/>
              <a:gd name="connsiteX70" fmla="*/ 5887318 w 10678681"/>
              <a:gd name="connsiteY70" fmla="*/ 1133134 h 1342734"/>
              <a:gd name="connsiteX71" fmla="*/ 5861726 w 10678681"/>
              <a:gd name="connsiteY71" fmla="*/ 1147891 h 1342734"/>
              <a:gd name="connsiteX72" fmla="*/ 5805823 w 10678681"/>
              <a:gd name="connsiteY72" fmla="*/ 1152457 h 1342734"/>
              <a:gd name="connsiteX73" fmla="*/ 5689841 w 10678681"/>
              <a:gd name="connsiteY73" fmla="*/ 1176232 h 1342734"/>
              <a:gd name="connsiteX74" fmla="*/ 5605119 w 10678681"/>
              <a:gd name="connsiteY74" fmla="*/ 1190202 h 1342734"/>
              <a:gd name="connsiteX75" fmla="*/ 5488513 w 10678681"/>
              <a:gd name="connsiteY75" fmla="*/ 1205367 h 1342734"/>
              <a:gd name="connsiteX76" fmla="*/ 5402905 w 10678681"/>
              <a:gd name="connsiteY76" fmla="*/ 1241191 h 1342734"/>
              <a:gd name="connsiteX77" fmla="*/ 5192893 w 10678681"/>
              <a:gd name="connsiteY77" fmla="*/ 1247188 h 1342734"/>
              <a:gd name="connsiteX78" fmla="*/ 5186475 w 10678681"/>
              <a:gd name="connsiteY78" fmla="*/ 1257028 h 1342734"/>
              <a:gd name="connsiteX79" fmla="*/ 5126038 w 10678681"/>
              <a:gd name="connsiteY79" fmla="*/ 1263189 h 1342734"/>
              <a:gd name="connsiteX80" fmla="*/ 4894688 w 10678681"/>
              <a:gd name="connsiteY80" fmla="*/ 1247184 h 1342734"/>
              <a:gd name="connsiteX81" fmla="*/ 4788036 w 10678681"/>
              <a:gd name="connsiteY81" fmla="*/ 1238182 h 1342734"/>
              <a:gd name="connsiteX82" fmla="*/ 4747555 w 10678681"/>
              <a:gd name="connsiteY82" fmla="*/ 1252768 h 1342734"/>
              <a:gd name="connsiteX83" fmla="*/ 4679644 w 10678681"/>
              <a:gd name="connsiteY83" fmla="*/ 1276603 h 1342734"/>
              <a:gd name="connsiteX84" fmla="*/ 4617473 w 10678681"/>
              <a:gd name="connsiteY84" fmla="*/ 1296467 h 1342734"/>
              <a:gd name="connsiteX85" fmla="*/ 4564919 w 10678681"/>
              <a:gd name="connsiteY85" fmla="*/ 1325507 h 1342734"/>
              <a:gd name="connsiteX86" fmla="*/ 4566586 w 10678681"/>
              <a:gd name="connsiteY86" fmla="*/ 1316963 h 1342734"/>
              <a:gd name="connsiteX87" fmla="*/ 4556303 w 10678681"/>
              <a:gd name="connsiteY87" fmla="*/ 1300262 h 1342734"/>
              <a:gd name="connsiteX88" fmla="*/ 4502358 w 10678681"/>
              <a:gd name="connsiteY88" fmla="*/ 1302558 h 1342734"/>
              <a:gd name="connsiteX89" fmla="*/ 4498919 w 10678681"/>
              <a:gd name="connsiteY89" fmla="*/ 1312115 h 1342734"/>
              <a:gd name="connsiteX90" fmla="*/ 4492075 w 10678681"/>
              <a:gd name="connsiteY90" fmla="*/ 1313357 h 1342734"/>
              <a:gd name="connsiteX91" fmla="*/ 4487466 w 10678681"/>
              <a:gd name="connsiteY91" fmla="*/ 1304102 h 1342734"/>
              <a:gd name="connsiteX92" fmla="*/ 4398292 w 10678681"/>
              <a:gd name="connsiteY92" fmla="*/ 1278410 h 1342734"/>
              <a:gd name="connsiteX93" fmla="*/ 4306088 w 10678681"/>
              <a:gd name="connsiteY93" fmla="*/ 1282512 h 1342734"/>
              <a:gd name="connsiteX94" fmla="*/ 4188995 w 10678681"/>
              <a:gd name="connsiteY94" fmla="*/ 1296718 h 1342734"/>
              <a:gd name="connsiteX95" fmla="*/ 4136582 w 10678681"/>
              <a:gd name="connsiteY95" fmla="*/ 1287687 h 1342734"/>
              <a:gd name="connsiteX96" fmla="*/ 4064614 w 10678681"/>
              <a:gd name="connsiteY96" fmla="*/ 1296118 h 1342734"/>
              <a:gd name="connsiteX97" fmla="*/ 3900948 w 10678681"/>
              <a:gd name="connsiteY97" fmla="*/ 1322156 h 1342734"/>
              <a:gd name="connsiteX98" fmla="*/ 3787890 w 10678681"/>
              <a:gd name="connsiteY98" fmla="*/ 1322164 h 1342734"/>
              <a:gd name="connsiteX99" fmla="*/ 3745993 w 10678681"/>
              <a:gd name="connsiteY99" fmla="*/ 1342630 h 1342734"/>
              <a:gd name="connsiteX100" fmla="*/ 3675785 w 10678681"/>
              <a:gd name="connsiteY100" fmla="*/ 1326802 h 1342734"/>
              <a:gd name="connsiteX101" fmla="*/ 3623856 w 10678681"/>
              <a:gd name="connsiteY101" fmla="*/ 1290804 h 1342734"/>
              <a:gd name="connsiteX102" fmla="*/ 3564933 w 10678681"/>
              <a:gd name="connsiteY102" fmla="*/ 1287147 h 1342734"/>
              <a:gd name="connsiteX103" fmla="*/ 3550537 w 10678681"/>
              <a:gd name="connsiteY103" fmla="*/ 1317552 h 1342734"/>
              <a:gd name="connsiteX104" fmla="*/ 3487736 w 10678681"/>
              <a:gd name="connsiteY104" fmla="*/ 1303493 h 1342734"/>
              <a:gd name="connsiteX105" fmla="*/ 3392548 w 10678681"/>
              <a:gd name="connsiteY105" fmla="*/ 1278741 h 1342734"/>
              <a:gd name="connsiteX106" fmla="*/ 3337466 w 10678681"/>
              <a:gd name="connsiteY106" fmla="*/ 1272537 h 1342734"/>
              <a:gd name="connsiteX107" fmla="*/ 3175981 w 10678681"/>
              <a:gd name="connsiteY107" fmla="*/ 1208973 h 1342734"/>
              <a:gd name="connsiteX108" fmla="*/ 3036856 w 10678681"/>
              <a:gd name="connsiteY108" fmla="*/ 1214383 h 1342734"/>
              <a:gd name="connsiteX109" fmla="*/ 2824973 w 10678681"/>
              <a:gd name="connsiteY109" fmla="*/ 1134864 h 1342734"/>
              <a:gd name="connsiteX110" fmla="*/ 2804398 w 10678681"/>
              <a:gd name="connsiteY110" fmla="*/ 1125556 h 1342734"/>
              <a:gd name="connsiteX111" fmla="*/ 2736109 w 10678681"/>
              <a:gd name="connsiteY111" fmla="*/ 1137717 h 1342734"/>
              <a:gd name="connsiteX112" fmla="*/ 2659096 w 10678681"/>
              <a:gd name="connsiteY112" fmla="*/ 1150294 h 1342734"/>
              <a:gd name="connsiteX113" fmla="*/ 2567088 w 10678681"/>
              <a:gd name="connsiteY113" fmla="*/ 1181781 h 1342734"/>
              <a:gd name="connsiteX114" fmla="*/ 2454501 w 10678681"/>
              <a:gd name="connsiteY114" fmla="*/ 1155455 h 1342734"/>
              <a:gd name="connsiteX115" fmla="*/ 2385161 w 10678681"/>
              <a:gd name="connsiteY115" fmla="*/ 1161312 h 1342734"/>
              <a:gd name="connsiteX116" fmla="*/ 2273361 w 10678681"/>
              <a:gd name="connsiteY116" fmla="*/ 1134090 h 1342734"/>
              <a:gd name="connsiteX117" fmla="*/ 2132003 w 10678681"/>
              <a:gd name="connsiteY117" fmla="*/ 1139225 h 1342734"/>
              <a:gd name="connsiteX118" fmla="*/ 2041224 w 10678681"/>
              <a:gd name="connsiteY118" fmla="*/ 1147536 h 1342734"/>
              <a:gd name="connsiteX119" fmla="*/ 2010157 w 10678681"/>
              <a:gd name="connsiteY119" fmla="*/ 1152767 h 1342734"/>
              <a:gd name="connsiteX120" fmla="*/ 1859213 w 10678681"/>
              <a:gd name="connsiteY120" fmla="*/ 1199540 h 1342734"/>
              <a:gd name="connsiteX121" fmla="*/ 1735877 w 10678681"/>
              <a:gd name="connsiteY121" fmla="*/ 1246527 h 1342734"/>
              <a:gd name="connsiteX122" fmla="*/ 1705069 w 10678681"/>
              <a:gd name="connsiteY122" fmla="*/ 1251989 h 1342734"/>
              <a:gd name="connsiteX123" fmla="*/ 1307888 w 10678681"/>
              <a:gd name="connsiteY123" fmla="*/ 1283156 h 1342734"/>
              <a:gd name="connsiteX124" fmla="*/ 1220734 w 10678681"/>
              <a:gd name="connsiteY124" fmla="*/ 1257811 h 1342734"/>
              <a:gd name="connsiteX125" fmla="*/ 1021737 w 10678681"/>
              <a:gd name="connsiteY125" fmla="*/ 1238739 h 1342734"/>
              <a:gd name="connsiteX126" fmla="*/ 959820 w 10678681"/>
              <a:gd name="connsiteY126" fmla="*/ 1275863 h 1342734"/>
              <a:gd name="connsiteX127" fmla="*/ 929137 w 10678681"/>
              <a:gd name="connsiteY127" fmla="*/ 1273957 h 1342734"/>
              <a:gd name="connsiteX128" fmla="*/ 878849 w 10678681"/>
              <a:gd name="connsiteY128" fmla="*/ 1266740 h 1342734"/>
              <a:gd name="connsiteX129" fmla="*/ 800667 w 10678681"/>
              <a:gd name="connsiteY129" fmla="*/ 1282041 h 1342734"/>
              <a:gd name="connsiteX130" fmla="*/ 644906 w 10678681"/>
              <a:gd name="connsiteY130" fmla="*/ 1273685 h 1342734"/>
              <a:gd name="connsiteX131" fmla="*/ 379869 w 10678681"/>
              <a:gd name="connsiteY131" fmla="*/ 1339165 h 1342734"/>
              <a:gd name="connsiteX132" fmla="*/ 137696 w 10678681"/>
              <a:gd name="connsiteY132" fmla="*/ 1319217 h 1342734"/>
              <a:gd name="connsiteX133" fmla="*/ 54250 w 10678681"/>
              <a:gd name="connsiteY133" fmla="*/ 1315838 h 1342734"/>
              <a:gd name="connsiteX134" fmla="*/ 28042 w 10678681"/>
              <a:gd name="connsiteY134" fmla="*/ 1297822 h 1342734"/>
              <a:gd name="connsiteX135" fmla="*/ 0 w 10678681"/>
              <a:gd name="connsiteY135" fmla="*/ 1294612 h 1342734"/>
              <a:gd name="connsiteX136" fmla="*/ 0 w 10678681"/>
              <a:gd name="connsiteY136"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09062 h 1342734"/>
              <a:gd name="connsiteX14" fmla="*/ 9840045 w 10678681"/>
              <a:gd name="connsiteY14" fmla="*/ 223033 h 1342734"/>
              <a:gd name="connsiteX15" fmla="*/ 9679639 w 10678681"/>
              <a:gd name="connsiteY15" fmla="*/ 24718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276883 w 10678681"/>
              <a:gd name="connsiteY30" fmla="*/ 588214 h 1342734"/>
              <a:gd name="connsiteX31" fmla="*/ 8086698 w 10678681"/>
              <a:gd name="connsiteY31" fmla="*/ 605185 h 1342734"/>
              <a:gd name="connsiteX32" fmla="*/ 7982378 w 10678681"/>
              <a:gd name="connsiteY32" fmla="*/ 629799 h 1342734"/>
              <a:gd name="connsiteX33" fmla="*/ 7947952 w 10678681"/>
              <a:gd name="connsiteY33" fmla="*/ 648003 h 1342734"/>
              <a:gd name="connsiteX34" fmla="*/ 7890112 w 10678681"/>
              <a:gd name="connsiteY34" fmla="*/ 677915 h 1342734"/>
              <a:gd name="connsiteX35" fmla="*/ 7853284 w 10678681"/>
              <a:gd name="connsiteY35" fmla="*/ 723588 h 1342734"/>
              <a:gd name="connsiteX36" fmla="*/ 7802383 w 10678681"/>
              <a:gd name="connsiteY36" fmla="*/ 739359 h 1342734"/>
              <a:gd name="connsiteX37" fmla="*/ 7730518 w 10678681"/>
              <a:gd name="connsiteY37" fmla="*/ 739526 h 1342734"/>
              <a:gd name="connsiteX38" fmla="*/ 7720084 w 10678681"/>
              <a:gd name="connsiteY38" fmla="*/ 760750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58094 w 10678681"/>
              <a:gd name="connsiteY45" fmla="*/ 990679 h 1342734"/>
              <a:gd name="connsiteX46" fmla="*/ 7257893 w 10678681"/>
              <a:gd name="connsiteY46" fmla="*/ 991204 h 1342734"/>
              <a:gd name="connsiteX47" fmla="*/ 7247153 w 10678681"/>
              <a:gd name="connsiteY47" fmla="*/ 991550 h 1342734"/>
              <a:gd name="connsiteX48" fmla="*/ 7193612 w 10678681"/>
              <a:gd name="connsiteY48" fmla="*/ 987042 h 1342734"/>
              <a:gd name="connsiteX49" fmla="*/ 7132632 w 10678681"/>
              <a:gd name="connsiteY49" fmla="*/ 1042036 h 1342734"/>
              <a:gd name="connsiteX50" fmla="*/ 7105610 w 10678681"/>
              <a:gd name="connsiteY50" fmla="*/ 1053537 h 1342734"/>
              <a:gd name="connsiteX51" fmla="*/ 7069148 w 10678681"/>
              <a:gd name="connsiteY51" fmla="*/ 1047163 h 1342734"/>
              <a:gd name="connsiteX52" fmla="*/ 7039634 w 10678681"/>
              <a:gd name="connsiteY52" fmla="*/ 1059971 h 1342734"/>
              <a:gd name="connsiteX53" fmla="*/ 7033445 w 10678681"/>
              <a:gd name="connsiteY53" fmla="*/ 1063314 h 1342734"/>
              <a:gd name="connsiteX54" fmla="*/ 6999157 w 10678681"/>
              <a:gd name="connsiteY54" fmla="*/ 1055282 h 1342734"/>
              <a:gd name="connsiteX55" fmla="*/ 6981874 w 10678681"/>
              <a:gd name="connsiteY55" fmla="*/ 1053827 h 1342734"/>
              <a:gd name="connsiteX56" fmla="*/ 6976102 w 10678681"/>
              <a:gd name="connsiteY56" fmla="*/ 1047854 h 1342734"/>
              <a:gd name="connsiteX57" fmla="*/ 6951040 w 10678681"/>
              <a:gd name="connsiteY57" fmla="*/ 1048531 h 1342734"/>
              <a:gd name="connsiteX58" fmla="*/ 6948497 w 10678681"/>
              <a:gd name="connsiteY58" fmla="*/ 1050706 h 1342734"/>
              <a:gd name="connsiteX59" fmla="*/ 6926582 w 10678681"/>
              <a:gd name="connsiteY59" fmla="*/ 1043462 h 1342734"/>
              <a:gd name="connsiteX60" fmla="*/ 6833743 w 10678681"/>
              <a:gd name="connsiteY60" fmla="*/ 1027960 h 1342734"/>
              <a:gd name="connsiteX61" fmla="*/ 6687090 w 10678681"/>
              <a:gd name="connsiteY61" fmla="*/ 1063250 h 1342734"/>
              <a:gd name="connsiteX62" fmla="*/ 6431838 w 10678681"/>
              <a:gd name="connsiteY62" fmla="*/ 1063226 h 1342734"/>
              <a:gd name="connsiteX63" fmla="*/ 6327795 w 10678681"/>
              <a:gd name="connsiteY63" fmla="*/ 1088142 h 1342734"/>
              <a:gd name="connsiteX64" fmla="*/ 6136549 w 10678681"/>
              <a:gd name="connsiteY64" fmla="*/ 1100268 h 1342734"/>
              <a:gd name="connsiteX65" fmla="*/ 6004655 w 10678681"/>
              <a:gd name="connsiteY65" fmla="*/ 1114946 h 1342734"/>
              <a:gd name="connsiteX66" fmla="*/ 5936643 w 10678681"/>
              <a:gd name="connsiteY66" fmla="*/ 1095428 h 1342734"/>
              <a:gd name="connsiteX67" fmla="*/ 5912484 w 10678681"/>
              <a:gd name="connsiteY67" fmla="*/ 1112624 h 1342734"/>
              <a:gd name="connsiteX68" fmla="*/ 5908387 w 10678681"/>
              <a:gd name="connsiteY68" fmla="*/ 1116018 h 1342734"/>
              <a:gd name="connsiteX69" fmla="*/ 5890495 w 10678681"/>
              <a:gd name="connsiteY69" fmla="*/ 1120268 h 1342734"/>
              <a:gd name="connsiteX70" fmla="*/ 5887318 w 10678681"/>
              <a:gd name="connsiteY70" fmla="*/ 1133134 h 1342734"/>
              <a:gd name="connsiteX71" fmla="*/ 5861726 w 10678681"/>
              <a:gd name="connsiteY71" fmla="*/ 1147891 h 1342734"/>
              <a:gd name="connsiteX72" fmla="*/ 5805823 w 10678681"/>
              <a:gd name="connsiteY72" fmla="*/ 1152457 h 1342734"/>
              <a:gd name="connsiteX73" fmla="*/ 5689841 w 10678681"/>
              <a:gd name="connsiteY73" fmla="*/ 1176232 h 1342734"/>
              <a:gd name="connsiteX74" fmla="*/ 5605119 w 10678681"/>
              <a:gd name="connsiteY74" fmla="*/ 1190202 h 1342734"/>
              <a:gd name="connsiteX75" fmla="*/ 5488513 w 10678681"/>
              <a:gd name="connsiteY75" fmla="*/ 1205367 h 1342734"/>
              <a:gd name="connsiteX76" fmla="*/ 5402905 w 10678681"/>
              <a:gd name="connsiteY76" fmla="*/ 1241191 h 1342734"/>
              <a:gd name="connsiteX77" fmla="*/ 5192893 w 10678681"/>
              <a:gd name="connsiteY77" fmla="*/ 1247188 h 1342734"/>
              <a:gd name="connsiteX78" fmla="*/ 5186475 w 10678681"/>
              <a:gd name="connsiteY78" fmla="*/ 1257028 h 1342734"/>
              <a:gd name="connsiteX79" fmla="*/ 5103589 w 10678681"/>
              <a:gd name="connsiteY79" fmla="*/ 1263189 h 1342734"/>
              <a:gd name="connsiteX80" fmla="*/ 4894688 w 10678681"/>
              <a:gd name="connsiteY80" fmla="*/ 1247184 h 1342734"/>
              <a:gd name="connsiteX81" fmla="*/ 4788036 w 10678681"/>
              <a:gd name="connsiteY81" fmla="*/ 1238182 h 1342734"/>
              <a:gd name="connsiteX82" fmla="*/ 4747555 w 10678681"/>
              <a:gd name="connsiteY82" fmla="*/ 1252768 h 1342734"/>
              <a:gd name="connsiteX83" fmla="*/ 4679644 w 10678681"/>
              <a:gd name="connsiteY83" fmla="*/ 1276603 h 1342734"/>
              <a:gd name="connsiteX84" fmla="*/ 4617473 w 10678681"/>
              <a:gd name="connsiteY84" fmla="*/ 1296467 h 1342734"/>
              <a:gd name="connsiteX85" fmla="*/ 4564919 w 10678681"/>
              <a:gd name="connsiteY85" fmla="*/ 1325507 h 1342734"/>
              <a:gd name="connsiteX86" fmla="*/ 4566586 w 10678681"/>
              <a:gd name="connsiteY86" fmla="*/ 1316963 h 1342734"/>
              <a:gd name="connsiteX87" fmla="*/ 4556303 w 10678681"/>
              <a:gd name="connsiteY87" fmla="*/ 1300262 h 1342734"/>
              <a:gd name="connsiteX88" fmla="*/ 4502358 w 10678681"/>
              <a:gd name="connsiteY88" fmla="*/ 1302558 h 1342734"/>
              <a:gd name="connsiteX89" fmla="*/ 4498919 w 10678681"/>
              <a:gd name="connsiteY89" fmla="*/ 1312115 h 1342734"/>
              <a:gd name="connsiteX90" fmla="*/ 4492075 w 10678681"/>
              <a:gd name="connsiteY90" fmla="*/ 1313357 h 1342734"/>
              <a:gd name="connsiteX91" fmla="*/ 4487466 w 10678681"/>
              <a:gd name="connsiteY91" fmla="*/ 1304102 h 1342734"/>
              <a:gd name="connsiteX92" fmla="*/ 4398292 w 10678681"/>
              <a:gd name="connsiteY92" fmla="*/ 1278410 h 1342734"/>
              <a:gd name="connsiteX93" fmla="*/ 4306088 w 10678681"/>
              <a:gd name="connsiteY93" fmla="*/ 1282512 h 1342734"/>
              <a:gd name="connsiteX94" fmla="*/ 4188995 w 10678681"/>
              <a:gd name="connsiteY94" fmla="*/ 1296718 h 1342734"/>
              <a:gd name="connsiteX95" fmla="*/ 4136582 w 10678681"/>
              <a:gd name="connsiteY95" fmla="*/ 1287687 h 1342734"/>
              <a:gd name="connsiteX96" fmla="*/ 4064614 w 10678681"/>
              <a:gd name="connsiteY96" fmla="*/ 1296118 h 1342734"/>
              <a:gd name="connsiteX97" fmla="*/ 3900948 w 10678681"/>
              <a:gd name="connsiteY97" fmla="*/ 1322156 h 1342734"/>
              <a:gd name="connsiteX98" fmla="*/ 3787890 w 10678681"/>
              <a:gd name="connsiteY98" fmla="*/ 1322164 h 1342734"/>
              <a:gd name="connsiteX99" fmla="*/ 3745993 w 10678681"/>
              <a:gd name="connsiteY99" fmla="*/ 1342630 h 1342734"/>
              <a:gd name="connsiteX100" fmla="*/ 3675785 w 10678681"/>
              <a:gd name="connsiteY100" fmla="*/ 1326802 h 1342734"/>
              <a:gd name="connsiteX101" fmla="*/ 3623856 w 10678681"/>
              <a:gd name="connsiteY101" fmla="*/ 1290804 h 1342734"/>
              <a:gd name="connsiteX102" fmla="*/ 3564933 w 10678681"/>
              <a:gd name="connsiteY102" fmla="*/ 1287147 h 1342734"/>
              <a:gd name="connsiteX103" fmla="*/ 3550537 w 10678681"/>
              <a:gd name="connsiteY103" fmla="*/ 1317552 h 1342734"/>
              <a:gd name="connsiteX104" fmla="*/ 3487736 w 10678681"/>
              <a:gd name="connsiteY104" fmla="*/ 1303493 h 1342734"/>
              <a:gd name="connsiteX105" fmla="*/ 3392548 w 10678681"/>
              <a:gd name="connsiteY105" fmla="*/ 1278741 h 1342734"/>
              <a:gd name="connsiteX106" fmla="*/ 3337466 w 10678681"/>
              <a:gd name="connsiteY106" fmla="*/ 1272537 h 1342734"/>
              <a:gd name="connsiteX107" fmla="*/ 3175981 w 10678681"/>
              <a:gd name="connsiteY107" fmla="*/ 1208973 h 1342734"/>
              <a:gd name="connsiteX108" fmla="*/ 3036856 w 10678681"/>
              <a:gd name="connsiteY108" fmla="*/ 1214383 h 1342734"/>
              <a:gd name="connsiteX109" fmla="*/ 2824973 w 10678681"/>
              <a:gd name="connsiteY109" fmla="*/ 1134864 h 1342734"/>
              <a:gd name="connsiteX110" fmla="*/ 2804398 w 10678681"/>
              <a:gd name="connsiteY110" fmla="*/ 1125556 h 1342734"/>
              <a:gd name="connsiteX111" fmla="*/ 2736109 w 10678681"/>
              <a:gd name="connsiteY111" fmla="*/ 1137717 h 1342734"/>
              <a:gd name="connsiteX112" fmla="*/ 2659096 w 10678681"/>
              <a:gd name="connsiteY112" fmla="*/ 1150294 h 1342734"/>
              <a:gd name="connsiteX113" fmla="*/ 2567088 w 10678681"/>
              <a:gd name="connsiteY113" fmla="*/ 1181781 h 1342734"/>
              <a:gd name="connsiteX114" fmla="*/ 2454501 w 10678681"/>
              <a:gd name="connsiteY114" fmla="*/ 1155455 h 1342734"/>
              <a:gd name="connsiteX115" fmla="*/ 2385161 w 10678681"/>
              <a:gd name="connsiteY115" fmla="*/ 1161312 h 1342734"/>
              <a:gd name="connsiteX116" fmla="*/ 2273361 w 10678681"/>
              <a:gd name="connsiteY116" fmla="*/ 1134090 h 1342734"/>
              <a:gd name="connsiteX117" fmla="*/ 2132003 w 10678681"/>
              <a:gd name="connsiteY117" fmla="*/ 1139225 h 1342734"/>
              <a:gd name="connsiteX118" fmla="*/ 2041224 w 10678681"/>
              <a:gd name="connsiteY118" fmla="*/ 1147536 h 1342734"/>
              <a:gd name="connsiteX119" fmla="*/ 2010157 w 10678681"/>
              <a:gd name="connsiteY119" fmla="*/ 1152767 h 1342734"/>
              <a:gd name="connsiteX120" fmla="*/ 1859213 w 10678681"/>
              <a:gd name="connsiteY120" fmla="*/ 1199540 h 1342734"/>
              <a:gd name="connsiteX121" fmla="*/ 1735877 w 10678681"/>
              <a:gd name="connsiteY121" fmla="*/ 1246527 h 1342734"/>
              <a:gd name="connsiteX122" fmla="*/ 1705069 w 10678681"/>
              <a:gd name="connsiteY122" fmla="*/ 1251989 h 1342734"/>
              <a:gd name="connsiteX123" fmla="*/ 1307888 w 10678681"/>
              <a:gd name="connsiteY123" fmla="*/ 1283156 h 1342734"/>
              <a:gd name="connsiteX124" fmla="*/ 1220734 w 10678681"/>
              <a:gd name="connsiteY124" fmla="*/ 1257811 h 1342734"/>
              <a:gd name="connsiteX125" fmla="*/ 1021737 w 10678681"/>
              <a:gd name="connsiteY125" fmla="*/ 1238739 h 1342734"/>
              <a:gd name="connsiteX126" fmla="*/ 959820 w 10678681"/>
              <a:gd name="connsiteY126" fmla="*/ 1275863 h 1342734"/>
              <a:gd name="connsiteX127" fmla="*/ 929137 w 10678681"/>
              <a:gd name="connsiteY127" fmla="*/ 1273957 h 1342734"/>
              <a:gd name="connsiteX128" fmla="*/ 878849 w 10678681"/>
              <a:gd name="connsiteY128" fmla="*/ 1266740 h 1342734"/>
              <a:gd name="connsiteX129" fmla="*/ 800667 w 10678681"/>
              <a:gd name="connsiteY129" fmla="*/ 1282041 h 1342734"/>
              <a:gd name="connsiteX130" fmla="*/ 644906 w 10678681"/>
              <a:gd name="connsiteY130" fmla="*/ 1273685 h 1342734"/>
              <a:gd name="connsiteX131" fmla="*/ 379869 w 10678681"/>
              <a:gd name="connsiteY131" fmla="*/ 1339165 h 1342734"/>
              <a:gd name="connsiteX132" fmla="*/ 137696 w 10678681"/>
              <a:gd name="connsiteY132" fmla="*/ 1319217 h 1342734"/>
              <a:gd name="connsiteX133" fmla="*/ 54250 w 10678681"/>
              <a:gd name="connsiteY133" fmla="*/ 1315838 h 1342734"/>
              <a:gd name="connsiteX134" fmla="*/ 28042 w 10678681"/>
              <a:gd name="connsiteY134" fmla="*/ 1297822 h 1342734"/>
              <a:gd name="connsiteX135" fmla="*/ 0 w 10678681"/>
              <a:gd name="connsiteY135" fmla="*/ 1294612 h 1342734"/>
              <a:gd name="connsiteX136" fmla="*/ 0 w 10678681"/>
              <a:gd name="connsiteY136"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09062 h 1342734"/>
              <a:gd name="connsiteX14" fmla="*/ 9840045 w 10678681"/>
              <a:gd name="connsiteY14" fmla="*/ 223033 h 1342734"/>
              <a:gd name="connsiteX15" fmla="*/ 9679639 w 10678681"/>
              <a:gd name="connsiteY15" fmla="*/ 24718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276883 w 10678681"/>
              <a:gd name="connsiteY30" fmla="*/ 588214 h 1342734"/>
              <a:gd name="connsiteX31" fmla="*/ 8086698 w 10678681"/>
              <a:gd name="connsiteY31" fmla="*/ 605185 h 1342734"/>
              <a:gd name="connsiteX32" fmla="*/ 7982378 w 10678681"/>
              <a:gd name="connsiteY32" fmla="*/ 629799 h 1342734"/>
              <a:gd name="connsiteX33" fmla="*/ 7947952 w 10678681"/>
              <a:gd name="connsiteY33" fmla="*/ 648003 h 1342734"/>
              <a:gd name="connsiteX34" fmla="*/ 7890112 w 10678681"/>
              <a:gd name="connsiteY34" fmla="*/ 677915 h 1342734"/>
              <a:gd name="connsiteX35" fmla="*/ 7853284 w 10678681"/>
              <a:gd name="connsiteY35" fmla="*/ 723588 h 1342734"/>
              <a:gd name="connsiteX36" fmla="*/ 7802383 w 10678681"/>
              <a:gd name="connsiteY36" fmla="*/ 739359 h 1342734"/>
              <a:gd name="connsiteX37" fmla="*/ 7730518 w 10678681"/>
              <a:gd name="connsiteY37" fmla="*/ 739526 h 1342734"/>
              <a:gd name="connsiteX38" fmla="*/ 7720084 w 10678681"/>
              <a:gd name="connsiteY38" fmla="*/ 760750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58094 w 10678681"/>
              <a:gd name="connsiteY45" fmla="*/ 990679 h 1342734"/>
              <a:gd name="connsiteX46" fmla="*/ 7257893 w 10678681"/>
              <a:gd name="connsiteY46" fmla="*/ 991204 h 1342734"/>
              <a:gd name="connsiteX47" fmla="*/ 7247153 w 10678681"/>
              <a:gd name="connsiteY47" fmla="*/ 991550 h 1342734"/>
              <a:gd name="connsiteX48" fmla="*/ 7193612 w 10678681"/>
              <a:gd name="connsiteY48" fmla="*/ 987042 h 1342734"/>
              <a:gd name="connsiteX49" fmla="*/ 7132632 w 10678681"/>
              <a:gd name="connsiteY49" fmla="*/ 1042036 h 1342734"/>
              <a:gd name="connsiteX50" fmla="*/ 7105610 w 10678681"/>
              <a:gd name="connsiteY50" fmla="*/ 1053537 h 1342734"/>
              <a:gd name="connsiteX51" fmla="*/ 7069148 w 10678681"/>
              <a:gd name="connsiteY51" fmla="*/ 1047163 h 1342734"/>
              <a:gd name="connsiteX52" fmla="*/ 7039634 w 10678681"/>
              <a:gd name="connsiteY52" fmla="*/ 1059971 h 1342734"/>
              <a:gd name="connsiteX53" fmla="*/ 7033445 w 10678681"/>
              <a:gd name="connsiteY53" fmla="*/ 1063314 h 1342734"/>
              <a:gd name="connsiteX54" fmla="*/ 6999157 w 10678681"/>
              <a:gd name="connsiteY54" fmla="*/ 1055282 h 1342734"/>
              <a:gd name="connsiteX55" fmla="*/ 6981874 w 10678681"/>
              <a:gd name="connsiteY55" fmla="*/ 1053827 h 1342734"/>
              <a:gd name="connsiteX56" fmla="*/ 6976102 w 10678681"/>
              <a:gd name="connsiteY56" fmla="*/ 1047854 h 1342734"/>
              <a:gd name="connsiteX57" fmla="*/ 6951040 w 10678681"/>
              <a:gd name="connsiteY57" fmla="*/ 1048531 h 1342734"/>
              <a:gd name="connsiteX58" fmla="*/ 6948497 w 10678681"/>
              <a:gd name="connsiteY58" fmla="*/ 1050706 h 1342734"/>
              <a:gd name="connsiteX59" fmla="*/ 6926582 w 10678681"/>
              <a:gd name="connsiteY59" fmla="*/ 1043462 h 1342734"/>
              <a:gd name="connsiteX60" fmla="*/ 6833743 w 10678681"/>
              <a:gd name="connsiteY60" fmla="*/ 1027960 h 1342734"/>
              <a:gd name="connsiteX61" fmla="*/ 6687090 w 10678681"/>
              <a:gd name="connsiteY61" fmla="*/ 1063250 h 1342734"/>
              <a:gd name="connsiteX62" fmla="*/ 6431838 w 10678681"/>
              <a:gd name="connsiteY62" fmla="*/ 1063226 h 1342734"/>
              <a:gd name="connsiteX63" fmla="*/ 6327795 w 10678681"/>
              <a:gd name="connsiteY63" fmla="*/ 1088142 h 1342734"/>
              <a:gd name="connsiteX64" fmla="*/ 6136549 w 10678681"/>
              <a:gd name="connsiteY64" fmla="*/ 1100268 h 1342734"/>
              <a:gd name="connsiteX65" fmla="*/ 6004655 w 10678681"/>
              <a:gd name="connsiteY65" fmla="*/ 1114946 h 1342734"/>
              <a:gd name="connsiteX66" fmla="*/ 5936643 w 10678681"/>
              <a:gd name="connsiteY66" fmla="*/ 1095428 h 1342734"/>
              <a:gd name="connsiteX67" fmla="*/ 5912484 w 10678681"/>
              <a:gd name="connsiteY67" fmla="*/ 1112624 h 1342734"/>
              <a:gd name="connsiteX68" fmla="*/ 5908387 w 10678681"/>
              <a:gd name="connsiteY68" fmla="*/ 1116018 h 1342734"/>
              <a:gd name="connsiteX69" fmla="*/ 5890495 w 10678681"/>
              <a:gd name="connsiteY69" fmla="*/ 1120268 h 1342734"/>
              <a:gd name="connsiteX70" fmla="*/ 5887318 w 10678681"/>
              <a:gd name="connsiteY70" fmla="*/ 1133134 h 1342734"/>
              <a:gd name="connsiteX71" fmla="*/ 5861726 w 10678681"/>
              <a:gd name="connsiteY71" fmla="*/ 1147891 h 1342734"/>
              <a:gd name="connsiteX72" fmla="*/ 5805823 w 10678681"/>
              <a:gd name="connsiteY72" fmla="*/ 1152457 h 1342734"/>
              <a:gd name="connsiteX73" fmla="*/ 5689841 w 10678681"/>
              <a:gd name="connsiteY73" fmla="*/ 1176232 h 1342734"/>
              <a:gd name="connsiteX74" fmla="*/ 5605119 w 10678681"/>
              <a:gd name="connsiteY74" fmla="*/ 1190202 h 1342734"/>
              <a:gd name="connsiteX75" fmla="*/ 5488513 w 10678681"/>
              <a:gd name="connsiteY75" fmla="*/ 1205367 h 1342734"/>
              <a:gd name="connsiteX76" fmla="*/ 5402905 w 10678681"/>
              <a:gd name="connsiteY76" fmla="*/ 1241191 h 1342734"/>
              <a:gd name="connsiteX77" fmla="*/ 5192893 w 10678681"/>
              <a:gd name="connsiteY77" fmla="*/ 1247188 h 1342734"/>
              <a:gd name="connsiteX78" fmla="*/ 5164025 w 10678681"/>
              <a:gd name="connsiteY78" fmla="*/ 1257028 h 1342734"/>
              <a:gd name="connsiteX79" fmla="*/ 5103589 w 10678681"/>
              <a:gd name="connsiteY79" fmla="*/ 1263189 h 1342734"/>
              <a:gd name="connsiteX80" fmla="*/ 4894688 w 10678681"/>
              <a:gd name="connsiteY80" fmla="*/ 1247184 h 1342734"/>
              <a:gd name="connsiteX81" fmla="*/ 4788036 w 10678681"/>
              <a:gd name="connsiteY81" fmla="*/ 1238182 h 1342734"/>
              <a:gd name="connsiteX82" fmla="*/ 4747555 w 10678681"/>
              <a:gd name="connsiteY82" fmla="*/ 1252768 h 1342734"/>
              <a:gd name="connsiteX83" fmla="*/ 4679644 w 10678681"/>
              <a:gd name="connsiteY83" fmla="*/ 1276603 h 1342734"/>
              <a:gd name="connsiteX84" fmla="*/ 4617473 w 10678681"/>
              <a:gd name="connsiteY84" fmla="*/ 1296467 h 1342734"/>
              <a:gd name="connsiteX85" fmla="*/ 4564919 w 10678681"/>
              <a:gd name="connsiteY85" fmla="*/ 1325507 h 1342734"/>
              <a:gd name="connsiteX86" fmla="*/ 4566586 w 10678681"/>
              <a:gd name="connsiteY86" fmla="*/ 1316963 h 1342734"/>
              <a:gd name="connsiteX87" fmla="*/ 4556303 w 10678681"/>
              <a:gd name="connsiteY87" fmla="*/ 1300262 h 1342734"/>
              <a:gd name="connsiteX88" fmla="*/ 4502358 w 10678681"/>
              <a:gd name="connsiteY88" fmla="*/ 1302558 h 1342734"/>
              <a:gd name="connsiteX89" fmla="*/ 4498919 w 10678681"/>
              <a:gd name="connsiteY89" fmla="*/ 1312115 h 1342734"/>
              <a:gd name="connsiteX90" fmla="*/ 4492075 w 10678681"/>
              <a:gd name="connsiteY90" fmla="*/ 1313357 h 1342734"/>
              <a:gd name="connsiteX91" fmla="*/ 4487466 w 10678681"/>
              <a:gd name="connsiteY91" fmla="*/ 1304102 h 1342734"/>
              <a:gd name="connsiteX92" fmla="*/ 4398292 w 10678681"/>
              <a:gd name="connsiteY92" fmla="*/ 1278410 h 1342734"/>
              <a:gd name="connsiteX93" fmla="*/ 4306088 w 10678681"/>
              <a:gd name="connsiteY93" fmla="*/ 1282512 h 1342734"/>
              <a:gd name="connsiteX94" fmla="*/ 4188995 w 10678681"/>
              <a:gd name="connsiteY94" fmla="*/ 1296718 h 1342734"/>
              <a:gd name="connsiteX95" fmla="*/ 4136582 w 10678681"/>
              <a:gd name="connsiteY95" fmla="*/ 1287687 h 1342734"/>
              <a:gd name="connsiteX96" fmla="*/ 4064614 w 10678681"/>
              <a:gd name="connsiteY96" fmla="*/ 1296118 h 1342734"/>
              <a:gd name="connsiteX97" fmla="*/ 3900948 w 10678681"/>
              <a:gd name="connsiteY97" fmla="*/ 1322156 h 1342734"/>
              <a:gd name="connsiteX98" fmla="*/ 3787890 w 10678681"/>
              <a:gd name="connsiteY98" fmla="*/ 1322164 h 1342734"/>
              <a:gd name="connsiteX99" fmla="*/ 3745993 w 10678681"/>
              <a:gd name="connsiteY99" fmla="*/ 1342630 h 1342734"/>
              <a:gd name="connsiteX100" fmla="*/ 3675785 w 10678681"/>
              <a:gd name="connsiteY100" fmla="*/ 1326802 h 1342734"/>
              <a:gd name="connsiteX101" fmla="*/ 3623856 w 10678681"/>
              <a:gd name="connsiteY101" fmla="*/ 1290804 h 1342734"/>
              <a:gd name="connsiteX102" fmla="*/ 3564933 w 10678681"/>
              <a:gd name="connsiteY102" fmla="*/ 1287147 h 1342734"/>
              <a:gd name="connsiteX103" fmla="*/ 3550537 w 10678681"/>
              <a:gd name="connsiteY103" fmla="*/ 1317552 h 1342734"/>
              <a:gd name="connsiteX104" fmla="*/ 3487736 w 10678681"/>
              <a:gd name="connsiteY104" fmla="*/ 1303493 h 1342734"/>
              <a:gd name="connsiteX105" fmla="*/ 3392548 w 10678681"/>
              <a:gd name="connsiteY105" fmla="*/ 1278741 h 1342734"/>
              <a:gd name="connsiteX106" fmla="*/ 3337466 w 10678681"/>
              <a:gd name="connsiteY106" fmla="*/ 1272537 h 1342734"/>
              <a:gd name="connsiteX107" fmla="*/ 3175981 w 10678681"/>
              <a:gd name="connsiteY107" fmla="*/ 1208973 h 1342734"/>
              <a:gd name="connsiteX108" fmla="*/ 3036856 w 10678681"/>
              <a:gd name="connsiteY108" fmla="*/ 1214383 h 1342734"/>
              <a:gd name="connsiteX109" fmla="*/ 2824973 w 10678681"/>
              <a:gd name="connsiteY109" fmla="*/ 1134864 h 1342734"/>
              <a:gd name="connsiteX110" fmla="*/ 2804398 w 10678681"/>
              <a:gd name="connsiteY110" fmla="*/ 1125556 h 1342734"/>
              <a:gd name="connsiteX111" fmla="*/ 2736109 w 10678681"/>
              <a:gd name="connsiteY111" fmla="*/ 1137717 h 1342734"/>
              <a:gd name="connsiteX112" fmla="*/ 2659096 w 10678681"/>
              <a:gd name="connsiteY112" fmla="*/ 1150294 h 1342734"/>
              <a:gd name="connsiteX113" fmla="*/ 2567088 w 10678681"/>
              <a:gd name="connsiteY113" fmla="*/ 1181781 h 1342734"/>
              <a:gd name="connsiteX114" fmla="*/ 2454501 w 10678681"/>
              <a:gd name="connsiteY114" fmla="*/ 1155455 h 1342734"/>
              <a:gd name="connsiteX115" fmla="*/ 2385161 w 10678681"/>
              <a:gd name="connsiteY115" fmla="*/ 1161312 h 1342734"/>
              <a:gd name="connsiteX116" fmla="*/ 2273361 w 10678681"/>
              <a:gd name="connsiteY116" fmla="*/ 1134090 h 1342734"/>
              <a:gd name="connsiteX117" fmla="*/ 2132003 w 10678681"/>
              <a:gd name="connsiteY117" fmla="*/ 1139225 h 1342734"/>
              <a:gd name="connsiteX118" fmla="*/ 2041224 w 10678681"/>
              <a:gd name="connsiteY118" fmla="*/ 1147536 h 1342734"/>
              <a:gd name="connsiteX119" fmla="*/ 2010157 w 10678681"/>
              <a:gd name="connsiteY119" fmla="*/ 1152767 h 1342734"/>
              <a:gd name="connsiteX120" fmla="*/ 1859213 w 10678681"/>
              <a:gd name="connsiteY120" fmla="*/ 1199540 h 1342734"/>
              <a:gd name="connsiteX121" fmla="*/ 1735877 w 10678681"/>
              <a:gd name="connsiteY121" fmla="*/ 1246527 h 1342734"/>
              <a:gd name="connsiteX122" fmla="*/ 1705069 w 10678681"/>
              <a:gd name="connsiteY122" fmla="*/ 1251989 h 1342734"/>
              <a:gd name="connsiteX123" fmla="*/ 1307888 w 10678681"/>
              <a:gd name="connsiteY123" fmla="*/ 1283156 h 1342734"/>
              <a:gd name="connsiteX124" fmla="*/ 1220734 w 10678681"/>
              <a:gd name="connsiteY124" fmla="*/ 1257811 h 1342734"/>
              <a:gd name="connsiteX125" fmla="*/ 1021737 w 10678681"/>
              <a:gd name="connsiteY125" fmla="*/ 1238739 h 1342734"/>
              <a:gd name="connsiteX126" fmla="*/ 959820 w 10678681"/>
              <a:gd name="connsiteY126" fmla="*/ 1275863 h 1342734"/>
              <a:gd name="connsiteX127" fmla="*/ 929137 w 10678681"/>
              <a:gd name="connsiteY127" fmla="*/ 1273957 h 1342734"/>
              <a:gd name="connsiteX128" fmla="*/ 878849 w 10678681"/>
              <a:gd name="connsiteY128" fmla="*/ 1266740 h 1342734"/>
              <a:gd name="connsiteX129" fmla="*/ 800667 w 10678681"/>
              <a:gd name="connsiteY129" fmla="*/ 1282041 h 1342734"/>
              <a:gd name="connsiteX130" fmla="*/ 644906 w 10678681"/>
              <a:gd name="connsiteY130" fmla="*/ 1273685 h 1342734"/>
              <a:gd name="connsiteX131" fmla="*/ 379869 w 10678681"/>
              <a:gd name="connsiteY131" fmla="*/ 1339165 h 1342734"/>
              <a:gd name="connsiteX132" fmla="*/ 137696 w 10678681"/>
              <a:gd name="connsiteY132" fmla="*/ 1319217 h 1342734"/>
              <a:gd name="connsiteX133" fmla="*/ 54250 w 10678681"/>
              <a:gd name="connsiteY133" fmla="*/ 1315838 h 1342734"/>
              <a:gd name="connsiteX134" fmla="*/ 28042 w 10678681"/>
              <a:gd name="connsiteY134" fmla="*/ 1297822 h 1342734"/>
              <a:gd name="connsiteX135" fmla="*/ 0 w 10678681"/>
              <a:gd name="connsiteY135" fmla="*/ 1294612 h 1342734"/>
              <a:gd name="connsiteX136" fmla="*/ 0 w 10678681"/>
              <a:gd name="connsiteY136"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09062 h 1342734"/>
              <a:gd name="connsiteX14" fmla="*/ 9840045 w 10678681"/>
              <a:gd name="connsiteY14" fmla="*/ 223033 h 1342734"/>
              <a:gd name="connsiteX15" fmla="*/ 9679639 w 10678681"/>
              <a:gd name="connsiteY15" fmla="*/ 24718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276883 w 10678681"/>
              <a:gd name="connsiteY30" fmla="*/ 588214 h 1342734"/>
              <a:gd name="connsiteX31" fmla="*/ 8086698 w 10678681"/>
              <a:gd name="connsiteY31" fmla="*/ 605185 h 1342734"/>
              <a:gd name="connsiteX32" fmla="*/ 7982378 w 10678681"/>
              <a:gd name="connsiteY32" fmla="*/ 629799 h 1342734"/>
              <a:gd name="connsiteX33" fmla="*/ 7947952 w 10678681"/>
              <a:gd name="connsiteY33" fmla="*/ 648003 h 1342734"/>
              <a:gd name="connsiteX34" fmla="*/ 7890112 w 10678681"/>
              <a:gd name="connsiteY34" fmla="*/ 677915 h 1342734"/>
              <a:gd name="connsiteX35" fmla="*/ 7853284 w 10678681"/>
              <a:gd name="connsiteY35" fmla="*/ 723588 h 1342734"/>
              <a:gd name="connsiteX36" fmla="*/ 7802383 w 10678681"/>
              <a:gd name="connsiteY36" fmla="*/ 739359 h 1342734"/>
              <a:gd name="connsiteX37" fmla="*/ 7730518 w 10678681"/>
              <a:gd name="connsiteY37" fmla="*/ 739526 h 1342734"/>
              <a:gd name="connsiteX38" fmla="*/ 7720084 w 10678681"/>
              <a:gd name="connsiteY38" fmla="*/ 760750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58094 w 10678681"/>
              <a:gd name="connsiteY45" fmla="*/ 990679 h 1342734"/>
              <a:gd name="connsiteX46" fmla="*/ 7257893 w 10678681"/>
              <a:gd name="connsiteY46" fmla="*/ 991204 h 1342734"/>
              <a:gd name="connsiteX47" fmla="*/ 7247153 w 10678681"/>
              <a:gd name="connsiteY47" fmla="*/ 991550 h 1342734"/>
              <a:gd name="connsiteX48" fmla="*/ 7193612 w 10678681"/>
              <a:gd name="connsiteY48" fmla="*/ 987042 h 1342734"/>
              <a:gd name="connsiteX49" fmla="*/ 7132632 w 10678681"/>
              <a:gd name="connsiteY49" fmla="*/ 1042036 h 1342734"/>
              <a:gd name="connsiteX50" fmla="*/ 7105610 w 10678681"/>
              <a:gd name="connsiteY50" fmla="*/ 1053537 h 1342734"/>
              <a:gd name="connsiteX51" fmla="*/ 7069148 w 10678681"/>
              <a:gd name="connsiteY51" fmla="*/ 1047163 h 1342734"/>
              <a:gd name="connsiteX52" fmla="*/ 7039634 w 10678681"/>
              <a:gd name="connsiteY52" fmla="*/ 1059971 h 1342734"/>
              <a:gd name="connsiteX53" fmla="*/ 7033445 w 10678681"/>
              <a:gd name="connsiteY53" fmla="*/ 1063314 h 1342734"/>
              <a:gd name="connsiteX54" fmla="*/ 6999157 w 10678681"/>
              <a:gd name="connsiteY54" fmla="*/ 1055282 h 1342734"/>
              <a:gd name="connsiteX55" fmla="*/ 6981874 w 10678681"/>
              <a:gd name="connsiteY55" fmla="*/ 1053827 h 1342734"/>
              <a:gd name="connsiteX56" fmla="*/ 6976102 w 10678681"/>
              <a:gd name="connsiteY56" fmla="*/ 1047854 h 1342734"/>
              <a:gd name="connsiteX57" fmla="*/ 6951040 w 10678681"/>
              <a:gd name="connsiteY57" fmla="*/ 1048531 h 1342734"/>
              <a:gd name="connsiteX58" fmla="*/ 6948497 w 10678681"/>
              <a:gd name="connsiteY58" fmla="*/ 1050706 h 1342734"/>
              <a:gd name="connsiteX59" fmla="*/ 6926582 w 10678681"/>
              <a:gd name="connsiteY59" fmla="*/ 1043462 h 1342734"/>
              <a:gd name="connsiteX60" fmla="*/ 6833743 w 10678681"/>
              <a:gd name="connsiteY60" fmla="*/ 1027960 h 1342734"/>
              <a:gd name="connsiteX61" fmla="*/ 6687090 w 10678681"/>
              <a:gd name="connsiteY61" fmla="*/ 1063250 h 1342734"/>
              <a:gd name="connsiteX62" fmla="*/ 6431838 w 10678681"/>
              <a:gd name="connsiteY62" fmla="*/ 1063226 h 1342734"/>
              <a:gd name="connsiteX63" fmla="*/ 6327795 w 10678681"/>
              <a:gd name="connsiteY63" fmla="*/ 1088142 h 1342734"/>
              <a:gd name="connsiteX64" fmla="*/ 6136549 w 10678681"/>
              <a:gd name="connsiteY64" fmla="*/ 1100268 h 1342734"/>
              <a:gd name="connsiteX65" fmla="*/ 6004655 w 10678681"/>
              <a:gd name="connsiteY65" fmla="*/ 1114946 h 1342734"/>
              <a:gd name="connsiteX66" fmla="*/ 5936643 w 10678681"/>
              <a:gd name="connsiteY66" fmla="*/ 1095428 h 1342734"/>
              <a:gd name="connsiteX67" fmla="*/ 5912484 w 10678681"/>
              <a:gd name="connsiteY67" fmla="*/ 1112624 h 1342734"/>
              <a:gd name="connsiteX68" fmla="*/ 5908387 w 10678681"/>
              <a:gd name="connsiteY68" fmla="*/ 1116018 h 1342734"/>
              <a:gd name="connsiteX69" fmla="*/ 5890495 w 10678681"/>
              <a:gd name="connsiteY69" fmla="*/ 1120268 h 1342734"/>
              <a:gd name="connsiteX70" fmla="*/ 5887318 w 10678681"/>
              <a:gd name="connsiteY70" fmla="*/ 1133134 h 1342734"/>
              <a:gd name="connsiteX71" fmla="*/ 5861726 w 10678681"/>
              <a:gd name="connsiteY71" fmla="*/ 1147891 h 1342734"/>
              <a:gd name="connsiteX72" fmla="*/ 5805823 w 10678681"/>
              <a:gd name="connsiteY72" fmla="*/ 1152457 h 1342734"/>
              <a:gd name="connsiteX73" fmla="*/ 5689841 w 10678681"/>
              <a:gd name="connsiteY73" fmla="*/ 1176232 h 1342734"/>
              <a:gd name="connsiteX74" fmla="*/ 5605119 w 10678681"/>
              <a:gd name="connsiteY74" fmla="*/ 1190202 h 1342734"/>
              <a:gd name="connsiteX75" fmla="*/ 5488513 w 10678681"/>
              <a:gd name="connsiteY75" fmla="*/ 1205367 h 1342734"/>
              <a:gd name="connsiteX76" fmla="*/ 5402905 w 10678681"/>
              <a:gd name="connsiteY76" fmla="*/ 1241191 h 1342734"/>
              <a:gd name="connsiteX77" fmla="*/ 5192893 w 10678681"/>
              <a:gd name="connsiteY77" fmla="*/ 1247188 h 1342734"/>
              <a:gd name="connsiteX78" fmla="*/ 5164025 w 10678681"/>
              <a:gd name="connsiteY78" fmla="*/ 1257028 h 1342734"/>
              <a:gd name="connsiteX79" fmla="*/ 5103589 w 10678681"/>
              <a:gd name="connsiteY79" fmla="*/ 1263189 h 1342734"/>
              <a:gd name="connsiteX80" fmla="*/ 4894688 w 10678681"/>
              <a:gd name="connsiteY80" fmla="*/ 1247184 h 1342734"/>
              <a:gd name="connsiteX81" fmla="*/ 4788036 w 10678681"/>
              <a:gd name="connsiteY81" fmla="*/ 1238182 h 1342734"/>
              <a:gd name="connsiteX82" fmla="*/ 4747555 w 10678681"/>
              <a:gd name="connsiteY82" fmla="*/ 1252768 h 1342734"/>
              <a:gd name="connsiteX83" fmla="*/ 4679644 w 10678681"/>
              <a:gd name="connsiteY83" fmla="*/ 1276603 h 1342734"/>
              <a:gd name="connsiteX84" fmla="*/ 4617473 w 10678681"/>
              <a:gd name="connsiteY84" fmla="*/ 1296467 h 1342734"/>
              <a:gd name="connsiteX85" fmla="*/ 4564919 w 10678681"/>
              <a:gd name="connsiteY85" fmla="*/ 1325507 h 1342734"/>
              <a:gd name="connsiteX86" fmla="*/ 4566586 w 10678681"/>
              <a:gd name="connsiteY86" fmla="*/ 1316963 h 1342734"/>
              <a:gd name="connsiteX87" fmla="*/ 4556303 w 10678681"/>
              <a:gd name="connsiteY87" fmla="*/ 1300262 h 1342734"/>
              <a:gd name="connsiteX88" fmla="*/ 4502358 w 10678681"/>
              <a:gd name="connsiteY88" fmla="*/ 1302558 h 1342734"/>
              <a:gd name="connsiteX89" fmla="*/ 4498919 w 10678681"/>
              <a:gd name="connsiteY89" fmla="*/ 1312115 h 1342734"/>
              <a:gd name="connsiteX90" fmla="*/ 4492075 w 10678681"/>
              <a:gd name="connsiteY90" fmla="*/ 1313357 h 1342734"/>
              <a:gd name="connsiteX91" fmla="*/ 4487466 w 10678681"/>
              <a:gd name="connsiteY91" fmla="*/ 1304102 h 1342734"/>
              <a:gd name="connsiteX92" fmla="*/ 4398292 w 10678681"/>
              <a:gd name="connsiteY92" fmla="*/ 1278410 h 1342734"/>
              <a:gd name="connsiteX93" fmla="*/ 4306088 w 10678681"/>
              <a:gd name="connsiteY93" fmla="*/ 1282512 h 1342734"/>
              <a:gd name="connsiteX94" fmla="*/ 4188995 w 10678681"/>
              <a:gd name="connsiteY94" fmla="*/ 1296718 h 1342734"/>
              <a:gd name="connsiteX95" fmla="*/ 4136582 w 10678681"/>
              <a:gd name="connsiteY95" fmla="*/ 1287687 h 1342734"/>
              <a:gd name="connsiteX96" fmla="*/ 4064614 w 10678681"/>
              <a:gd name="connsiteY96" fmla="*/ 1296118 h 1342734"/>
              <a:gd name="connsiteX97" fmla="*/ 3900948 w 10678681"/>
              <a:gd name="connsiteY97" fmla="*/ 1322156 h 1342734"/>
              <a:gd name="connsiteX98" fmla="*/ 3787890 w 10678681"/>
              <a:gd name="connsiteY98" fmla="*/ 1322164 h 1342734"/>
              <a:gd name="connsiteX99" fmla="*/ 3745993 w 10678681"/>
              <a:gd name="connsiteY99" fmla="*/ 1342630 h 1342734"/>
              <a:gd name="connsiteX100" fmla="*/ 3675785 w 10678681"/>
              <a:gd name="connsiteY100" fmla="*/ 1326802 h 1342734"/>
              <a:gd name="connsiteX101" fmla="*/ 3623856 w 10678681"/>
              <a:gd name="connsiteY101" fmla="*/ 1290804 h 1342734"/>
              <a:gd name="connsiteX102" fmla="*/ 3564933 w 10678681"/>
              <a:gd name="connsiteY102" fmla="*/ 1287147 h 1342734"/>
              <a:gd name="connsiteX103" fmla="*/ 3550537 w 10678681"/>
              <a:gd name="connsiteY103" fmla="*/ 1317552 h 1342734"/>
              <a:gd name="connsiteX104" fmla="*/ 3487736 w 10678681"/>
              <a:gd name="connsiteY104" fmla="*/ 1303493 h 1342734"/>
              <a:gd name="connsiteX105" fmla="*/ 3392548 w 10678681"/>
              <a:gd name="connsiteY105" fmla="*/ 1278741 h 1342734"/>
              <a:gd name="connsiteX106" fmla="*/ 3337466 w 10678681"/>
              <a:gd name="connsiteY106" fmla="*/ 1272537 h 1342734"/>
              <a:gd name="connsiteX107" fmla="*/ 3175981 w 10678681"/>
              <a:gd name="connsiteY107" fmla="*/ 1208973 h 1342734"/>
              <a:gd name="connsiteX108" fmla="*/ 3036856 w 10678681"/>
              <a:gd name="connsiteY108" fmla="*/ 1214383 h 1342734"/>
              <a:gd name="connsiteX109" fmla="*/ 2824973 w 10678681"/>
              <a:gd name="connsiteY109" fmla="*/ 1134864 h 1342734"/>
              <a:gd name="connsiteX110" fmla="*/ 2804398 w 10678681"/>
              <a:gd name="connsiteY110" fmla="*/ 1125556 h 1342734"/>
              <a:gd name="connsiteX111" fmla="*/ 2736109 w 10678681"/>
              <a:gd name="connsiteY111" fmla="*/ 1137717 h 1342734"/>
              <a:gd name="connsiteX112" fmla="*/ 2659096 w 10678681"/>
              <a:gd name="connsiteY112" fmla="*/ 1150294 h 1342734"/>
              <a:gd name="connsiteX113" fmla="*/ 2567088 w 10678681"/>
              <a:gd name="connsiteY113" fmla="*/ 1181781 h 1342734"/>
              <a:gd name="connsiteX114" fmla="*/ 2454501 w 10678681"/>
              <a:gd name="connsiteY114" fmla="*/ 1155455 h 1342734"/>
              <a:gd name="connsiteX115" fmla="*/ 2385161 w 10678681"/>
              <a:gd name="connsiteY115" fmla="*/ 1161312 h 1342734"/>
              <a:gd name="connsiteX116" fmla="*/ 2273361 w 10678681"/>
              <a:gd name="connsiteY116" fmla="*/ 1134090 h 1342734"/>
              <a:gd name="connsiteX117" fmla="*/ 2132003 w 10678681"/>
              <a:gd name="connsiteY117" fmla="*/ 1139225 h 1342734"/>
              <a:gd name="connsiteX118" fmla="*/ 2041224 w 10678681"/>
              <a:gd name="connsiteY118" fmla="*/ 1147536 h 1342734"/>
              <a:gd name="connsiteX119" fmla="*/ 2010157 w 10678681"/>
              <a:gd name="connsiteY119" fmla="*/ 1152767 h 1342734"/>
              <a:gd name="connsiteX120" fmla="*/ 1859213 w 10678681"/>
              <a:gd name="connsiteY120" fmla="*/ 1199540 h 1342734"/>
              <a:gd name="connsiteX121" fmla="*/ 1735877 w 10678681"/>
              <a:gd name="connsiteY121" fmla="*/ 1246527 h 1342734"/>
              <a:gd name="connsiteX122" fmla="*/ 1705069 w 10678681"/>
              <a:gd name="connsiteY122" fmla="*/ 1251989 h 1342734"/>
              <a:gd name="connsiteX123" fmla="*/ 1307888 w 10678681"/>
              <a:gd name="connsiteY123" fmla="*/ 1283156 h 1342734"/>
              <a:gd name="connsiteX124" fmla="*/ 1021737 w 10678681"/>
              <a:gd name="connsiteY124" fmla="*/ 1238739 h 1342734"/>
              <a:gd name="connsiteX125" fmla="*/ 959820 w 10678681"/>
              <a:gd name="connsiteY125" fmla="*/ 1275863 h 1342734"/>
              <a:gd name="connsiteX126" fmla="*/ 929137 w 10678681"/>
              <a:gd name="connsiteY126" fmla="*/ 1273957 h 1342734"/>
              <a:gd name="connsiteX127" fmla="*/ 878849 w 10678681"/>
              <a:gd name="connsiteY127" fmla="*/ 1266740 h 1342734"/>
              <a:gd name="connsiteX128" fmla="*/ 800667 w 10678681"/>
              <a:gd name="connsiteY128" fmla="*/ 1282041 h 1342734"/>
              <a:gd name="connsiteX129" fmla="*/ 644906 w 10678681"/>
              <a:gd name="connsiteY129" fmla="*/ 1273685 h 1342734"/>
              <a:gd name="connsiteX130" fmla="*/ 379869 w 10678681"/>
              <a:gd name="connsiteY130" fmla="*/ 1339165 h 1342734"/>
              <a:gd name="connsiteX131" fmla="*/ 137696 w 10678681"/>
              <a:gd name="connsiteY131" fmla="*/ 1319217 h 1342734"/>
              <a:gd name="connsiteX132" fmla="*/ 54250 w 10678681"/>
              <a:gd name="connsiteY132" fmla="*/ 1315838 h 1342734"/>
              <a:gd name="connsiteX133" fmla="*/ 28042 w 10678681"/>
              <a:gd name="connsiteY133" fmla="*/ 1297822 h 1342734"/>
              <a:gd name="connsiteX134" fmla="*/ 0 w 10678681"/>
              <a:gd name="connsiteY134" fmla="*/ 1294612 h 1342734"/>
              <a:gd name="connsiteX135" fmla="*/ 0 w 10678681"/>
              <a:gd name="connsiteY135"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09062 h 1342734"/>
              <a:gd name="connsiteX14" fmla="*/ 9840045 w 10678681"/>
              <a:gd name="connsiteY14" fmla="*/ 223033 h 1342734"/>
              <a:gd name="connsiteX15" fmla="*/ 9679639 w 10678681"/>
              <a:gd name="connsiteY15" fmla="*/ 24718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276883 w 10678681"/>
              <a:gd name="connsiteY30" fmla="*/ 588214 h 1342734"/>
              <a:gd name="connsiteX31" fmla="*/ 8086698 w 10678681"/>
              <a:gd name="connsiteY31" fmla="*/ 605185 h 1342734"/>
              <a:gd name="connsiteX32" fmla="*/ 7982378 w 10678681"/>
              <a:gd name="connsiteY32" fmla="*/ 629799 h 1342734"/>
              <a:gd name="connsiteX33" fmla="*/ 7947952 w 10678681"/>
              <a:gd name="connsiteY33" fmla="*/ 648003 h 1342734"/>
              <a:gd name="connsiteX34" fmla="*/ 7890112 w 10678681"/>
              <a:gd name="connsiteY34" fmla="*/ 677915 h 1342734"/>
              <a:gd name="connsiteX35" fmla="*/ 7853284 w 10678681"/>
              <a:gd name="connsiteY35" fmla="*/ 723588 h 1342734"/>
              <a:gd name="connsiteX36" fmla="*/ 7802383 w 10678681"/>
              <a:gd name="connsiteY36" fmla="*/ 739359 h 1342734"/>
              <a:gd name="connsiteX37" fmla="*/ 7730518 w 10678681"/>
              <a:gd name="connsiteY37" fmla="*/ 739526 h 1342734"/>
              <a:gd name="connsiteX38" fmla="*/ 7720084 w 10678681"/>
              <a:gd name="connsiteY38" fmla="*/ 760750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58094 w 10678681"/>
              <a:gd name="connsiteY45" fmla="*/ 990679 h 1342734"/>
              <a:gd name="connsiteX46" fmla="*/ 7257893 w 10678681"/>
              <a:gd name="connsiteY46" fmla="*/ 991204 h 1342734"/>
              <a:gd name="connsiteX47" fmla="*/ 7247153 w 10678681"/>
              <a:gd name="connsiteY47" fmla="*/ 991550 h 1342734"/>
              <a:gd name="connsiteX48" fmla="*/ 7193612 w 10678681"/>
              <a:gd name="connsiteY48" fmla="*/ 987042 h 1342734"/>
              <a:gd name="connsiteX49" fmla="*/ 7132632 w 10678681"/>
              <a:gd name="connsiteY49" fmla="*/ 1042036 h 1342734"/>
              <a:gd name="connsiteX50" fmla="*/ 7105610 w 10678681"/>
              <a:gd name="connsiteY50" fmla="*/ 1053537 h 1342734"/>
              <a:gd name="connsiteX51" fmla="*/ 7069148 w 10678681"/>
              <a:gd name="connsiteY51" fmla="*/ 1047163 h 1342734"/>
              <a:gd name="connsiteX52" fmla="*/ 7039634 w 10678681"/>
              <a:gd name="connsiteY52" fmla="*/ 1059971 h 1342734"/>
              <a:gd name="connsiteX53" fmla="*/ 7033445 w 10678681"/>
              <a:gd name="connsiteY53" fmla="*/ 1063314 h 1342734"/>
              <a:gd name="connsiteX54" fmla="*/ 6999157 w 10678681"/>
              <a:gd name="connsiteY54" fmla="*/ 1055282 h 1342734"/>
              <a:gd name="connsiteX55" fmla="*/ 6981874 w 10678681"/>
              <a:gd name="connsiteY55" fmla="*/ 1053827 h 1342734"/>
              <a:gd name="connsiteX56" fmla="*/ 6976102 w 10678681"/>
              <a:gd name="connsiteY56" fmla="*/ 1047854 h 1342734"/>
              <a:gd name="connsiteX57" fmla="*/ 6951040 w 10678681"/>
              <a:gd name="connsiteY57" fmla="*/ 1048531 h 1342734"/>
              <a:gd name="connsiteX58" fmla="*/ 6948497 w 10678681"/>
              <a:gd name="connsiteY58" fmla="*/ 1050706 h 1342734"/>
              <a:gd name="connsiteX59" fmla="*/ 6926582 w 10678681"/>
              <a:gd name="connsiteY59" fmla="*/ 1043462 h 1342734"/>
              <a:gd name="connsiteX60" fmla="*/ 6833743 w 10678681"/>
              <a:gd name="connsiteY60" fmla="*/ 1027960 h 1342734"/>
              <a:gd name="connsiteX61" fmla="*/ 6687090 w 10678681"/>
              <a:gd name="connsiteY61" fmla="*/ 1063250 h 1342734"/>
              <a:gd name="connsiteX62" fmla="*/ 6431838 w 10678681"/>
              <a:gd name="connsiteY62" fmla="*/ 1063226 h 1342734"/>
              <a:gd name="connsiteX63" fmla="*/ 6327795 w 10678681"/>
              <a:gd name="connsiteY63" fmla="*/ 1088142 h 1342734"/>
              <a:gd name="connsiteX64" fmla="*/ 6136549 w 10678681"/>
              <a:gd name="connsiteY64" fmla="*/ 1100268 h 1342734"/>
              <a:gd name="connsiteX65" fmla="*/ 6004655 w 10678681"/>
              <a:gd name="connsiteY65" fmla="*/ 1114946 h 1342734"/>
              <a:gd name="connsiteX66" fmla="*/ 5936643 w 10678681"/>
              <a:gd name="connsiteY66" fmla="*/ 1095428 h 1342734"/>
              <a:gd name="connsiteX67" fmla="*/ 5912484 w 10678681"/>
              <a:gd name="connsiteY67" fmla="*/ 1112624 h 1342734"/>
              <a:gd name="connsiteX68" fmla="*/ 5908387 w 10678681"/>
              <a:gd name="connsiteY68" fmla="*/ 1116018 h 1342734"/>
              <a:gd name="connsiteX69" fmla="*/ 5890495 w 10678681"/>
              <a:gd name="connsiteY69" fmla="*/ 1120268 h 1342734"/>
              <a:gd name="connsiteX70" fmla="*/ 5887318 w 10678681"/>
              <a:gd name="connsiteY70" fmla="*/ 1133134 h 1342734"/>
              <a:gd name="connsiteX71" fmla="*/ 5861726 w 10678681"/>
              <a:gd name="connsiteY71" fmla="*/ 1147891 h 1342734"/>
              <a:gd name="connsiteX72" fmla="*/ 5805823 w 10678681"/>
              <a:gd name="connsiteY72" fmla="*/ 1152457 h 1342734"/>
              <a:gd name="connsiteX73" fmla="*/ 5689841 w 10678681"/>
              <a:gd name="connsiteY73" fmla="*/ 1176232 h 1342734"/>
              <a:gd name="connsiteX74" fmla="*/ 5605119 w 10678681"/>
              <a:gd name="connsiteY74" fmla="*/ 1190202 h 1342734"/>
              <a:gd name="connsiteX75" fmla="*/ 5488513 w 10678681"/>
              <a:gd name="connsiteY75" fmla="*/ 1205367 h 1342734"/>
              <a:gd name="connsiteX76" fmla="*/ 5402905 w 10678681"/>
              <a:gd name="connsiteY76" fmla="*/ 1241191 h 1342734"/>
              <a:gd name="connsiteX77" fmla="*/ 5192893 w 10678681"/>
              <a:gd name="connsiteY77" fmla="*/ 1247188 h 1342734"/>
              <a:gd name="connsiteX78" fmla="*/ 5164025 w 10678681"/>
              <a:gd name="connsiteY78" fmla="*/ 1257028 h 1342734"/>
              <a:gd name="connsiteX79" fmla="*/ 5103589 w 10678681"/>
              <a:gd name="connsiteY79" fmla="*/ 1263189 h 1342734"/>
              <a:gd name="connsiteX80" fmla="*/ 4894688 w 10678681"/>
              <a:gd name="connsiteY80" fmla="*/ 1247184 h 1342734"/>
              <a:gd name="connsiteX81" fmla="*/ 4788036 w 10678681"/>
              <a:gd name="connsiteY81" fmla="*/ 1238182 h 1342734"/>
              <a:gd name="connsiteX82" fmla="*/ 4747555 w 10678681"/>
              <a:gd name="connsiteY82" fmla="*/ 1252768 h 1342734"/>
              <a:gd name="connsiteX83" fmla="*/ 4679644 w 10678681"/>
              <a:gd name="connsiteY83" fmla="*/ 1276603 h 1342734"/>
              <a:gd name="connsiteX84" fmla="*/ 4617473 w 10678681"/>
              <a:gd name="connsiteY84" fmla="*/ 1296467 h 1342734"/>
              <a:gd name="connsiteX85" fmla="*/ 4564919 w 10678681"/>
              <a:gd name="connsiteY85" fmla="*/ 1325507 h 1342734"/>
              <a:gd name="connsiteX86" fmla="*/ 4566586 w 10678681"/>
              <a:gd name="connsiteY86" fmla="*/ 1316963 h 1342734"/>
              <a:gd name="connsiteX87" fmla="*/ 4556303 w 10678681"/>
              <a:gd name="connsiteY87" fmla="*/ 1300262 h 1342734"/>
              <a:gd name="connsiteX88" fmla="*/ 4502358 w 10678681"/>
              <a:gd name="connsiteY88" fmla="*/ 1302558 h 1342734"/>
              <a:gd name="connsiteX89" fmla="*/ 4498919 w 10678681"/>
              <a:gd name="connsiteY89" fmla="*/ 1312115 h 1342734"/>
              <a:gd name="connsiteX90" fmla="*/ 4492075 w 10678681"/>
              <a:gd name="connsiteY90" fmla="*/ 1313357 h 1342734"/>
              <a:gd name="connsiteX91" fmla="*/ 4487466 w 10678681"/>
              <a:gd name="connsiteY91" fmla="*/ 1304102 h 1342734"/>
              <a:gd name="connsiteX92" fmla="*/ 4398292 w 10678681"/>
              <a:gd name="connsiteY92" fmla="*/ 1278410 h 1342734"/>
              <a:gd name="connsiteX93" fmla="*/ 4306088 w 10678681"/>
              <a:gd name="connsiteY93" fmla="*/ 1282512 h 1342734"/>
              <a:gd name="connsiteX94" fmla="*/ 4188995 w 10678681"/>
              <a:gd name="connsiteY94" fmla="*/ 1296718 h 1342734"/>
              <a:gd name="connsiteX95" fmla="*/ 4136582 w 10678681"/>
              <a:gd name="connsiteY95" fmla="*/ 1287687 h 1342734"/>
              <a:gd name="connsiteX96" fmla="*/ 4064614 w 10678681"/>
              <a:gd name="connsiteY96" fmla="*/ 1296118 h 1342734"/>
              <a:gd name="connsiteX97" fmla="*/ 3900948 w 10678681"/>
              <a:gd name="connsiteY97" fmla="*/ 1322156 h 1342734"/>
              <a:gd name="connsiteX98" fmla="*/ 3787890 w 10678681"/>
              <a:gd name="connsiteY98" fmla="*/ 1322164 h 1342734"/>
              <a:gd name="connsiteX99" fmla="*/ 3745993 w 10678681"/>
              <a:gd name="connsiteY99" fmla="*/ 1342630 h 1342734"/>
              <a:gd name="connsiteX100" fmla="*/ 3675785 w 10678681"/>
              <a:gd name="connsiteY100" fmla="*/ 1326802 h 1342734"/>
              <a:gd name="connsiteX101" fmla="*/ 3623856 w 10678681"/>
              <a:gd name="connsiteY101" fmla="*/ 1290804 h 1342734"/>
              <a:gd name="connsiteX102" fmla="*/ 3564933 w 10678681"/>
              <a:gd name="connsiteY102" fmla="*/ 1287147 h 1342734"/>
              <a:gd name="connsiteX103" fmla="*/ 3550537 w 10678681"/>
              <a:gd name="connsiteY103" fmla="*/ 1317552 h 1342734"/>
              <a:gd name="connsiteX104" fmla="*/ 3487736 w 10678681"/>
              <a:gd name="connsiteY104" fmla="*/ 1303493 h 1342734"/>
              <a:gd name="connsiteX105" fmla="*/ 3392548 w 10678681"/>
              <a:gd name="connsiteY105" fmla="*/ 1278741 h 1342734"/>
              <a:gd name="connsiteX106" fmla="*/ 3337466 w 10678681"/>
              <a:gd name="connsiteY106" fmla="*/ 1272537 h 1342734"/>
              <a:gd name="connsiteX107" fmla="*/ 3175981 w 10678681"/>
              <a:gd name="connsiteY107" fmla="*/ 1208973 h 1342734"/>
              <a:gd name="connsiteX108" fmla="*/ 3036856 w 10678681"/>
              <a:gd name="connsiteY108" fmla="*/ 1214383 h 1342734"/>
              <a:gd name="connsiteX109" fmla="*/ 2824973 w 10678681"/>
              <a:gd name="connsiteY109" fmla="*/ 1134864 h 1342734"/>
              <a:gd name="connsiteX110" fmla="*/ 2804398 w 10678681"/>
              <a:gd name="connsiteY110" fmla="*/ 1125556 h 1342734"/>
              <a:gd name="connsiteX111" fmla="*/ 2736109 w 10678681"/>
              <a:gd name="connsiteY111" fmla="*/ 1137717 h 1342734"/>
              <a:gd name="connsiteX112" fmla="*/ 2659096 w 10678681"/>
              <a:gd name="connsiteY112" fmla="*/ 1150294 h 1342734"/>
              <a:gd name="connsiteX113" fmla="*/ 2567088 w 10678681"/>
              <a:gd name="connsiteY113" fmla="*/ 1181781 h 1342734"/>
              <a:gd name="connsiteX114" fmla="*/ 2454501 w 10678681"/>
              <a:gd name="connsiteY114" fmla="*/ 1155455 h 1342734"/>
              <a:gd name="connsiteX115" fmla="*/ 2385161 w 10678681"/>
              <a:gd name="connsiteY115" fmla="*/ 1161312 h 1342734"/>
              <a:gd name="connsiteX116" fmla="*/ 2273361 w 10678681"/>
              <a:gd name="connsiteY116" fmla="*/ 1134090 h 1342734"/>
              <a:gd name="connsiteX117" fmla="*/ 2132003 w 10678681"/>
              <a:gd name="connsiteY117" fmla="*/ 1139225 h 1342734"/>
              <a:gd name="connsiteX118" fmla="*/ 2041224 w 10678681"/>
              <a:gd name="connsiteY118" fmla="*/ 1147536 h 1342734"/>
              <a:gd name="connsiteX119" fmla="*/ 2010157 w 10678681"/>
              <a:gd name="connsiteY119" fmla="*/ 1152767 h 1342734"/>
              <a:gd name="connsiteX120" fmla="*/ 1859213 w 10678681"/>
              <a:gd name="connsiteY120" fmla="*/ 1199540 h 1342734"/>
              <a:gd name="connsiteX121" fmla="*/ 1735877 w 10678681"/>
              <a:gd name="connsiteY121" fmla="*/ 1246527 h 1342734"/>
              <a:gd name="connsiteX122" fmla="*/ 1705069 w 10678681"/>
              <a:gd name="connsiteY122" fmla="*/ 1251989 h 1342734"/>
              <a:gd name="connsiteX123" fmla="*/ 1279827 w 10678681"/>
              <a:gd name="connsiteY123" fmla="*/ 1245307 h 1342734"/>
              <a:gd name="connsiteX124" fmla="*/ 1021737 w 10678681"/>
              <a:gd name="connsiteY124" fmla="*/ 1238739 h 1342734"/>
              <a:gd name="connsiteX125" fmla="*/ 959820 w 10678681"/>
              <a:gd name="connsiteY125" fmla="*/ 1275863 h 1342734"/>
              <a:gd name="connsiteX126" fmla="*/ 929137 w 10678681"/>
              <a:gd name="connsiteY126" fmla="*/ 1273957 h 1342734"/>
              <a:gd name="connsiteX127" fmla="*/ 878849 w 10678681"/>
              <a:gd name="connsiteY127" fmla="*/ 1266740 h 1342734"/>
              <a:gd name="connsiteX128" fmla="*/ 800667 w 10678681"/>
              <a:gd name="connsiteY128" fmla="*/ 1282041 h 1342734"/>
              <a:gd name="connsiteX129" fmla="*/ 644906 w 10678681"/>
              <a:gd name="connsiteY129" fmla="*/ 1273685 h 1342734"/>
              <a:gd name="connsiteX130" fmla="*/ 379869 w 10678681"/>
              <a:gd name="connsiteY130" fmla="*/ 1339165 h 1342734"/>
              <a:gd name="connsiteX131" fmla="*/ 137696 w 10678681"/>
              <a:gd name="connsiteY131" fmla="*/ 1319217 h 1342734"/>
              <a:gd name="connsiteX132" fmla="*/ 54250 w 10678681"/>
              <a:gd name="connsiteY132" fmla="*/ 1315838 h 1342734"/>
              <a:gd name="connsiteX133" fmla="*/ 28042 w 10678681"/>
              <a:gd name="connsiteY133" fmla="*/ 1297822 h 1342734"/>
              <a:gd name="connsiteX134" fmla="*/ 0 w 10678681"/>
              <a:gd name="connsiteY134" fmla="*/ 1294612 h 1342734"/>
              <a:gd name="connsiteX135" fmla="*/ 0 w 10678681"/>
              <a:gd name="connsiteY135"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09062 h 1342734"/>
              <a:gd name="connsiteX14" fmla="*/ 9840045 w 10678681"/>
              <a:gd name="connsiteY14" fmla="*/ 223033 h 1342734"/>
              <a:gd name="connsiteX15" fmla="*/ 9679639 w 10678681"/>
              <a:gd name="connsiteY15" fmla="*/ 24718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276883 w 10678681"/>
              <a:gd name="connsiteY30" fmla="*/ 588214 h 1342734"/>
              <a:gd name="connsiteX31" fmla="*/ 8086698 w 10678681"/>
              <a:gd name="connsiteY31" fmla="*/ 605185 h 1342734"/>
              <a:gd name="connsiteX32" fmla="*/ 7982378 w 10678681"/>
              <a:gd name="connsiteY32" fmla="*/ 629799 h 1342734"/>
              <a:gd name="connsiteX33" fmla="*/ 7947952 w 10678681"/>
              <a:gd name="connsiteY33" fmla="*/ 648003 h 1342734"/>
              <a:gd name="connsiteX34" fmla="*/ 7890112 w 10678681"/>
              <a:gd name="connsiteY34" fmla="*/ 677915 h 1342734"/>
              <a:gd name="connsiteX35" fmla="*/ 7853284 w 10678681"/>
              <a:gd name="connsiteY35" fmla="*/ 723588 h 1342734"/>
              <a:gd name="connsiteX36" fmla="*/ 7802383 w 10678681"/>
              <a:gd name="connsiteY36" fmla="*/ 739359 h 1342734"/>
              <a:gd name="connsiteX37" fmla="*/ 7730518 w 10678681"/>
              <a:gd name="connsiteY37" fmla="*/ 739526 h 1342734"/>
              <a:gd name="connsiteX38" fmla="*/ 7720084 w 10678681"/>
              <a:gd name="connsiteY38" fmla="*/ 760750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58094 w 10678681"/>
              <a:gd name="connsiteY45" fmla="*/ 990679 h 1342734"/>
              <a:gd name="connsiteX46" fmla="*/ 7257893 w 10678681"/>
              <a:gd name="connsiteY46" fmla="*/ 991204 h 1342734"/>
              <a:gd name="connsiteX47" fmla="*/ 7247153 w 10678681"/>
              <a:gd name="connsiteY47" fmla="*/ 991550 h 1342734"/>
              <a:gd name="connsiteX48" fmla="*/ 7193612 w 10678681"/>
              <a:gd name="connsiteY48" fmla="*/ 987042 h 1342734"/>
              <a:gd name="connsiteX49" fmla="*/ 7132632 w 10678681"/>
              <a:gd name="connsiteY49" fmla="*/ 1042036 h 1342734"/>
              <a:gd name="connsiteX50" fmla="*/ 7105610 w 10678681"/>
              <a:gd name="connsiteY50" fmla="*/ 1053537 h 1342734"/>
              <a:gd name="connsiteX51" fmla="*/ 7069148 w 10678681"/>
              <a:gd name="connsiteY51" fmla="*/ 1047163 h 1342734"/>
              <a:gd name="connsiteX52" fmla="*/ 7039634 w 10678681"/>
              <a:gd name="connsiteY52" fmla="*/ 1059971 h 1342734"/>
              <a:gd name="connsiteX53" fmla="*/ 7033445 w 10678681"/>
              <a:gd name="connsiteY53" fmla="*/ 1063314 h 1342734"/>
              <a:gd name="connsiteX54" fmla="*/ 6999157 w 10678681"/>
              <a:gd name="connsiteY54" fmla="*/ 1055282 h 1342734"/>
              <a:gd name="connsiteX55" fmla="*/ 6981874 w 10678681"/>
              <a:gd name="connsiteY55" fmla="*/ 1053827 h 1342734"/>
              <a:gd name="connsiteX56" fmla="*/ 6976102 w 10678681"/>
              <a:gd name="connsiteY56" fmla="*/ 1047854 h 1342734"/>
              <a:gd name="connsiteX57" fmla="*/ 6951040 w 10678681"/>
              <a:gd name="connsiteY57" fmla="*/ 1048531 h 1342734"/>
              <a:gd name="connsiteX58" fmla="*/ 6948497 w 10678681"/>
              <a:gd name="connsiteY58" fmla="*/ 1050706 h 1342734"/>
              <a:gd name="connsiteX59" fmla="*/ 6926582 w 10678681"/>
              <a:gd name="connsiteY59" fmla="*/ 1043462 h 1342734"/>
              <a:gd name="connsiteX60" fmla="*/ 6833743 w 10678681"/>
              <a:gd name="connsiteY60" fmla="*/ 1027960 h 1342734"/>
              <a:gd name="connsiteX61" fmla="*/ 6687090 w 10678681"/>
              <a:gd name="connsiteY61" fmla="*/ 1063250 h 1342734"/>
              <a:gd name="connsiteX62" fmla="*/ 6431838 w 10678681"/>
              <a:gd name="connsiteY62" fmla="*/ 1063226 h 1342734"/>
              <a:gd name="connsiteX63" fmla="*/ 6327795 w 10678681"/>
              <a:gd name="connsiteY63" fmla="*/ 1088142 h 1342734"/>
              <a:gd name="connsiteX64" fmla="*/ 6136549 w 10678681"/>
              <a:gd name="connsiteY64" fmla="*/ 1100268 h 1342734"/>
              <a:gd name="connsiteX65" fmla="*/ 6004655 w 10678681"/>
              <a:gd name="connsiteY65" fmla="*/ 1114946 h 1342734"/>
              <a:gd name="connsiteX66" fmla="*/ 5936643 w 10678681"/>
              <a:gd name="connsiteY66" fmla="*/ 1095428 h 1342734"/>
              <a:gd name="connsiteX67" fmla="*/ 5912484 w 10678681"/>
              <a:gd name="connsiteY67" fmla="*/ 1112624 h 1342734"/>
              <a:gd name="connsiteX68" fmla="*/ 5908387 w 10678681"/>
              <a:gd name="connsiteY68" fmla="*/ 1116018 h 1342734"/>
              <a:gd name="connsiteX69" fmla="*/ 5890495 w 10678681"/>
              <a:gd name="connsiteY69" fmla="*/ 1120268 h 1342734"/>
              <a:gd name="connsiteX70" fmla="*/ 5887318 w 10678681"/>
              <a:gd name="connsiteY70" fmla="*/ 1133134 h 1342734"/>
              <a:gd name="connsiteX71" fmla="*/ 5861726 w 10678681"/>
              <a:gd name="connsiteY71" fmla="*/ 1147891 h 1342734"/>
              <a:gd name="connsiteX72" fmla="*/ 5805823 w 10678681"/>
              <a:gd name="connsiteY72" fmla="*/ 1152457 h 1342734"/>
              <a:gd name="connsiteX73" fmla="*/ 5689841 w 10678681"/>
              <a:gd name="connsiteY73" fmla="*/ 1176232 h 1342734"/>
              <a:gd name="connsiteX74" fmla="*/ 5605119 w 10678681"/>
              <a:gd name="connsiteY74" fmla="*/ 1190202 h 1342734"/>
              <a:gd name="connsiteX75" fmla="*/ 5488513 w 10678681"/>
              <a:gd name="connsiteY75" fmla="*/ 1205367 h 1342734"/>
              <a:gd name="connsiteX76" fmla="*/ 5402905 w 10678681"/>
              <a:gd name="connsiteY76" fmla="*/ 1241191 h 1342734"/>
              <a:gd name="connsiteX77" fmla="*/ 5192893 w 10678681"/>
              <a:gd name="connsiteY77" fmla="*/ 1247188 h 1342734"/>
              <a:gd name="connsiteX78" fmla="*/ 5164025 w 10678681"/>
              <a:gd name="connsiteY78" fmla="*/ 1257028 h 1342734"/>
              <a:gd name="connsiteX79" fmla="*/ 5103589 w 10678681"/>
              <a:gd name="connsiteY79" fmla="*/ 1263189 h 1342734"/>
              <a:gd name="connsiteX80" fmla="*/ 4894688 w 10678681"/>
              <a:gd name="connsiteY80" fmla="*/ 1247184 h 1342734"/>
              <a:gd name="connsiteX81" fmla="*/ 4788036 w 10678681"/>
              <a:gd name="connsiteY81" fmla="*/ 1238182 h 1342734"/>
              <a:gd name="connsiteX82" fmla="*/ 4747555 w 10678681"/>
              <a:gd name="connsiteY82" fmla="*/ 1252768 h 1342734"/>
              <a:gd name="connsiteX83" fmla="*/ 4679644 w 10678681"/>
              <a:gd name="connsiteY83" fmla="*/ 1276603 h 1342734"/>
              <a:gd name="connsiteX84" fmla="*/ 4617473 w 10678681"/>
              <a:gd name="connsiteY84" fmla="*/ 1296467 h 1342734"/>
              <a:gd name="connsiteX85" fmla="*/ 4564919 w 10678681"/>
              <a:gd name="connsiteY85" fmla="*/ 1325507 h 1342734"/>
              <a:gd name="connsiteX86" fmla="*/ 4566586 w 10678681"/>
              <a:gd name="connsiteY86" fmla="*/ 1316963 h 1342734"/>
              <a:gd name="connsiteX87" fmla="*/ 4556303 w 10678681"/>
              <a:gd name="connsiteY87" fmla="*/ 1300262 h 1342734"/>
              <a:gd name="connsiteX88" fmla="*/ 4502358 w 10678681"/>
              <a:gd name="connsiteY88" fmla="*/ 1302558 h 1342734"/>
              <a:gd name="connsiteX89" fmla="*/ 4498919 w 10678681"/>
              <a:gd name="connsiteY89" fmla="*/ 1312115 h 1342734"/>
              <a:gd name="connsiteX90" fmla="*/ 4492075 w 10678681"/>
              <a:gd name="connsiteY90" fmla="*/ 1313357 h 1342734"/>
              <a:gd name="connsiteX91" fmla="*/ 4487466 w 10678681"/>
              <a:gd name="connsiteY91" fmla="*/ 1304102 h 1342734"/>
              <a:gd name="connsiteX92" fmla="*/ 4398292 w 10678681"/>
              <a:gd name="connsiteY92" fmla="*/ 1278410 h 1342734"/>
              <a:gd name="connsiteX93" fmla="*/ 4306088 w 10678681"/>
              <a:gd name="connsiteY93" fmla="*/ 1282512 h 1342734"/>
              <a:gd name="connsiteX94" fmla="*/ 4188995 w 10678681"/>
              <a:gd name="connsiteY94" fmla="*/ 1296718 h 1342734"/>
              <a:gd name="connsiteX95" fmla="*/ 4136582 w 10678681"/>
              <a:gd name="connsiteY95" fmla="*/ 1287687 h 1342734"/>
              <a:gd name="connsiteX96" fmla="*/ 4064614 w 10678681"/>
              <a:gd name="connsiteY96" fmla="*/ 1296118 h 1342734"/>
              <a:gd name="connsiteX97" fmla="*/ 3900948 w 10678681"/>
              <a:gd name="connsiteY97" fmla="*/ 1322156 h 1342734"/>
              <a:gd name="connsiteX98" fmla="*/ 3787890 w 10678681"/>
              <a:gd name="connsiteY98" fmla="*/ 1322164 h 1342734"/>
              <a:gd name="connsiteX99" fmla="*/ 3745993 w 10678681"/>
              <a:gd name="connsiteY99" fmla="*/ 1342630 h 1342734"/>
              <a:gd name="connsiteX100" fmla="*/ 3675785 w 10678681"/>
              <a:gd name="connsiteY100" fmla="*/ 1326802 h 1342734"/>
              <a:gd name="connsiteX101" fmla="*/ 3623856 w 10678681"/>
              <a:gd name="connsiteY101" fmla="*/ 1290804 h 1342734"/>
              <a:gd name="connsiteX102" fmla="*/ 3564933 w 10678681"/>
              <a:gd name="connsiteY102" fmla="*/ 1287147 h 1342734"/>
              <a:gd name="connsiteX103" fmla="*/ 3550537 w 10678681"/>
              <a:gd name="connsiteY103" fmla="*/ 1317552 h 1342734"/>
              <a:gd name="connsiteX104" fmla="*/ 3487736 w 10678681"/>
              <a:gd name="connsiteY104" fmla="*/ 1303493 h 1342734"/>
              <a:gd name="connsiteX105" fmla="*/ 3392548 w 10678681"/>
              <a:gd name="connsiteY105" fmla="*/ 1278741 h 1342734"/>
              <a:gd name="connsiteX106" fmla="*/ 3337466 w 10678681"/>
              <a:gd name="connsiteY106" fmla="*/ 1272537 h 1342734"/>
              <a:gd name="connsiteX107" fmla="*/ 3175981 w 10678681"/>
              <a:gd name="connsiteY107" fmla="*/ 1208973 h 1342734"/>
              <a:gd name="connsiteX108" fmla="*/ 3036856 w 10678681"/>
              <a:gd name="connsiteY108" fmla="*/ 1214383 h 1342734"/>
              <a:gd name="connsiteX109" fmla="*/ 2824973 w 10678681"/>
              <a:gd name="connsiteY109" fmla="*/ 1134864 h 1342734"/>
              <a:gd name="connsiteX110" fmla="*/ 2804398 w 10678681"/>
              <a:gd name="connsiteY110" fmla="*/ 1125556 h 1342734"/>
              <a:gd name="connsiteX111" fmla="*/ 2736109 w 10678681"/>
              <a:gd name="connsiteY111" fmla="*/ 1137717 h 1342734"/>
              <a:gd name="connsiteX112" fmla="*/ 2659096 w 10678681"/>
              <a:gd name="connsiteY112" fmla="*/ 1150294 h 1342734"/>
              <a:gd name="connsiteX113" fmla="*/ 2567088 w 10678681"/>
              <a:gd name="connsiteY113" fmla="*/ 1181781 h 1342734"/>
              <a:gd name="connsiteX114" fmla="*/ 2454501 w 10678681"/>
              <a:gd name="connsiteY114" fmla="*/ 1155455 h 1342734"/>
              <a:gd name="connsiteX115" fmla="*/ 2385161 w 10678681"/>
              <a:gd name="connsiteY115" fmla="*/ 1161312 h 1342734"/>
              <a:gd name="connsiteX116" fmla="*/ 2273361 w 10678681"/>
              <a:gd name="connsiteY116" fmla="*/ 1134090 h 1342734"/>
              <a:gd name="connsiteX117" fmla="*/ 2132003 w 10678681"/>
              <a:gd name="connsiteY117" fmla="*/ 1139225 h 1342734"/>
              <a:gd name="connsiteX118" fmla="*/ 2041224 w 10678681"/>
              <a:gd name="connsiteY118" fmla="*/ 1147536 h 1342734"/>
              <a:gd name="connsiteX119" fmla="*/ 2010157 w 10678681"/>
              <a:gd name="connsiteY119" fmla="*/ 1152767 h 1342734"/>
              <a:gd name="connsiteX120" fmla="*/ 1859213 w 10678681"/>
              <a:gd name="connsiteY120" fmla="*/ 1199540 h 1342734"/>
              <a:gd name="connsiteX121" fmla="*/ 1735877 w 10678681"/>
              <a:gd name="connsiteY121" fmla="*/ 1246527 h 1342734"/>
              <a:gd name="connsiteX122" fmla="*/ 1660167 w 10678681"/>
              <a:gd name="connsiteY122" fmla="*/ 1236849 h 1342734"/>
              <a:gd name="connsiteX123" fmla="*/ 1279827 w 10678681"/>
              <a:gd name="connsiteY123" fmla="*/ 1245307 h 1342734"/>
              <a:gd name="connsiteX124" fmla="*/ 1021737 w 10678681"/>
              <a:gd name="connsiteY124" fmla="*/ 1238739 h 1342734"/>
              <a:gd name="connsiteX125" fmla="*/ 959820 w 10678681"/>
              <a:gd name="connsiteY125" fmla="*/ 1275863 h 1342734"/>
              <a:gd name="connsiteX126" fmla="*/ 929137 w 10678681"/>
              <a:gd name="connsiteY126" fmla="*/ 1273957 h 1342734"/>
              <a:gd name="connsiteX127" fmla="*/ 878849 w 10678681"/>
              <a:gd name="connsiteY127" fmla="*/ 1266740 h 1342734"/>
              <a:gd name="connsiteX128" fmla="*/ 800667 w 10678681"/>
              <a:gd name="connsiteY128" fmla="*/ 1282041 h 1342734"/>
              <a:gd name="connsiteX129" fmla="*/ 644906 w 10678681"/>
              <a:gd name="connsiteY129" fmla="*/ 1273685 h 1342734"/>
              <a:gd name="connsiteX130" fmla="*/ 379869 w 10678681"/>
              <a:gd name="connsiteY130" fmla="*/ 1339165 h 1342734"/>
              <a:gd name="connsiteX131" fmla="*/ 137696 w 10678681"/>
              <a:gd name="connsiteY131" fmla="*/ 1319217 h 1342734"/>
              <a:gd name="connsiteX132" fmla="*/ 54250 w 10678681"/>
              <a:gd name="connsiteY132" fmla="*/ 1315838 h 1342734"/>
              <a:gd name="connsiteX133" fmla="*/ 28042 w 10678681"/>
              <a:gd name="connsiteY133" fmla="*/ 1297822 h 1342734"/>
              <a:gd name="connsiteX134" fmla="*/ 0 w 10678681"/>
              <a:gd name="connsiteY134" fmla="*/ 1294612 h 1342734"/>
              <a:gd name="connsiteX135" fmla="*/ 0 w 10678681"/>
              <a:gd name="connsiteY135" fmla="*/ 0 h 13427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10678681" h="1342734">
                <a:moveTo>
                  <a:pt x="0" y="0"/>
                </a:moveTo>
                <a:lnTo>
                  <a:pt x="10678681" y="0"/>
                </a:lnTo>
                <a:lnTo>
                  <a:pt x="10666019" y="7876"/>
                </a:lnTo>
                <a:cubicBezTo>
                  <a:pt x="10653407" y="16166"/>
                  <a:pt x="10642107" y="24244"/>
                  <a:pt x="10632825" y="32153"/>
                </a:cubicBezTo>
                <a:cubicBezTo>
                  <a:pt x="10592272" y="36323"/>
                  <a:pt x="10556884" y="50892"/>
                  <a:pt x="10516219" y="45588"/>
                </a:cubicBezTo>
                <a:cubicBezTo>
                  <a:pt x="10497465" y="38035"/>
                  <a:pt x="10481313" y="25649"/>
                  <a:pt x="10456989" y="979"/>
                </a:cubicBezTo>
                <a:cubicBezTo>
                  <a:pt x="10458435" y="21260"/>
                  <a:pt x="10448472" y="9612"/>
                  <a:pt x="10438642" y="1524"/>
                </a:cubicBezTo>
                <a:cubicBezTo>
                  <a:pt x="10430119" y="11702"/>
                  <a:pt x="10417632" y="41266"/>
                  <a:pt x="10407146" y="43659"/>
                </a:cubicBezTo>
                <a:cubicBezTo>
                  <a:pt x="10379701" y="2826"/>
                  <a:pt x="10370665" y="125005"/>
                  <a:pt x="10341159" y="103824"/>
                </a:cubicBezTo>
                <a:cubicBezTo>
                  <a:pt x="10332001" y="120367"/>
                  <a:pt x="10274736" y="115685"/>
                  <a:pt x="10244930" y="94599"/>
                </a:cubicBezTo>
                <a:cubicBezTo>
                  <a:pt x="10189350" y="132718"/>
                  <a:pt x="10178914" y="158571"/>
                  <a:pt x="10115334" y="155658"/>
                </a:cubicBezTo>
                <a:cubicBezTo>
                  <a:pt x="10110816" y="185325"/>
                  <a:pt x="10047419" y="166765"/>
                  <a:pt x="10068157" y="215673"/>
                </a:cubicBezTo>
                <a:cubicBezTo>
                  <a:pt x="10047157" y="216184"/>
                  <a:pt x="10029060" y="198149"/>
                  <a:pt x="10045431" y="229568"/>
                </a:cubicBezTo>
                <a:cubicBezTo>
                  <a:pt x="10018897" y="234017"/>
                  <a:pt x="9963426" y="205273"/>
                  <a:pt x="9929077" y="209062"/>
                </a:cubicBezTo>
                <a:cubicBezTo>
                  <a:pt x="9910475" y="224494"/>
                  <a:pt x="9890198" y="272419"/>
                  <a:pt x="9840045" y="223033"/>
                </a:cubicBezTo>
                <a:cubicBezTo>
                  <a:pt x="9789999" y="276055"/>
                  <a:pt x="9744257" y="186744"/>
                  <a:pt x="9679639" y="247182"/>
                </a:cubicBezTo>
                <a:cubicBezTo>
                  <a:pt x="9634736" y="215294"/>
                  <a:pt x="9537501" y="238016"/>
                  <a:pt x="9498347" y="244723"/>
                </a:cubicBezTo>
                <a:cubicBezTo>
                  <a:pt x="9450379" y="244255"/>
                  <a:pt x="9394227" y="293607"/>
                  <a:pt x="9366026" y="299024"/>
                </a:cubicBezTo>
                <a:cubicBezTo>
                  <a:pt x="9341424" y="298595"/>
                  <a:pt x="9297504" y="338146"/>
                  <a:pt x="9316702" y="356523"/>
                </a:cubicBezTo>
                <a:cubicBezTo>
                  <a:pt x="9228105" y="319675"/>
                  <a:pt x="9206375" y="367221"/>
                  <a:pt x="9121744" y="365177"/>
                </a:cubicBezTo>
                <a:cubicBezTo>
                  <a:pt x="9093808" y="425910"/>
                  <a:pt x="9103257" y="373647"/>
                  <a:pt x="9061654" y="393730"/>
                </a:cubicBezTo>
                <a:cubicBezTo>
                  <a:pt x="9060114" y="344357"/>
                  <a:pt x="9015442" y="432718"/>
                  <a:pt x="8997577" y="380865"/>
                </a:cubicBezTo>
                <a:cubicBezTo>
                  <a:pt x="8969550" y="402056"/>
                  <a:pt x="8954076" y="446763"/>
                  <a:pt x="8907968" y="447345"/>
                </a:cubicBezTo>
                <a:cubicBezTo>
                  <a:pt x="8864369" y="428134"/>
                  <a:pt x="8818646" y="497461"/>
                  <a:pt x="8764163" y="471000"/>
                </a:cubicBezTo>
                <a:cubicBezTo>
                  <a:pt x="8744747" y="465539"/>
                  <a:pt x="8688469" y="474754"/>
                  <a:pt x="8680155" y="492404"/>
                </a:cubicBezTo>
                <a:cubicBezTo>
                  <a:pt x="8668902" y="497604"/>
                  <a:pt x="8654338" y="493892"/>
                  <a:pt x="8651436" y="511923"/>
                </a:cubicBezTo>
                <a:cubicBezTo>
                  <a:pt x="8645505" y="533975"/>
                  <a:pt x="8599739" y="507897"/>
                  <a:pt x="8609185" y="531525"/>
                </a:cubicBezTo>
                <a:cubicBezTo>
                  <a:pt x="8576806" y="513805"/>
                  <a:pt x="8560019" y="560634"/>
                  <a:pt x="8537091" y="574933"/>
                </a:cubicBezTo>
                <a:cubicBezTo>
                  <a:pt x="8510928" y="556486"/>
                  <a:pt x="8488623" y="604682"/>
                  <a:pt x="8435931" y="617926"/>
                </a:cubicBezTo>
                <a:cubicBezTo>
                  <a:pt x="8406978" y="596402"/>
                  <a:pt x="8400500" y="627188"/>
                  <a:pt x="8348623" y="600607"/>
                </a:cubicBezTo>
                <a:cubicBezTo>
                  <a:pt x="8347650" y="604255"/>
                  <a:pt x="8320537" y="587451"/>
                  <a:pt x="8276883" y="588214"/>
                </a:cubicBezTo>
                <a:cubicBezTo>
                  <a:pt x="8233229" y="588977"/>
                  <a:pt x="8147007" y="602039"/>
                  <a:pt x="8086698" y="605185"/>
                </a:cubicBezTo>
                <a:cubicBezTo>
                  <a:pt x="8018754" y="612533"/>
                  <a:pt x="8076794" y="658105"/>
                  <a:pt x="7982378" y="629799"/>
                </a:cubicBezTo>
                <a:cubicBezTo>
                  <a:pt x="7978309" y="650417"/>
                  <a:pt x="7968020" y="653434"/>
                  <a:pt x="7947952" y="648003"/>
                </a:cubicBezTo>
                <a:cubicBezTo>
                  <a:pt x="7915301" y="652980"/>
                  <a:pt x="7930086" y="699793"/>
                  <a:pt x="7890112" y="677915"/>
                </a:cubicBezTo>
                <a:cubicBezTo>
                  <a:pt x="7902561" y="702153"/>
                  <a:pt x="7831508" y="700184"/>
                  <a:pt x="7853284" y="723588"/>
                </a:cubicBezTo>
                <a:cubicBezTo>
                  <a:pt x="7838304" y="751013"/>
                  <a:pt x="7817999" y="714992"/>
                  <a:pt x="7802383" y="739359"/>
                </a:cubicBezTo>
                <a:cubicBezTo>
                  <a:pt x="7781922" y="742015"/>
                  <a:pt x="7755431" y="732207"/>
                  <a:pt x="7730518" y="739526"/>
                </a:cubicBezTo>
                <a:cubicBezTo>
                  <a:pt x="7716802" y="743091"/>
                  <a:pt x="7733019" y="753459"/>
                  <a:pt x="7720084" y="760750"/>
                </a:cubicBezTo>
                <a:cubicBezTo>
                  <a:pt x="7707149" y="768041"/>
                  <a:pt x="7671920" y="776612"/>
                  <a:pt x="7652907" y="783273"/>
                </a:cubicBezTo>
                <a:cubicBezTo>
                  <a:pt x="7630163" y="772504"/>
                  <a:pt x="7616976" y="783101"/>
                  <a:pt x="7606008" y="800717"/>
                </a:cubicBezTo>
                <a:cubicBezTo>
                  <a:pt x="7561224" y="806541"/>
                  <a:pt x="7527083" y="837162"/>
                  <a:pt x="7480223" y="856821"/>
                </a:cubicBezTo>
                <a:cubicBezTo>
                  <a:pt x="7422566" y="851729"/>
                  <a:pt x="7406130" y="898621"/>
                  <a:pt x="7356005" y="919462"/>
                </a:cubicBezTo>
                <a:cubicBezTo>
                  <a:pt x="7301710" y="896412"/>
                  <a:pt x="7327853" y="963334"/>
                  <a:pt x="7305396" y="986228"/>
                </a:cubicBezTo>
                <a:lnTo>
                  <a:pt x="7266251" y="967864"/>
                </a:lnTo>
                <a:lnTo>
                  <a:pt x="7258094" y="990679"/>
                </a:lnTo>
                <a:lnTo>
                  <a:pt x="7257893" y="991204"/>
                </a:lnTo>
                <a:lnTo>
                  <a:pt x="7247153" y="991550"/>
                </a:lnTo>
                <a:cubicBezTo>
                  <a:pt x="7228850" y="991013"/>
                  <a:pt x="7210872" y="989423"/>
                  <a:pt x="7193612" y="987042"/>
                </a:cubicBezTo>
                <a:cubicBezTo>
                  <a:pt x="7184018" y="1016185"/>
                  <a:pt x="7117645" y="991054"/>
                  <a:pt x="7132632" y="1042036"/>
                </a:cubicBezTo>
                <a:cubicBezTo>
                  <a:pt x="7109597" y="1040358"/>
                  <a:pt x="7092653" y="1020472"/>
                  <a:pt x="7105610" y="1053537"/>
                </a:cubicBezTo>
                <a:cubicBezTo>
                  <a:pt x="7098186" y="1053959"/>
                  <a:pt x="7071669" y="1042250"/>
                  <a:pt x="7069148" y="1047163"/>
                </a:cubicBezTo>
                <a:lnTo>
                  <a:pt x="7039634" y="1059971"/>
                </a:lnTo>
                <a:lnTo>
                  <a:pt x="7033445" y="1063314"/>
                </a:lnTo>
                <a:lnTo>
                  <a:pt x="6999157" y="1055282"/>
                </a:lnTo>
                <a:lnTo>
                  <a:pt x="6981874" y="1053827"/>
                </a:lnTo>
                <a:lnTo>
                  <a:pt x="6976102" y="1047854"/>
                </a:lnTo>
                <a:cubicBezTo>
                  <a:pt x="6970359" y="1044495"/>
                  <a:pt x="6962768" y="1043656"/>
                  <a:pt x="6951040" y="1048531"/>
                </a:cubicBezTo>
                <a:lnTo>
                  <a:pt x="6948497" y="1050706"/>
                </a:lnTo>
                <a:lnTo>
                  <a:pt x="6926582" y="1043462"/>
                </a:lnTo>
                <a:cubicBezTo>
                  <a:pt x="6919310" y="1039773"/>
                  <a:pt x="6839625" y="1034777"/>
                  <a:pt x="6833743" y="1027960"/>
                </a:cubicBezTo>
                <a:cubicBezTo>
                  <a:pt x="6776335" y="1015119"/>
                  <a:pt x="6761260" y="1047430"/>
                  <a:pt x="6687090" y="1063250"/>
                </a:cubicBezTo>
                <a:cubicBezTo>
                  <a:pt x="6621041" y="1075436"/>
                  <a:pt x="6482366" y="1074217"/>
                  <a:pt x="6431838" y="1063226"/>
                </a:cubicBezTo>
                <a:cubicBezTo>
                  <a:pt x="6405016" y="1060235"/>
                  <a:pt x="6309698" y="1067799"/>
                  <a:pt x="6327795" y="1088142"/>
                </a:cubicBezTo>
                <a:cubicBezTo>
                  <a:pt x="6241699" y="1050273"/>
                  <a:pt x="6228725" y="1111123"/>
                  <a:pt x="6136549" y="1100268"/>
                </a:cubicBezTo>
                <a:cubicBezTo>
                  <a:pt x="6096483" y="1157984"/>
                  <a:pt x="6053277" y="1099229"/>
                  <a:pt x="6004655" y="1114946"/>
                </a:cubicBezTo>
                <a:cubicBezTo>
                  <a:pt x="6010724" y="1065500"/>
                  <a:pt x="5948029" y="1149051"/>
                  <a:pt x="5936643" y="1095428"/>
                </a:cubicBezTo>
                <a:cubicBezTo>
                  <a:pt x="5928154" y="1099986"/>
                  <a:pt x="5920290" y="1106094"/>
                  <a:pt x="5912484" y="1112624"/>
                </a:cubicBezTo>
                <a:lnTo>
                  <a:pt x="5908387" y="1116018"/>
                </a:lnTo>
                <a:lnTo>
                  <a:pt x="5890495" y="1120268"/>
                </a:lnTo>
                <a:lnTo>
                  <a:pt x="5887318" y="1133134"/>
                </a:lnTo>
                <a:lnTo>
                  <a:pt x="5861726" y="1147891"/>
                </a:lnTo>
                <a:cubicBezTo>
                  <a:pt x="5851855" y="1151615"/>
                  <a:pt x="5818443" y="1153513"/>
                  <a:pt x="5805823" y="1152457"/>
                </a:cubicBezTo>
                <a:cubicBezTo>
                  <a:pt x="5761190" y="1128740"/>
                  <a:pt x="5745234" y="1208320"/>
                  <a:pt x="5689841" y="1176232"/>
                </a:cubicBezTo>
                <a:cubicBezTo>
                  <a:pt x="5645165" y="1182523"/>
                  <a:pt x="5638674" y="1185346"/>
                  <a:pt x="5605119" y="1190202"/>
                </a:cubicBezTo>
                <a:cubicBezTo>
                  <a:pt x="5595173" y="1211597"/>
                  <a:pt x="5481899" y="1180798"/>
                  <a:pt x="5488513" y="1205367"/>
                </a:cubicBezTo>
                <a:cubicBezTo>
                  <a:pt x="5455905" y="1184307"/>
                  <a:pt x="5430208" y="1229302"/>
                  <a:pt x="5402905" y="1241191"/>
                </a:cubicBezTo>
                <a:cubicBezTo>
                  <a:pt x="5353635" y="1248161"/>
                  <a:pt x="5228965" y="1244549"/>
                  <a:pt x="5192893" y="1247188"/>
                </a:cubicBezTo>
                <a:cubicBezTo>
                  <a:pt x="5191257" y="1250727"/>
                  <a:pt x="5178909" y="1254361"/>
                  <a:pt x="5164025" y="1257028"/>
                </a:cubicBezTo>
                <a:cubicBezTo>
                  <a:pt x="5149141" y="1259695"/>
                  <a:pt x="5121746" y="1277136"/>
                  <a:pt x="5103589" y="1263189"/>
                </a:cubicBezTo>
                <a:cubicBezTo>
                  <a:pt x="5020856" y="1221392"/>
                  <a:pt x="4961920" y="1251721"/>
                  <a:pt x="4894688" y="1247184"/>
                </a:cubicBezTo>
                <a:cubicBezTo>
                  <a:pt x="4819279" y="1247443"/>
                  <a:pt x="4886780" y="1276272"/>
                  <a:pt x="4788036" y="1238182"/>
                </a:cubicBezTo>
                <a:cubicBezTo>
                  <a:pt x="4780353" y="1258340"/>
                  <a:pt x="4768632" y="1260281"/>
                  <a:pt x="4747555" y="1252768"/>
                </a:cubicBezTo>
                <a:cubicBezTo>
                  <a:pt x="4711089" y="1254336"/>
                  <a:pt x="4719897" y="1302605"/>
                  <a:pt x="4679644" y="1276603"/>
                </a:cubicBezTo>
                <a:cubicBezTo>
                  <a:pt x="4651415" y="1288933"/>
                  <a:pt x="4636594" y="1288316"/>
                  <a:pt x="4617473" y="1296467"/>
                </a:cubicBezTo>
                <a:lnTo>
                  <a:pt x="4564919" y="1325507"/>
                </a:lnTo>
                <a:lnTo>
                  <a:pt x="4566586" y="1316963"/>
                </a:lnTo>
                <a:cubicBezTo>
                  <a:pt x="4569057" y="1308855"/>
                  <a:pt x="4571069" y="1299935"/>
                  <a:pt x="4556303" y="1300262"/>
                </a:cubicBezTo>
                <a:cubicBezTo>
                  <a:pt x="4525488" y="1305073"/>
                  <a:pt x="4517133" y="1269079"/>
                  <a:pt x="4502358" y="1302558"/>
                </a:cubicBezTo>
                <a:lnTo>
                  <a:pt x="4498919" y="1312115"/>
                </a:lnTo>
                <a:lnTo>
                  <a:pt x="4492075" y="1313357"/>
                </a:lnTo>
                <a:cubicBezTo>
                  <a:pt x="4488463" y="1312870"/>
                  <a:pt x="4486534" y="1310394"/>
                  <a:pt x="4487466" y="1304102"/>
                </a:cubicBezTo>
                <a:cubicBezTo>
                  <a:pt x="4457512" y="1328789"/>
                  <a:pt x="4426787" y="1287064"/>
                  <a:pt x="4398292" y="1278410"/>
                </a:cubicBezTo>
                <a:cubicBezTo>
                  <a:pt x="4375210" y="1302378"/>
                  <a:pt x="4366248" y="1283298"/>
                  <a:pt x="4306088" y="1282512"/>
                </a:cubicBezTo>
                <a:cubicBezTo>
                  <a:pt x="4280844" y="1310113"/>
                  <a:pt x="4237476" y="1258925"/>
                  <a:pt x="4188995" y="1296718"/>
                </a:cubicBezTo>
                <a:cubicBezTo>
                  <a:pt x="4186961" y="1293392"/>
                  <a:pt x="4157312" y="1287787"/>
                  <a:pt x="4136582" y="1287687"/>
                </a:cubicBezTo>
                <a:cubicBezTo>
                  <a:pt x="4115852" y="1287587"/>
                  <a:pt x="4081037" y="1280166"/>
                  <a:pt x="4064614" y="1296118"/>
                </a:cubicBezTo>
                <a:cubicBezTo>
                  <a:pt x="3987264" y="1347194"/>
                  <a:pt x="3967205" y="1309881"/>
                  <a:pt x="3900948" y="1322156"/>
                </a:cubicBezTo>
                <a:cubicBezTo>
                  <a:pt x="3826014" y="1330612"/>
                  <a:pt x="3831060" y="1333478"/>
                  <a:pt x="3787890" y="1322164"/>
                </a:cubicBezTo>
                <a:cubicBezTo>
                  <a:pt x="3777929" y="1303028"/>
                  <a:pt x="3766063" y="1332733"/>
                  <a:pt x="3745993" y="1342630"/>
                </a:cubicBezTo>
                <a:cubicBezTo>
                  <a:pt x="3709591" y="1345286"/>
                  <a:pt x="3712765" y="1296323"/>
                  <a:pt x="3675785" y="1326802"/>
                </a:cubicBezTo>
                <a:cubicBezTo>
                  <a:pt x="3682573" y="1300349"/>
                  <a:pt x="3606829" y="1318588"/>
                  <a:pt x="3623856" y="1290804"/>
                </a:cubicBezTo>
                <a:cubicBezTo>
                  <a:pt x="3600335" y="1267550"/>
                  <a:pt x="3588308" y="1307279"/>
                  <a:pt x="3564933" y="1287147"/>
                </a:cubicBezTo>
                <a:cubicBezTo>
                  <a:pt x="3538420" y="1283043"/>
                  <a:pt x="3579946" y="1314789"/>
                  <a:pt x="3550537" y="1317552"/>
                </a:cubicBezTo>
                <a:cubicBezTo>
                  <a:pt x="3514920" y="1316159"/>
                  <a:pt x="3514600" y="1364317"/>
                  <a:pt x="3487736" y="1303493"/>
                </a:cubicBezTo>
                <a:cubicBezTo>
                  <a:pt x="3450312" y="1319195"/>
                  <a:pt x="3443340" y="1291726"/>
                  <a:pt x="3392548" y="1278741"/>
                </a:cubicBezTo>
                <a:cubicBezTo>
                  <a:pt x="3371053" y="1294449"/>
                  <a:pt x="3354022" y="1287164"/>
                  <a:pt x="3337466" y="1272537"/>
                </a:cubicBezTo>
                <a:cubicBezTo>
                  <a:pt x="3287808" y="1277154"/>
                  <a:pt x="3231625" y="1217343"/>
                  <a:pt x="3175981" y="1208973"/>
                </a:cubicBezTo>
                <a:cubicBezTo>
                  <a:pt x="3115467" y="1227175"/>
                  <a:pt x="3096324" y="1223154"/>
                  <a:pt x="3036856" y="1214383"/>
                </a:cubicBezTo>
                <a:cubicBezTo>
                  <a:pt x="2976484" y="1195723"/>
                  <a:pt x="2863716" y="1149668"/>
                  <a:pt x="2824973" y="1134864"/>
                </a:cubicBezTo>
                <a:cubicBezTo>
                  <a:pt x="2817752" y="1140972"/>
                  <a:pt x="2802616" y="1134132"/>
                  <a:pt x="2804398" y="1125556"/>
                </a:cubicBezTo>
                <a:cubicBezTo>
                  <a:pt x="2796364" y="1128008"/>
                  <a:pt x="2737660" y="1151579"/>
                  <a:pt x="2736109" y="1137717"/>
                </a:cubicBezTo>
                <a:cubicBezTo>
                  <a:pt x="2696082" y="1134954"/>
                  <a:pt x="2695314" y="1134322"/>
                  <a:pt x="2659096" y="1150294"/>
                </a:cubicBezTo>
                <a:cubicBezTo>
                  <a:pt x="2582535" y="1124403"/>
                  <a:pt x="2622743" y="1189988"/>
                  <a:pt x="2567088" y="1181781"/>
                </a:cubicBezTo>
                <a:cubicBezTo>
                  <a:pt x="2523074" y="1153322"/>
                  <a:pt x="2505741" y="1175022"/>
                  <a:pt x="2454501" y="1155455"/>
                </a:cubicBezTo>
                <a:cubicBezTo>
                  <a:pt x="2435184" y="1199648"/>
                  <a:pt x="2405890" y="1149324"/>
                  <a:pt x="2385161" y="1161312"/>
                </a:cubicBezTo>
                <a:cubicBezTo>
                  <a:pt x="2329714" y="1166582"/>
                  <a:pt x="2322102" y="1137771"/>
                  <a:pt x="2273361" y="1134090"/>
                </a:cubicBezTo>
                <a:cubicBezTo>
                  <a:pt x="2270204" y="1112590"/>
                  <a:pt x="2164540" y="1136821"/>
                  <a:pt x="2132003" y="1139225"/>
                </a:cubicBezTo>
                <a:cubicBezTo>
                  <a:pt x="2119616" y="1127805"/>
                  <a:pt x="2068429" y="1132839"/>
                  <a:pt x="2041224" y="1147536"/>
                </a:cubicBezTo>
                <a:cubicBezTo>
                  <a:pt x="2072319" y="1178143"/>
                  <a:pt x="2006941" y="1118646"/>
                  <a:pt x="2010157" y="1152767"/>
                </a:cubicBezTo>
                <a:cubicBezTo>
                  <a:pt x="1976080" y="1167742"/>
                  <a:pt x="1904926" y="1183913"/>
                  <a:pt x="1859213" y="1199540"/>
                </a:cubicBezTo>
                <a:cubicBezTo>
                  <a:pt x="1837985" y="1173314"/>
                  <a:pt x="1772946" y="1249813"/>
                  <a:pt x="1735877" y="1246527"/>
                </a:cubicBezTo>
                <a:cubicBezTo>
                  <a:pt x="1727774" y="1263559"/>
                  <a:pt x="1674382" y="1247072"/>
                  <a:pt x="1660167" y="1236849"/>
                </a:cubicBezTo>
                <a:cubicBezTo>
                  <a:pt x="1541640" y="1221134"/>
                  <a:pt x="1352140" y="1267338"/>
                  <a:pt x="1279827" y="1245307"/>
                </a:cubicBezTo>
                <a:lnTo>
                  <a:pt x="1021737" y="1238739"/>
                </a:lnTo>
                <a:cubicBezTo>
                  <a:pt x="1011829" y="1264670"/>
                  <a:pt x="960483" y="1235921"/>
                  <a:pt x="959820" y="1275863"/>
                </a:cubicBezTo>
                <a:cubicBezTo>
                  <a:pt x="950745" y="1291685"/>
                  <a:pt x="934594" y="1289700"/>
                  <a:pt x="929137" y="1273957"/>
                </a:cubicBezTo>
                <a:cubicBezTo>
                  <a:pt x="909281" y="1275184"/>
                  <a:pt x="894620" y="1293444"/>
                  <a:pt x="878849" y="1266740"/>
                </a:cubicBezTo>
                <a:cubicBezTo>
                  <a:pt x="851668" y="1267510"/>
                  <a:pt x="816599" y="1322523"/>
                  <a:pt x="800667" y="1282041"/>
                </a:cubicBezTo>
                <a:cubicBezTo>
                  <a:pt x="741645" y="1285469"/>
                  <a:pt x="699773" y="1269716"/>
                  <a:pt x="644906" y="1273685"/>
                </a:cubicBezTo>
                <a:cubicBezTo>
                  <a:pt x="541527" y="1321342"/>
                  <a:pt x="446058" y="1236106"/>
                  <a:pt x="379869" y="1339165"/>
                </a:cubicBezTo>
                <a:cubicBezTo>
                  <a:pt x="292000" y="1296022"/>
                  <a:pt x="211611" y="1323804"/>
                  <a:pt x="137696" y="1319217"/>
                </a:cubicBezTo>
                <a:cubicBezTo>
                  <a:pt x="102121" y="1327987"/>
                  <a:pt x="88791" y="1285209"/>
                  <a:pt x="54250" y="1315838"/>
                </a:cubicBezTo>
                <a:cubicBezTo>
                  <a:pt x="49461" y="1305340"/>
                  <a:pt x="39595" y="1300426"/>
                  <a:pt x="28042" y="1297822"/>
                </a:cubicBezTo>
                <a:lnTo>
                  <a:pt x="0" y="1294612"/>
                </a:lnTo>
                <a:lnTo>
                  <a:pt x="0" y="0"/>
                </a:lnTo>
                <a:close/>
              </a:path>
            </a:pathLst>
          </a:cu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Freeform: Shape 35">
            <a:extLst>
              <a:ext uri="{FF2B5EF4-FFF2-40B4-BE49-F238E27FC236}">
                <a16:creationId xmlns:a16="http://schemas.microsoft.com/office/drawing/2014/main" id="{D6C2F2D6-F636-46AD-BCD9-994702A008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7890120" cy="735601"/>
          </a:xfrm>
          <a:custGeom>
            <a:avLst/>
            <a:gdLst>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906706 w 10678681"/>
              <a:gd name="connsiteY64" fmla="*/ 1027961 h 1357700"/>
              <a:gd name="connsiteX65" fmla="*/ 6698313 w 10678681"/>
              <a:gd name="connsiteY65" fmla="*/ 1063249 h 1357700"/>
              <a:gd name="connsiteX66" fmla="*/ 6505317 w 10678681"/>
              <a:gd name="connsiteY66" fmla="*/ 1011686 h 1357700"/>
              <a:gd name="connsiteX67" fmla="*/ 6392549 w 10678681"/>
              <a:gd name="connsiteY67" fmla="*/ 1032948 h 1357700"/>
              <a:gd name="connsiteX68" fmla="*/ 6361470 w 10678681"/>
              <a:gd name="connsiteY68" fmla="*/ 1080572 h 1357700"/>
              <a:gd name="connsiteX69" fmla="*/ 6074811 w 10678681"/>
              <a:gd name="connsiteY69" fmla="*/ 1092701 h 1357700"/>
              <a:gd name="connsiteX70" fmla="*/ 6004655 w 10678681"/>
              <a:gd name="connsiteY70" fmla="*/ 1114946 h 1357700"/>
              <a:gd name="connsiteX71" fmla="*/ 5936643 w 10678681"/>
              <a:gd name="connsiteY71" fmla="*/ 1095428 h 1357700"/>
              <a:gd name="connsiteX72" fmla="*/ 5912484 w 10678681"/>
              <a:gd name="connsiteY72" fmla="*/ 1112624 h 1357700"/>
              <a:gd name="connsiteX73" fmla="*/ 5908387 w 10678681"/>
              <a:gd name="connsiteY73" fmla="*/ 1116018 h 1357700"/>
              <a:gd name="connsiteX74" fmla="*/ 5890495 w 10678681"/>
              <a:gd name="connsiteY74" fmla="*/ 1120268 h 1357700"/>
              <a:gd name="connsiteX75" fmla="*/ 5887318 w 10678681"/>
              <a:gd name="connsiteY75" fmla="*/ 1133134 h 1357700"/>
              <a:gd name="connsiteX76" fmla="*/ 5861726 w 10678681"/>
              <a:gd name="connsiteY76" fmla="*/ 1147891 h 1357700"/>
              <a:gd name="connsiteX77" fmla="*/ 5828273 w 10678681"/>
              <a:gd name="connsiteY77" fmla="*/ 1152456 h 1357700"/>
              <a:gd name="connsiteX78" fmla="*/ 5667391 w 10678681"/>
              <a:gd name="connsiteY78" fmla="*/ 1161093 h 1357700"/>
              <a:gd name="connsiteX79" fmla="*/ 5572219 w 10678681"/>
              <a:gd name="connsiteY79" fmla="*/ 1173708 h 1357700"/>
              <a:gd name="connsiteX80" fmla="*/ 5537768 w 10678681"/>
              <a:gd name="connsiteY80" fmla="*/ 1190202 h 1357700"/>
              <a:gd name="connsiteX81" fmla="*/ 5488513 w 10678681"/>
              <a:gd name="connsiteY81" fmla="*/ 1205367 h 1357700"/>
              <a:gd name="connsiteX82" fmla="*/ 5402905 w 10678681"/>
              <a:gd name="connsiteY82" fmla="*/ 1241191 h 1357700"/>
              <a:gd name="connsiteX83" fmla="*/ 5285593 w 10678681"/>
              <a:gd name="connsiteY83" fmla="*/ 1273569 h 1357700"/>
              <a:gd name="connsiteX84" fmla="*/ 5192893 w 10678681"/>
              <a:gd name="connsiteY84" fmla="*/ 1247188 h 1357700"/>
              <a:gd name="connsiteX85" fmla="*/ 5186475 w 10678681"/>
              <a:gd name="connsiteY85" fmla="*/ 1257028 h 1357700"/>
              <a:gd name="connsiteX86" fmla="*/ 5126038 w 10678681"/>
              <a:gd name="connsiteY86" fmla="*/ 1263189 h 1357700"/>
              <a:gd name="connsiteX87" fmla="*/ 4905913 w 10678681"/>
              <a:gd name="connsiteY87" fmla="*/ 1224477 h 1357700"/>
              <a:gd name="connsiteX88" fmla="*/ 4788036 w 10678681"/>
              <a:gd name="connsiteY88" fmla="*/ 1238182 h 1357700"/>
              <a:gd name="connsiteX89" fmla="*/ 4747555 w 10678681"/>
              <a:gd name="connsiteY89" fmla="*/ 1252768 h 1357700"/>
              <a:gd name="connsiteX90" fmla="*/ 4679644 w 10678681"/>
              <a:gd name="connsiteY90" fmla="*/ 1276603 h 1357700"/>
              <a:gd name="connsiteX91" fmla="*/ 4632222 w 10678681"/>
              <a:gd name="connsiteY91" fmla="*/ 1318360 h 1357700"/>
              <a:gd name="connsiteX92" fmla="*/ 4617358 w 10678681"/>
              <a:gd name="connsiteY92" fmla="*/ 1327690 h 1357700"/>
              <a:gd name="connsiteX93" fmla="*/ 4589102 w 10678681"/>
              <a:gd name="connsiteY93" fmla="*/ 1321223 h 1357700"/>
              <a:gd name="connsiteX94" fmla="*/ 4578184 w 10678681"/>
              <a:gd name="connsiteY94" fmla="*/ 1326745 h 1357700"/>
              <a:gd name="connsiteX95" fmla="*/ 4574270 w 10678681"/>
              <a:gd name="connsiteY95" fmla="*/ 1325878 h 1357700"/>
              <a:gd name="connsiteX96" fmla="*/ 4564919 w 10678681"/>
              <a:gd name="connsiteY96" fmla="*/ 1325507 h 1357700"/>
              <a:gd name="connsiteX97" fmla="*/ 4566586 w 10678681"/>
              <a:gd name="connsiteY97" fmla="*/ 1316963 h 1357700"/>
              <a:gd name="connsiteX98" fmla="*/ 4556303 w 10678681"/>
              <a:gd name="connsiteY98" fmla="*/ 1300262 h 1357700"/>
              <a:gd name="connsiteX99" fmla="*/ 4502358 w 10678681"/>
              <a:gd name="connsiteY99" fmla="*/ 1302558 h 1357700"/>
              <a:gd name="connsiteX100" fmla="*/ 4498919 w 10678681"/>
              <a:gd name="connsiteY100" fmla="*/ 1312115 h 1357700"/>
              <a:gd name="connsiteX101" fmla="*/ 4492075 w 10678681"/>
              <a:gd name="connsiteY101" fmla="*/ 1313357 h 1357700"/>
              <a:gd name="connsiteX102" fmla="*/ 4487466 w 10678681"/>
              <a:gd name="connsiteY102" fmla="*/ 1304102 h 1357700"/>
              <a:gd name="connsiteX103" fmla="*/ 4398292 w 10678681"/>
              <a:gd name="connsiteY103" fmla="*/ 1278410 h 1357700"/>
              <a:gd name="connsiteX104" fmla="*/ 4278026 w 10678681"/>
              <a:gd name="connsiteY104" fmla="*/ 1259803 h 1357700"/>
              <a:gd name="connsiteX105" fmla="*/ 4188995 w 10678681"/>
              <a:gd name="connsiteY105" fmla="*/ 1296718 h 1357700"/>
              <a:gd name="connsiteX106" fmla="*/ 4181483 w 10678681"/>
              <a:gd name="connsiteY106" fmla="*/ 1287686 h 1357700"/>
              <a:gd name="connsiteX107" fmla="*/ 4120739 w 10678681"/>
              <a:gd name="connsiteY107" fmla="*/ 1288549 h 1357700"/>
              <a:gd name="connsiteX108" fmla="*/ 3906561 w 10678681"/>
              <a:gd name="connsiteY108" fmla="*/ 1352435 h 1357700"/>
              <a:gd name="connsiteX109" fmla="*/ 3787890 w 10678681"/>
              <a:gd name="connsiteY109" fmla="*/ 1352442 h 1357700"/>
              <a:gd name="connsiteX110" fmla="*/ 3745993 w 10678681"/>
              <a:gd name="connsiteY110" fmla="*/ 1342630 h 1357700"/>
              <a:gd name="connsiteX111" fmla="*/ 3675785 w 10678681"/>
              <a:gd name="connsiteY111" fmla="*/ 1326802 h 1357700"/>
              <a:gd name="connsiteX112" fmla="*/ 3623856 w 10678681"/>
              <a:gd name="connsiteY112" fmla="*/ 1290804 h 1357700"/>
              <a:gd name="connsiteX113" fmla="*/ 3564933 w 10678681"/>
              <a:gd name="connsiteY113" fmla="*/ 1287147 h 1357700"/>
              <a:gd name="connsiteX114" fmla="*/ 3550537 w 10678681"/>
              <a:gd name="connsiteY114" fmla="*/ 1317552 h 1357700"/>
              <a:gd name="connsiteX115" fmla="*/ 3487736 w 10678681"/>
              <a:gd name="connsiteY115" fmla="*/ 1303493 h 1357700"/>
              <a:gd name="connsiteX116" fmla="*/ 3392548 w 10678681"/>
              <a:gd name="connsiteY116" fmla="*/ 1278741 h 1357700"/>
              <a:gd name="connsiteX117" fmla="*/ 3337466 w 10678681"/>
              <a:gd name="connsiteY117" fmla="*/ 1272537 h 1357700"/>
              <a:gd name="connsiteX118" fmla="*/ 3187206 w 10678681"/>
              <a:gd name="connsiteY118" fmla="*/ 1246821 h 1357700"/>
              <a:gd name="connsiteX119" fmla="*/ 3036856 w 10678681"/>
              <a:gd name="connsiteY119" fmla="*/ 1214383 h 1357700"/>
              <a:gd name="connsiteX120" fmla="*/ 2948654 w 10678681"/>
              <a:gd name="connsiteY120" fmla="*/ 1157455 h 1357700"/>
              <a:gd name="connsiteX121" fmla="*/ 2824973 w 10678681"/>
              <a:gd name="connsiteY121" fmla="*/ 1134864 h 1357700"/>
              <a:gd name="connsiteX122" fmla="*/ 2804398 w 10678681"/>
              <a:gd name="connsiteY122" fmla="*/ 1125556 h 1357700"/>
              <a:gd name="connsiteX123" fmla="*/ 2775396 w 10678681"/>
              <a:gd name="connsiteY123" fmla="*/ 1130148 h 1357700"/>
              <a:gd name="connsiteX124" fmla="*/ 2659096 w 10678681"/>
              <a:gd name="connsiteY124" fmla="*/ 1150294 h 1357700"/>
              <a:gd name="connsiteX125" fmla="*/ 2567088 w 10678681"/>
              <a:gd name="connsiteY125" fmla="*/ 1181781 h 1357700"/>
              <a:gd name="connsiteX126" fmla="*/ 2454501 w 10678681"/>
              <a:gd name="connsiteY126" fmla="*/ 1155455 h 1357700"/>
              <a:gd name="connsiteX127" fmla="*/ 2385161 w 10678681"/>
              <a:gd name="connsiteY127" fmla="*/ 1161312 h 1357700"/>
              <a:gd name="connsiteX128" fmla="*/ 2270528 w 10678681"/>
              <a:gd name="connsiteY128" fmla="*/ 1204338 h 1357700"/>
              <a:gd name="connsiteX129" fmla="*/ 2121820 w 10678681"/>
              <a:gd name="connsiteY129" fmla="*/ 1187078 h 1357700"/>
              <a:gd name="connsiteX130" fmla="*/ 2092716 w 10678681"/>
              <a:gd name="connsiteY130" fmla="*/ 1139224 h 1357700"/>
              <a:gd name="connsiteX131" fmla="*/ 2052449 w 10678681"/>
              <a:gd name="connsiteY131" fmla="*/ 1109687 h 1357700"/>
              <a:gd name="connsiteX132" fmla="*/ 2032607 w 10678681"/>
              <a:gd name="connsiteY132" fmla="*/ 1175477 h 1357700"/>
              <a:gd name="connsiteX133" fmla="*/ 1901837 w 10678681"/>
              <a:gd name="connsiteY133" fmla="*/ 1221762 h 1357700"/>
              <a:gd name="connsiteX134" fmla="*/ 1836762 w 10678681"/>
              <a:gd name="connsiteY134" fmla="*/ 1237387 h 1357700"/>
              <a:gd name="connsiteX135" fmla="*/ 1735877 w 10678681"/>
              <a:gd name="connsiteY135" fmla="*/ 1246527 h 1357700"/>
              <a:gd name="connsiteX136" fmla="*/ 1705069 w 10678681"/>
              <a:gd name="connsiteY136" fmla="*/ 1251989 h 1357700"/>
              <a:gd name="connsiteX137" fmla="*/ 1397689 w 10678681"/>
              <a:gd name="connsiteY137" fmla="*/ 1336144 h 1357700"/>
              <a:gd name="connsiteX138" fmla="*/ 1220734 w 10678681"/>
              <a:gd name="connsiteY138" fmla="*/ 1257811 h 1357700"/>
              <a:gd name="connsiteX139" fmla="*/ 1021737 w 10678681"/>
              <a:gd name="connsiteY139" fmla="*/ 1238739 h 1357700"/>
              <a:gd name="connsiteX140" fmla="*/ 959820 w 10678681"/>
              <a:gd name="connsiteY140" fmla="*/ 1275863 h 1357700"/>
              <a:gd name="connsiteX141" fmla="*/ 929137 w 10678681"/>
              <a:gd name="connsiteY141" fmla="*/ 1273957 h 1357700"/>
              <a:gd name="connsiteX142" fmla="*/ 878849 w 10678681"/>
              <a:gd name="connsiteY142" fmla="*/ 1266740 h 1357700"/>
              <a:gd name="connsiteX143" fmla="*/ 800667 w 10678681"/>
              <a:gd name="connsiteY143" fmla="*/ 1282041 h 1357700"/>
              <a:gd name="connsiteX144" fmla="*/ 644906 w 10678681"/>
              <a:gd name="connsiteY144" fmla="*/ 1273685 h 1357700"/>
              <a:gd name="connsiteX145" fmla="*/ 379869 w 10678681"/>
              <a:gd name="connsiteY145" fmla="*/ 1339165 h 1357700"/>
              <a:gd name="connsiteX146" fmla="*/ 137696 w 10678681"/>
              <a:gd name="connsiteY146" fmla="*/ 1319217 h 1357700"/>
              <a:gd name="connsiteX147" fmla="*/ 54250 w 10678681"/>
              <a:gd name="connsiteY147" fmla="*/ 1315838 h 1357700"/>
              <a:gd name="connsiteX148" fmla="*/ 28042 w 10678681"/>
              <a:gd name="connsiteY148" fmla="*/ 1297822 h 1357700"/>
              <a:gd name="connsiteX149" fmla="*/ 0 w 10678681"/>
              <a:gd name="connsiteY149" fmla="*/ 1294612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906706 w 10678681"/>
              <a:gd name="connsiteY64" fmla="*/ 1027961 h 1357700"/>
              <a:gd name="connsiteX65" fmla="*/ 6698313 w 10678681"/>
              <a:gd name="connsiteY65" fmla="*/ 1063249 h 1357700"/>
              <a:gd name="connsiteX66" fmla="*/ 6505317 w 10678681"/>
              <a:gd name="connsiteY66" fmla="*/ 1011686 h 1357700"/>
              <a:gd name="connsiteX67" fmla="*/ 6392549 w 10678681"/>
              <a:gd name="connsiteY67" fmla="*/ 1032948 h 1357700"/>
              <a:gd name="connsiteX68" fmla="*/ 6361470 w 10678681"/>
              <a:gd name="connsiteY68" fmla="*/ 1080572 h 1357700"/>
              <a:gd name="connsiteX69" fmla="*/ 6074811 w 10678681"/>
              <a:gd name="connsiteY69" fmla="*/ 1092701 h 1357700"/>
              <a:gd name="connsiteX70" fmla="*/ 6004655 w 10678681"/>
              <a:gd name="connsiteY70" fmla="*/ 1114946 h 1357700"/>
              <a:gd name="connsiteX71" fmla="*/ 5936643 w 10678681"/>
              <a:gd name="connsiteY71" fmla="*/ 1095428 h 1357700"/>
              <a:gd name="connsiteX72" fmla="*/ 5912484 w 10678681"/>
              <a:gd name="connsiteY72" fmla="*/ 1112624 h 1357700"/>
              <a:gd name="connsiteX73" fmla="*/ 5908387 w 10678681"/>
              <a:gd name="connsiteY73" fmla="*/ 1116018 h 1357700"/>
              <a:gd name="connsiteX74" fmla="*/ 5890495 w 10678681"/>
              <a:gd name="connsiteY74" fmla="*/ 1120268 h 1357700"/>
              <a:gd name="connsiteX75" fmla="*/ 5887318 w 10678681"/>
              <a:gd name="connsiteY75" fmla="*/ 1133134 h 1357700"/>
              <a:gd name="connsiteX76" fmla="*/ 5861726 w 10678681"/>
              <a:gd name="connsiteY76" fmla="*/ 1147891 h 1357700"/>
              <a:gd name="connsiteX77" fmla="*/ 5828273 w 10678681"/>
              <a:gd name="connsiteY77" fmla="*/ 1152456 h 1357700"/>
              <a:gd name="connsiteX78" fmla="*/ 5667391 w 10678681"/>
              <a:gd name="connsiteY78" fmla="*/ 1161093 h 1357700"/>
              <a:gd name="connsiteX79" fmla="*/ 5572219 w 10678681"/>
              <a:gd name="connsiteY79" fmla="*/ 1173708 h 1357700"/>
              <a:gd name="connsiteX80" fmla="*/ 5537768 w 10678681"/>
              <a:gd name="connsiteY80" fmla="*/ 1190202 h 1357700"/>
              <a:gd name="connsiteX81" fmla="*/ 5488513 w 10678681"/>
              <a:gd name="connsiteY81" fmla="*/ 1205367 h 1357700"/>
              <a:gd name="connsiteX82" fmla="*/ 5402905 w 10678681"/>
              <a:gd name="connsiteY82" fmla="*/ 1241191 h 1357700"/>
              <a:gd name="connsiteX83" fmla="*/ 5285593 w 10678681"/>
              <a:gd name="connsiteY83" fmla="*/ 1273569 h 1357700"/>
              <a:gd name="connsiteX84" fmla="*/ 5192893 w 10678681"/>
              <a:gd name="connsiteY84" fmla="*/ 1247188 h 1357700"/>
              <a:gd name="connsiteX85" fmla="*/ 5186475 w 10678681"/>
              <a:gd name="connsiteY85" fmla="*/ 1257028 h 1357700"/>
              <a:gd name="connsiteX86" fmla="*/ 5126038 w 10678681"/>
              <a:gd name="connsiteY86" fmla="*/ 1263189 h 1357700"/>
              <a:gd name="connsiteX87" fmla="*/ 4905913 w 10678681"/>
              <a:gd name="connsiteY87" fmla="*/ 1224477 h 1357700"/>
              <a:gd name="connsiteX88" fmla="*/ 4788036 w 10678681"/>
              <a:gd name="connsiteY88" fmla="*/ 1238182 h 1357700"/>
              <a:gd name="connsiteX89" fmla="*/ 4747555 w 10678681"/>
              <a:gd name="connsiteY89" fmla="*/ 1252768 h 1357700"/>
              <a:gd name="connsiteX90" fmla="*/ 4679644 w 10678681"/>
              <a:gd name="connsiteY90" fmla="*/ 1276603 h 1357700"/>
              <a:gd name="connsiteX91" fmla="*/ 4632222 w 10678681"/>
              <a:gd name="connsiteY91" fmla="*/ 1318360 h 1357700"/>
              <a:gd name="connsiteX92" fmla="*/ 4617358 w 10678681"/>
              <a:gd name="connsiteY92" fmla="*/ 1327690 h 1357700"/>
              <a:gd name="connsiteX93" fmla="*/ 4589102 w 10678681"/>
              <a:gd name="connsiteY93" fmla="*/ 1321223 h 1357700"/>
              <a:gd name="connsiteX94" fmla="*/ 4578184 w 10678681"/>
              <a:gd name="connsiteY94" fmla="*/ 1326745 h 1357700"/>
              <a:gd name="connsiteX95" fmla="*/ 4574270 w 10678681"/>
              <a:gd name="connsiteY95" fmla="*/ 1325878 h 1357700"/>
              <a:gd name="connsiteX96" fmla="*/ 4564919 w 10678681"/>
              <a:gd name="connsiteY96" fmla="*/ 1325507 h 1357700"/>
              <a:gd name="connsiteX97" fmla="*/ 4566586 w 10678681"/>
              <a:gd name="connsiteY97" fmla="*/ 1316963 h 1357700"/>
              <a:gd name="connsiteX98" fmla="*/ 4556303 w 10678681"/>
              <a:gd name="connsiteY98" fmla="*/ 1300262 h 1357700"/>
              <a:gd name="connsiteX99" fmla="*/ 4502358 w 10678681"/>
              <a:gd name="connsiteY99" fmla="*/ 1302558 h 1357700"/>
              <a:gd name="connsiteX100" fmla="*/ 4498919 w 10678681"/>
              <a:gd name="connsiteY100" fmla="*/ 1312115 h 1357700"/>
              <a:gd name="connsiteX101" fmla="*/ 4492075 w 10678681"/>
              <a:gd name="connsiteY101" fmla="*/ 1313357 h 1357700"/>
              <a:gd name="connsiteX102" fmla="*/ 4487466 w 10678681"/>
              <a:gd name="connsiteY102" fmla="*/ 1304102 h 1357700"/>
              <a:gd name="connsiteX103" fmla="*/ 4398292 w 10678681"/>
              <a:gd name="connsiteY103" fmla="*/ 1278410 h 1357700"/>
              <a:gd name="connsiteX104" fmla="*/ 4278026 w 10678681"/>
              <a:gd name="connsiteY104" fmla="*/ 1259803 h 1357700"/>
              <a:gd name="connsiteX105" fmla="*/ 4188995 w 10678681"/>
              <a:gd name="connsiteY105" fmla="*/ 1296718 h 1357700"/>
              <a:gd name="connsiteX106" fmla="*/ 4181483 w 10678681"/>
              <a:gd name="connsiteY106" fmla="*/ 1287686 h 1357700"/>
              <a:gd name="connsiteX107" fmla="*/ 4120739 w 10678681"/>
              <a:gd name="connsiteY107" fmla="*/ 1288549 h 1357700"/>
              <a:gd name="connsiteX108" fmla="*/ 3906561 w 10678681"/>
              <a:gd name="connsiteY108" fmla="*/ 1352435 h 1357700"/>
              <a:gd name="connsiteX109" fmla="*/ 3787890 w 10678681"/>
              <a:gd name="connsiteY109" fmla="*/ 1352442 h 1357700"/>
              <a:gd name="connsiteX110" fmla="*/ 3745993 w 10678681"/>
              <a:gd name="connsiteY110" fmla="*/ 1342630 h 1357700"/>
              <a:gd name="connsiteX111" fmla="*/ 3675785 w 10678681"/>
              <a:gd name="connsiteY111" fmla="*/ 1326802 h 1357700"/>
              <a:gd name="connsiteX112" fmla="*/ 3623856 w 10678681"/>
              <a:gd name="connsiteY112" fmla="*/ 1290804 h 1357700"/>
              <a:gd name="connsiteX113" fmla="*/ 3564933 w 10678681"/>
              <a:gd name="connsiteY113" fmla="*/ 1287147 h 1357700"/>
              <a:gd name="connsiteX114" fmla="*/ 3550537 w 10678681"/>
              <a:gd name="connsiteY114" fmla="*/ 1317552 h 1357700"/>
              <a:gd name="connsiteX115" fmla="*/ 3487736 w 10678681"/>
              <a:gd name="connsiteY115" fmla="*/ 1303493 h 1357700"/>
              <a:gd name="connsiteX116" fmla="*/ 3392548 w 10678681"/>
              <a:gd name="connsiteY116" fmla="*/ 1278741 h 1357700"/>
              <a:gd name="connsiteX117" fmla="*/ 3337466 w 10678681"/>
              <a:gd name="connsiteY117" fmla="*/ 1272537 h 1357700"/>
              <a:gd name="connsiteX118" fmla="*/ 3187206 w 10678681"/>
              <a:gd name="connsiteY118" fmla="*/ 1246821 h 1357700"/>
              <a:gd name="connsiteX119" fmla="*/ 3036856 w 10678681"/>
              <a:gd name="connsiteY119" fmla="*/ 1214383 h 1357700"/>
              <a:gd name="connsiteX120" fmla="*/ 2948654 w 10678681"/>
              <a:gd name="connsiteY120" fmla="*/ 1157455 h 1357700"/>
              <a:gd name="connsiteX121" fmla="*/ 2824973 w 10678681"/>
              <a:gd name="connsiteY121" fmla="*/ 1134864 h 1357700"/>
              <a:gd name="connsiteX122" fmla="*/ 2804398 w 10678681"/>
              <a:gd name="connsiteY122" fmla="*/ 1125556 h 1357700"/>
              <a:gd name="connsiteX123" fmla="*/ 2775396 w 10678681"/>
              <a:gd name="connsiteY123" fmla="*/ 1130148 h 1357700"/>
              <a:gd name="connsiteX124" fmla="*/ 2659096 w 10678681"/>
              <a:gd name="connsiteY124" fmla="*/ 1150294 h 1357700"/>
              <a:gd name="connsiteX125" fmla="*/ 2567088 w 10678681"/>
              <a:gd name="connsiteY125" fmla="*/ 1181781 h 1357700"/>
              <a:gd name="connsiteX126" fmla="*/ 2454501 w 10678681"/>
              <a:gd name="connsiteY126" fmla="*/ 1155455 h 1357700"/>
              <a:gd name="connsiteX127" fmla="*/ 2385161 w 10678681"/>
              <a:gd name="connsiteY127" fmla="*/ 1161312 h 1357700"/>
              <a:gd name="connsiteX128" fmla="*/ 2270528 w 10678681"/>
              <a:gd name="connsiteY128" fmla="*/ 1204338 h 1357700"/>
              <a:gd name="connsiteX129" fmla="*/ 2121820 w 10678681"/>
              <a:gd name="connsiteY129" fmla="*/ 1187078 h 1357700"/>
              <a:gd name="connsiteX130" fmla="*/ 2092716 w 10678681"/>
              <a:gd name="connsiteY130" fmla="*/ 1139224 h 1357700"/>
              <a:gd name="connsiteX131" fmla="*/ 2052449 w 10678681"/>
              <a:gd name="connsiteY131" fmla="*/ 1109687 h 1357700"/>
              <a:gd name="connsiteX132" fmla="*/ 2032607 w 10678681"/>
              <a:gd name="connsiteY132" fmla="*/ 1175477 h 1357700"/>
              <a:gd name="connsiteX133" fmla="*/ 1901837 w 10678681"/>
              <a:gd name="connsiteY133" fmla="*/ 1221762 h 1357700"/>
              <a:gd name="connsiteX134" fmla="*/ 1836762 w 10678681"/>
              <a:gd name="connsiteY134" fmla="*/ 1237387 h 1357700"/>
              <a:gd name="connsiteX135" fmla="*/ 1735877 w 10678681"/>
              <a:gd name="connsiteY135" fmla="*/ 1246527 h 1357700"/>
              <a:gd name="connsiteX136" fmla="*/ 1705069 w 10678681"/>
              <a:gd name="connsiteY136" fmla="*/ 1251989 h 1357700"/>
              <a:gd name="connsiteX137" fmla="*/ 1397689 w 10678681"/>
              <a:gd name="connsiteY137" fmla="*/ 1336144 h 1357700"/>
              <a:gd name="connsiteX138" fmla="*/ 1220734 w 10678681"/>
              <a:gd name="connsiteY138" fmla="*/ 1257811 h 1357700"/>
              <a:gd name="connsiteX139" fmla="*/ 1021737 w 10678681"/>
              <a:gd name="connsiteY139" fmla="*/ 1238739 h 1357700"/>
              <a:gd name="connsiteX140" fmla="*/ 959820 w 10678681"/>
              <a:gd name="connsiteY140" fmla="*/ 1275863 h 1357700"/>
              <a:gd name="connsiteX141" fmla="*/ 929137 w 10678681"/>
              <a:gd name="connsiteY141" fmla="*/ 1273957 h 1357700"/>
              <a:gd name="connsiteX142" fmla="*/ 878849 w 10678681"/>
              <a:gd name="connsiteY142" fmla="*/ 1266740 h 1357700"/>
              <a:gd name="connsiteX143" fmla="*/ 800667 w 10678681"/>
              <a:gd name="connsiteY143" fmla="*/ 1282041 h 1357700"/>
              <a:gd name="connsiteX144" fmla="*/ 644906 w 10678681"/>
              <a:gd name="connsiteY144" fmla="*/ 1273685 h 1357700"/>
              <a:gd name="connsiteX145" fmla="*/ 379869 w 10678681"/>
              <a:gd name="connsiteY145" fmla="*/ 1339165 h 1357700"/>
              <a:gd name="connsiteX146" fmla="*/ 137696 w 10678681"/>
              <a:gd name="connsiteY146" fmla="*/ 1319217 h 1357700"/>
              <a:gd name="connsiteX147" fmla="*/ 54250 w 10678681"/>
              <a:gd name="connsiteY147" fmla="*/ 1315838 h 1357700"/>
              <a:gd name="connsiteX148" fmla="*/ 28042 w 10678681"/>
              <a:gd name="connsiteY148" fmla="*/ 1297822 h 1357700"/>
              <a:gd name="connsiteX149" fmla="*/ 0 w 10678681"/>
              <a:gd name="connsiteY149" fmla="*/ 1294612 h 1357700"/>
              <a:gd name="connsiteX150" fmla="*/ 0 w 10678681"/>
              <a:gd name="connsiteY150"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833743 w 10678681"/>
              <a:gd name="connsiteY64" fmla="*/ 1027960 h 1357700"/>
              <a:gd name="connsiteX65" fmla="*/ 6698313 w 10678681"/>
              <a:gd name="connsiteY65" fmla="*/ 1063249 h 1357700"/>
              <a:gd name="connsiteX66" fmla="*/ 6505317 w 10678681"/>
              <a:gd name="connsiteY66" fmla="*/ 1011686 h 1357700"/>
              <a:gd name="connsiteX67" fmla="*/ 6392549 w 10678681"/>
              <a:gd name="connsiteY67" fmla="*/ 1032948 h 1357700"/>
              <a:gd name="connsiteX68" fmla="*/ 6361470 w 10678681"/>
              <a:gd name="connsiteY68" fmla="*/ 1080572 h 1357700"/>
              <a:gd name="connsiteX69" fmla="*/ 6074811 w 10678681"/>
              <a:gd name="connsiteY69" fmla="*/ 1092701 h 1357700"/>
              <a:gd name="connsiteX70" fmla="*/ 6004655 w 10678681"/>
              <a:gd name="connsiteY70" fmla="*/ 1114946 h 1357700"/>
              <a:gd name="connsiteX71" fmla="*/ 5936643 w 10678681"/>
              <a:gd name="connsiteY71" fmla="*/ 1095428 h 1357700"/>
              <a:gd name="connsiteX72" fmla="*/ 5912484 w 10678681"/>
              <a:gd name="connsiteY72" fmla="*/ 1112624 h 1357700"/>
              <a:gd name="connsiteX73" fmla="*/ 5908387 w 10678681"/>
              <a:gd name="connsiteY73" fmla="*/ 1116018 h 1357700"/>
              <a:gd name="connsiteX74" fmla="*/ 5890495 w 10678681"/>
              <a:gd name="connsiteY74" fmla="*/ 1120268 h 1357700"/>
              <a:gd name="connsiteX75" fmla="*/ 5887318 w 10678681"/>
              <a:gd name="connsiteY75" fmla="*/ 1133134 h 1357700"/>
              <a:gd name="connsiteX76" fmla="*/ 5861726 w 10678681"/>
              <a:gd name="connsiteY76" fmla="*/ 1147891 h 1357700"/>
              <a:gd name="connsiteX77" fmla="*/ 5828273 w 10678681"/>
              <a:gd name="connsiteY77" fmla="*/ 1152456 h 1357700"/>
              <a:gd name="connsiteX78" fmla="*/ 5667391 w 10678681"/>
              <a:gd name="connsiteY78" fmla="*/ 1161093 h 1357700"/>
              <a:gd name="connsiteX79" fmla="*/ 5572219 w 10678681"/>
              <a:gd name="connsiteY79" fmla="*/ 1173708 h 1357700"/>
              <a:gd name="connsiteX80" fmla="*/ 5537768 w 10678681"/>
              <a:gd name="connsiteY80" fmla="*/ 1190202 h 1357700"/>
              <a:gd name="connsiteX81" fmla="*/ 5488513 w 10678681"/>
              <a:gd name="connsiteY81" fmla="*/ 1205367 h 1357700"/>
              <a:gd name="connsiteX82" fmla="*/ 5402905 w 10678681"/>
              <a:gd name="connsiteY82" fmla="*/ 1241191 h 1357700"/>
              <a:gd name="connsiteX83" fmla="*/ 5285593 w 10678681"/>
              <a:gd name="connsiteY83" fmla="*/ 1273569 h 1357700"/>
              <a:gd name="connsiteX84" fmla="*/ 5192893 w 10678681"/>
              <a:gd name="connsiteY84" fmla="*/ 1247188 h 1357700"/>
              <a:gd name="connsiteX85" fmla="*/ 5186475 w 10678681"/>
              <a:gd name="connsiteY85" fmla="*/ 1257028 h 1357700"/>
              <a:gd name="connsiteX86" fmla="*/ 5126038 w 10678681"/>
              <a:gd name="connsiteY86" fmla="*/ 1263189 h 1357700"/>
              <a:gd name="connsiteX87" fmla="*/ 4905913 w 10678681"/>
              <a:gd name="connsiteY87" fmla="*/ 1224477 h 1357700"/>
              <a:gd name="connsiteX88" fmla="*/ 4788036 w 10678681"/>
              <a:gd name="connsiteY88" fmla="*/ 1238182 h 1357700"/>
              <a:gd name="connsiteX89" fmla="*/ 4747555 w 10678681"/>
              <a:gd name="connsiteY89" fmla="*/ 1252768 h 1357700"/>
              <a:gd name="connsiteX90" fmla="*/ 4679644 w 10678681"/>
              <a:gd name="connsiteY90" fmla="*/ 1276603 h 1357700"/>
              <a:gd name="connsiteX91" fmla="*/ 4632222 w 10678681"/>
              <a:gd name="connsiteY91" fmla="*/ 1318360 h 1357700"/>
              <a:gd name="connsiteX92" fmla="*/ 4617358 w 10678681"/>
              <a:gd name="connsiteY92" fmla="*/ 1327690 h 1357700"/>
              <a:gd name="connsiteX93" fmla="*/ 4589102 w 10678681"/>
              <a:gd name="connsiteY93" fmla="*/ 1321223 h 1357700"/>
              <a:gd name="connsiteX94" fmla="*/ 4578184 w 10678681"/>
              <a:gd name="connsiteY94" fmla="*/ 1326745 h 1357700"/>
              <a:gd name="connsiteX95" fmla="*/ 4574270 w 10678681"/>
              <a:gd name="connsiteY95" fmla="*/ 1325878 h 1357700"/>
              <a:gd name="connsiteX96" fmla="*/ 4564919 w 10678681"/>
              <a:gd name="connsiteY96" fmla="*/ 1325507 h 1357700"/>
              <a:gd name="connsiteX97" fmla="*/ 4566586 w 10678681"/>
              <a:gd name="connsiteY97" fmla="*/ 1316963 h 1357700"/>
              <a:gd name="connsiteX98" fmla="*/ 4556303 w 10678681"/>
              <a:gd name="connsiteY98" fmla="*/ 1300262 h 1357700"/>
              <a:gd name="connsiteX99" fmla="*/ 4502358 w 10678681"/>
              <a:gd name="connsiteY99" fmla="*/ 1302558 h 1357700"/>
              <a:gd name="connsiteX100" fmla="*/ 4498919 w 10678681"/>
              <a:gd name="connsiteY100" fmla="*/ 1312115 h 1357700"/>
              <a:gd name="connsiteX101" fmla="*/ 4492075 w 10678681"/>
              <a:gd name="connsiteY101" fmla="*/ 1313357 h 1357700"/>
              <a:gd name="connsiteX102" fmla="*/ 4487466 w 10678681"/>
              <a:gd name="connsiteY102" fmla="*/ 1304102 h 1357700"/>
              <a:gd name="connsiteX103" fmla="*/ 4398292 w 10678681"/>
              <a:gd name="connsiteY103" fmla="*/ 1278410 h 1357700"/>
              <a:gd name="connsiteX104" fmla="*/ 4278026 w 10678681"/>
              <a:gd name="connsiteY104" fmla="*/ 1259803 h 1357700"/>
              <a:gd name="connsiteX105" fmla="*/ 4188995 w 10678681"/>
              <a:gd name="connsiteY105" fmla="*/ 1296718 h 1357700"/>
              <a:gd name="connsiteX106" fmla="*/ 4181483 w 10678681"/>
              <a:gd name="connsiteY106" fmla="*/ 1287686 h 1357700"/>
              <a:gd name="connsiteX107" fmla="*/ 4120739 w 10678681"/>
              <a:gd name="connsiteY107" fmla="*/ 1288549 h 1357700"/>
              <a:gd name="connsiteX108" fmla="*/ 3906561 w 10678681"/>
              <a:gd name="connsiteY108" fmla="*/ 1352435 h 1357700"/>
              <a:gd name="connsiteX109" fmla="*/ 3787890 w 10678681"/>
              <a:gd name="connsiteY109" fmla="*/ 1352442 h 1357700"/>
              <a:gd name="connsiteX110" fmla="*/ 3745993 w 10678681"/>
              <a:gd name="connsiteY110" fmla="*/ 1342630 h 1357700"/>
              <a:gd name="connsiteX111" fmla="*/ 3675785 w 10678681"/>
              <a:gd name="connsiteY111" fmla="*/ 1326802 h 1357700"/>
              <a:gd name="connsiteX112" fmla="*/ 3623856 w 10678681"/>
              <a:gd name="connsiteY112" fmla="*/ 1290804 h 1357700"/>
              <a:gd name="connsiteX113" fmla="*/ 3564933 w 10678681"/>
              <a:gd name="connsiteY113" fmla="*/ 1287147 h 1357700"/>
              <a:gd name="connsiteX114" fmla="*/ 3550537 w 10678681"/>
              <a:gd name="connsiteY114" fmla="*/ 1317552 h 1357700"/>
              <a:gd name="connsiteX115" fmla="*/ 3487736 w 10678681"/>
              <a:gd name="connsiteY115" fmla="*/ 1303493 h 1357700"/>
              <a:gd name="connsiteX116" fmla="*/ 3392548 w 10678681"/>
              <a:gd name="connsiteY116" fmla="*/ 1278741 h 1357700"/>
              <a:gd name="connsiteX117" fmla="*/ 3337466 w 10678681"/>
              <a:gd name="connsiteY117" fmla="*/ 1272537 h 1357700"/>
              <a:gd name="connsiteX118" fmla="*/ 3187206 w 10678681"/>
              <a:gd name="connsiteY118" fmla="*/ 1246821 h 1357700"/>
              <a:gd name="connsiteX119" fmla="*/ 3036856 w 10678681"/>
              <a:gd name="connsiteY119" fmla="*/ 1214383 h 1357700"/>
              <a:gd name="connsiteX120" fmla="*/ 2948654 w 10678681"/>
              <a:gd name="connsiteY120" fmla="*/ 1157455 h 1357700"/>
              <a:gd name="connsiteX121" fmla="*/ 2824973 w 10678681"/>
              <a:gd name="connsiteY121" fmla="*/ 1134864 h 1357700"/>
              <a:gd name="connsiteX122" fmla="*/ 2804398 w 10678681"/>
              <a:gd name="connsiteY122" fmla="*/ 1125556 h 1357700"/>
              <a:gd name="connsiteX123" fmla="*/ 2775396 w 10678681"/>
              <a:gd name="connsiteY123" fmla="*/ 1130148 h 1357700"/>
              <a:gd name="connsiteX124" fmla="*/ 2659096 w 10678681"/>
              <a:gd name="connsiteY124" fmla="*/ 1150294 h 1357700"/>
              <a:gd name="connsiteX125" fmla="*/ 2567088 w 10678681"/>
              <a:gd name="connsiteY125" fmla="*/ 1181781 h 1357700"/>
              <a:gd name="connsiteX126" fmla="*/ 2454501 w 10678681"/>
              <a:gd name="connsiteY126" fmla="*/ 1155455 h 1357700"/>
              <a:gd name="connsiteX127" fmla="*/ 2385161 w 10678681"/>
              <a:gd name="connsiteY127" fmla="*/ 1161312 h 1357700"/>
              <a:gd name="connsiteX128" fmla="*/ 2270528 w 10678681"/>
              <a:gd name="connsiteY128" fmla="*/ 1204338 h 1357700"/>
              <a:gd name="connsiteX129" fmla="*/ 2121820 w 10678681"/>
              <a:gd name="connsiteY129" fmla="*/ 1187078 h 1357700"/>
              <a:gd name="connsiteX130" fmla="*/ 2092716 w 10678681"/>
              <a:gd name="connsiteY130" fmla="*/ 1139224 h 1357700"/>
              <a:gd name="connsiteX131" fmla="*/ 2052449 w 10678681"/>
              <a:gd name="connsiteY131" fmla="*/ 1109687 h 1357700"/>
              <a:gd name="connsiteX132" fmla="*/ 2032607 w 10678681"/>
              <a:gd name="connsiteY132" fmla="*/ 1175477 h 1357700"/>
              <a:gd name="connsiteX133" fmla="*/ 1901837 w 10678681"/>
              <a:gd name="connsiteY133" fmla="*/ 1221762 h 1357700"/>
              <a:gd name="connsiteX134" fmla="*/ 1836762 w 10678681"/>
              <a:gd name="connsiteY134" fmla="*/ 1237387 h 1357700"/>
              <a:gd name="connsiteX135" fmla="*/ 1735877 w 10678681"/>
              <a:gd name="connsiteY135" fmla="*/ 1246527 h 1357700"/>
              <a:gd name="connsiteX136" fmla="*/ 1705069 w 10678681"/>
              <a:gd name="connsiteY136" fmla="*/ 1251989 h 1357700"/>
              <a:gd name="connsiteX137" fmla="*/ 1397689 w 10678681"/>
              <a:gd name="connsiteY137" fmla="*/ 1336144 h 1357700"/>
              <a:gd name="connsiteX138" fmla="*/ 1220734 w 10678681"/>
              <a:gd name="connsiteY138" fmla="*/ 1257811 h 1357700"/>
              <a:gd name="connsiteX139" fmla="*/ 1021737 w 10678681"/>
              <a:gd name="connsiteY139" fmla="*/ 1238739 h 1357700"/>
              <a:gd name="connsiteX140" fmla="*/ 959820 w 10678681"/>
              <a:gd name="connsiteY140" fmla="*/ 1275863 h 1357700"/>
              <a:gd name="connsiteX141" fmla="*/ 929137 w 10678681"/>
              <a:gd name="connsiteY141" fmla="*/ 1273957 h 1357700"/>
              <a:gd name="connsiteX142" fmla="*/ 878849 w 10678681"/>
              <a:gd name="connsiteY142" fmla="*/ 1266740 h 1357700"/>
              <a:gd name="connsiteX143" fmla="*/ 800667 w 10678681"/>
              <a:gd name="connsiteY143" fmla="*/ 1282041 h 1357700"/>
              <a:gd name="connsiteX144" fmla="*/ 644906 w 10678681"/>
              <a:gd name="connsiteY144" fmla="*/ 1273685 h 1357700"/>
              <a:gd name="connsiteX145" fmla="*/ 379869 w 10678681"/>
              <a:gd name="connsiteY145" fmla="*/ 1339165 h 1357700"/>
              <a:gd name="connsiteX146" fmla="*/ 137696 w 10678681"/>
              <a:gd name="connsiteY146" fmla="*/ 1319217 h 1357700"/>
              <a:gd name="connsiteX147" fmla="*/ 54250 w 10678681"/>
              <a:gd name="connsiteY147" fmla="*/ 1315838 h 1357700"/>
              <a:gd name="connsiteX148" fmla="*/ 28042 w 10678681"/>
              <a:gd name="connsiteY148" fmla="*/ 1297822 h 1357700"/>
              <a:gd name="connsiteX149" fmla="*/ 0 w 10678681"/>
              <a:gd name="connsiteY149" fmla="*/ 1294612 h 1357700"/>
              <a:gd name="connsiteX150" fmla="*/ 0 w 10678681"/>
              <a:gd name="connsiteY150"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833743 w 10678681"/>
              <a:gd name="connsiteY64" fmla="*/ 1027960 h 1357700"/>
              <a:gd name="connsiteX65" fmla="*/ 6698313 w 10678681"/>
              <a:gd name="connsiteY65" fmla="*/ 1063249 h 1357700"/>
              <a:gd name="connsiteX66" fmla="*/ 6550218 w 10678681"/>
              <a:gd name="connsiteY66" fmla="*/ 1026825 h 1357700"/>
              <a:gd name="connsiteX67" fmla="*/ 6392549 w 10678681"/>
              <a:gd name="connsiteY67" fmla="*/ 1032948 h 1357700"/>
              <a:gd name="connsiteX68" fmla="*/ 6361470 w 10678681"/>
              <a:gd name="connsiteY68" fmla="*/ 1080572 h 1357700"/>
              <a:gd name="connsiteX69" fmla="*/ 6074811 w 10678681"/>
              <a:gd name="connsiteY69" fmla="*/ 1092701 h 1357700"/>
              <a:gd name="connsiteX70" fmla="*/ 6004655 w 10678681"/>
              <a:gd name="connsiteY70" fmla="*/ 1114946 h 1357700"/>
              <a:gd name="connsiteX71" fmla="*/ 5936643 w 10678681"/>
              <a:gd name="connsiteY71" fmla="*/ 1095428 h 1357700"/>
              <a:gd name="connsiteX72" fmla="*/ 5912484 w 10678681"/>
              <a:gd name="connsiteY72" fmla="*/ 1112624 h 1357700"/>
              <a:gd name="connsiteX73" fmla="*/ 5908387 w 10678681"/>
              <a:gd name="connsiteY73" fmla="*/ 1116018 h 1357700"/>
              <a:gd name="connsiteX74" fmla="*/ 5890495 w 10678681"/>
              <a:gd name="connsiteY74" fmla="*/ 1120268 h 1357700"/>
              <a:gd name="connsiteX75" fmla="*/ 5887318 w 10678681"/>
              <a:gd name="connsiteY75" fmla="*/ 1133134 h 1357700"/>
              <a:gd name="connsiteX76" fmla="*/ 5861726 w 10678681"/>
              <a:gd name="connsiteY76" fmla="*/ 1147891 h 1357700"/>
              <a:gd name="connsiteX77" fmla="*/ 5828273 w 10678681"/>
              <a:gd name="connsiteY77" fmla="*/ 1152456 h 1357700"/>
              <a:gd name="connsiteX78" fmla="*/ 5667391 w 10678681"/>
              <a:gd name="connsiteY78" fmla="*/ 1161093 h 1357700"/>
              <a:gd name="connsiteX79" fmla="*/ 5572219 w 10678681"/>
              <a:gd name="connsiteY79" fmla="*/ 1173708 h 1357700"/>
              <a:gd name="connsiteX80" fmla="*/ 5537768 w 10678681"/>
              <a:gd name="connsiteY80" fmla="*/ 1190202 h 1357700"/>
              <a:gd name="connsiteX81" fmla="*/ 5488513 w 10678681"/>
              <a:gd name="connsiteY81" fmla="*/ 1205367 h 1357700"/>
              <a:gd name="connsiteX82" fmla="*/ 5402905 w 10678681"/>
              <a:gd name="connsiteY82" fmla="*/ 1241191 h 1357700"/>
              <a:gd name="connsiteX83" fmla="*/ 5285593 w 10678681"/>
              <a:gd name="connsiteY83" fmla="*/ 1273569 h 1357700"/>
              <a:gd name="connsiteX84" fmla="*/ 5192893 w 10678681"/>
              <a:gd name="connsiteY84" fmla="*/ 1247188 h 1357700"/>
              <a:gd name="connsiteX85" fmla="*/ 5186475 w 10678681"/>
              <a:gd name="connsiteY85" fmla="*/ 1257028 h 1357700"/>
              <a:gd name="connsiteX86" fmla="*/ 5126038 w 10678681"/>
              <a:gd name="connsiteY86" fmla="*/ 1263189 h 1357700"/>
              <a:gd name="connsiteX87" fmla="*/ 4905913 w 10678681"/>
              <a:gd name="connsiteY87" fmla="*/ 1224477 h 1357700"/>
              <a:gd name="connsiteX88" fmla="*/ 4788036 w 10678681"/>
              <a:gd name="connsiteY88" fmla="*/ 1238182 h 1357700"/>
              <a:gd name="connsiteX89" fmla="*/ 4747555 w 10678681"/>
              <a:gd name="connsiteY89" fmla="*/ 1252768 h 1357700"/>
              <a:gd name="connsiteX90" fmla="*/ 4679644 w 10678681"/>
              <a:gd name="connsiteY90" fmla="*/ 1276603 h 1357700"/>
              <a:gd name="connsiteX91" fmla="*/ 4632222 w 10678681"/>
              <a:gd name="connsiteY91" fmla="*/ 1318360 h 1357700"/>
              <a:gd name="connsiteX92" fmla="*/ 4617358 w 10678681"/>
              <a:gd name="connsiteY92" fmla="*/ 1327690 h 1357700"/>
              <a:gd name="connsiteX93" fmla="*/ 4589102 w 10678681"/>
              <a:gd name="connsiteY93" fmla="*/ 1321223 h 1357700"/>
              <a:gd name="connsiteX94" fmla="*/ 4578184 w 10678681"/>
              <a:gd name="connsiteY94" fmla="*/ 1326745 h 1357700"/>
              <a:gd name="connsiteX95" fmla="*/ 4574270 w 10678681"/>
              <a:gd name="connsiteY95" fmla="*/ 1325878 h 1357700"/>
              <a:gd name="connsiteX96" fmla="*/ 4564919 w 10678681"/>
              <a:gd name="connsiteY96" fmla="*/ 1325507 h 1357700"/>
              <a:gd name="connsiteX97" fmla="*/ 4566586 w 10678681"/>
              <a:gd name="connsiteY97" fmla="*/ 1316963 h 1357700"/>
              <a:gd name="connsiteX98" fmla="*/ 4556303 w 10678681"/>
              <a:gd name="connsiteY98" fmla="*/ 1300262 h 1357700"/>
              <a:gd name="connsiteX99" fmla="*/ 4502358 w 10678681"/>
              <a:gd name="connsiteY99" fmla="*/ 1302558 h 1357700"/>
              <a:gd name="connsiteX100" fmla="*/ 4498919 w 10678681"/>
              <a:gd name="connsiteY100" fmla="*/ 1312115 h 1357700"/>
              <a:gd name="connsiteX101" fmla="*/ 4492075 w 10678681"/>
              <a:gd name="connsiteY101" fmla="*/ 1313357 h 1357700"/>
              <a:gd name="connsiteX102" fmla="*/ 4487466 w 10678681"/>
              <a:gd name="connsiteY102" fmla="*/ 1304102 h 1357700"/>
              <a:gd name="connsiteX103" fmla="*/ 4398292 w 10678681"/>
              <a:gd name="connsiteY103" fmla="*/ 1278410 h 1357700"/>
              <a:gd name="connsiteX104" fmla="*/ 4278026 w 10678681"/>
              <a:gd name="connsiteY104" fmla="*/ 1259803 h 1357700"/>
              <a:gd name="connsiteX105" fmla="*/ 4188995 w 10678681"/>
              <a:gd name="connsiteY105" fmla="*/ 1296718 h 1357700"/>
              <a:gd name="connsiteX106" fmla="*/ 4181483 w 10678681"/>
              <a:gd name="connsiteY106" fmla="*/ 1287686 h 1357700"/>
              <a:gd name="connsiteX107" fmla="*/ 4120739 w 10678681"/>
              <a:gd name="connsiteY107" fmla="*/ 1288549 h 1357700"/>
              <a:gd name="connsiteX108" fmla="*/ 3906561 w 10678681"/>
              <a:gd name="connsiteY108" fmla="*/ 1352435 h 1357700"/>
              <a:gd name="connsiteX109" fmla="*/ 3787890 w 10678681"/>
              <a:gd name="connsiteY109" fmla="*/ 1352442 h 1357700"/>
              <a:gd name="connsiteX110" fmla="*/ 3745993 w 10678681"/>
              <a:gd name="connsiteY110" fmla="*/ 1342630 h 1357700"/>
              <a:gd name="connsiteX111" fmla="*/ 3675785 w 10678681"/>
              <a:gd name="connsiteY111" fmla="*/ 1326802 h 1357700"/>
              <a:gd name="connsiteX112" fmla="*/ 3623856 w 10678681"/>
              <a:gd name="connsiteY112" fmla="*/ 1290804 h 1357700"/>
              <a:gd name="connsiteX113" fmla="*/ 3564933 w 10678681"/>
              <a:gd name="connsiteY113" fmla="*/ 1287147 h 1357700"/>
              <a:gd name="connsiteX114" fmla="*/ 3550537 w 10678681"/>
              <a:gd name="connsiteY114" fmla="*/ 1317552 h 1357700"/>
              <a:gd name="connsiteX115" fmla="*/ 3487736 w 10678681"/>
              <a:gd name="connsiteY115" fmla="*/ 1303493 h 1357700"/>
              <a:gd name="connsiteX116" fmla="*/ 3392548 w 10678681"/>
              <a:gd name="connsiteY116" fmla="*/ 1278741 h 1357700"/>
              <a:gd name="connsiteX117" fmla="*/ 3337466 w 10678681"/>
              <a:gd name="connsiteY117" fmla="*/ 1272537 h 1357700"/>
              <a:gd name="connsiteX118" fmla="*/ 3187206 w 10678681"/>
              <a:gd name="connsiteY118" fmla="*/ 1246821 h 1357700"/>
              <a:gd name="connsiteX119" fmla="*/ 3036856 w 10678681"/>
              <a:gd name="connsiteY119" fmla="*/ 1214383 h 1357700"/>
              <a:gd name="connsiteX120" fmla="*/ 2948654 w 10678681"/>
              <a:gd name="connsiteY120" fmla="*/ 1157455 h 1357700"/>
              <a:gd name="connsiteX121" fmla="*/ 2824973 w 10678681"/>
              <a:gd name="connsiteY121" fmla="*/ 1134864 h 1357700"/>
              <a:gd name="connsiteX122" fmla="*/ 2804398 w 10678681"/>
              <a:gd name="connsiteY122" fmla="*/ 1125556 h 1357700"/>
              <a:gd name="connsiteX123" fmla="*/ 2775396 w 10678681"/>
              <a:gd name="connsiteY123" fmla="*/ 1130148 h 1357700"/>
              <a:gd name="connsiteX124" fmla="*/ 2659096 w 10678681"/>
              <a:gd name="connsiteY124" fmla="*/ 1150294 h 1357700"/>
              <a:gd name="connsiteX125" fmla="*/ 2567088 w 10678681"/>
              <a:gd name="connsiteY125" fmla="*/ 1181781 h 1357700"/>
              <a:gd name="connsiteX126" fmla="*/ 2454501 w 10678681"/>
              <a:gd name="connsiteY126" fmla="*/ 1155455 h 1357700"/>
              <a:gd name="connsiteX127" fmla="*/ 2385161 w 10678681"/>
              <a:gd name="connsiteY127" fmla="*/ 1161312 h 1357700"/>
              <a:gd name="connsiteX128" fmla="*/ 2270528 w 10678681"/>
              <a:gd name="connsiteY128" fmla="*/ 1204338 h 1357700"/>
              <a:gd name="connsiteX129" fmla="*/ 2121820 w 10678681"/>
              <a:gd name="connsiteY129" fmla="*/ 1187078 h 1357700"/>
              <a:gd name="connsiteX130" fmla="*/ 2092716 w 10678681"/>
              <a:gd name="connsiteY130" fmla="*/ 1139224 h 1357700"/>
              <a:gd name="connsiteX131" fmla="*/ 2052449 w 10678681"/>
              <a:gd name="connsiteY131" fmla="*/ 1109687 h 1357700"/>
              <a:gd name="connsiteX132" fmla="*/ 2032607 w 10678681"/>
              <a:gd name="connsiteY132" fmla="*/ 1175477 h 1357700"/>
              <a:gd name="connsiteX133" fmla="*/ 1901837 w 10678681"/>
              <a:gd name="connsiteY133" fmla="*/ 1221762 h 1357700"/>
              <a:gd name="connsiteX134" fmla="*/ 1836762 w 10678681"/>
              <a:gd name="connsiteY134" fmla="*/ 1237387 h 1357700"/>
              <a:gd name="connsiteX135" fmla="*/ 1735877 w 10678681"/>
              <a:gd name="connsiteY135" fmla="*/ 1246527 h 1357700"/>
              <a:gd name="connsiteX136" fmla="*/ 1705069 w 10678681"/>
              <a:gd name="connsiteY136" fmla="*/ 1251989 h 1357700"/>
              <a:gd name="connsiteX137" fmla="*/ 1397689 w 10678681"/>
              <a:gd name="connsiteY137" fmla="*/ 1336144 h 1357700"/>
              <a:gd name="connsiteX138" fmla="*/ 1220734 w 10678681"/>
              <a:gd name="connsiteY138" fmla="*/ 1257811 h 1357700"/>
              <a:gd name="connsiteX139" fmla="*/ 1021737 w 10678681"/>
              <a:gd name="connsiteY139" fmla="*/ 1238739 h 1357700"/>
              <a:gd name="connsiteX140" fmla="*/ 959820 w 10678681"/>
              <a:gd name="connsiteY140" fmla="*/ 1275863 h 1357700"/>
              <a:gd name="connsiteX141" fmla="*/ 929137 w 10678681"/>
              <a:gd name="connsiteY141" fmla="*/ 1273957 h 1357700"/>
              <a:gd name="connsiteX142" fmla="*/ 878849 w 10678681"/>
              <a:gd name="connsiteY142" fmla="*/ 1266740 h 1357700"/>
              <a:gd name="connsiteX143" fmla="*/ 800667 w 10678681"/>
              <a:gd name="connsiteY143" fmla="*/ 1282041 h 1357700"/>
              <a:gd name="connsiteX144" fmla="*/ 644906 w 10678681"/>
              <a:gd name="connsiteY144" fmla="*/ 1273685 h 1357700"/>
              <a:gd name="connsiteX145" fmla="*/ 379869 w 10678681"/>
              <a:gd name="connsiteY145" fmla="*/ 1339165 h 1357700"/>
              <a:gd name="connsiteX146" fmla="*/ 137696 w 10678681"/>
              <a:gd name="connsiteY146" fmla="*/ 1319217 h 1357700"/>
              <a:gd name="connsiteX147" fmla="*/ 54250 w 10678681"/>
              <a:gd name="connsiteY147" fmla="*/ 1315838 h 1357700"/>
              <a:gd name="connsiteX148" fmla="*/ 28042 w 10678681"/>
              <a:gd name="connsiteY148" fmla="*/ 1297822 h 1357700"/>
              <a:gd name="connsiteX149" fmla="*/ 0 w 10678681"/>
              <a:gd name="connsiteY149" fmla="*/ 1294612 h 1357700"/>
              <a:gd name="connsiteX150" fmla="*/ 0 w 10678681"/>
              <a:gd name="connsiteY150"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833743 w 10678681"/>
              <a:gd name="connsiteY64" fmla="*/ 1027960 h 1357700"/>
              <a:gd name="connsiteX65" fmla="*/ 6698313 w 10678681"/>
              <a:gd name="connsiteY65" fmla="*/ 1063249 h 1357700"/>
              <a:gd name="connsiteX66" fmla="*/ 6550218 w 10678681"/>
              <a:gd name="connsiteY66" fmla="*/ 1026825 h 1357700"/>
              <a:gd name="connsiteX67" fmla="*/ 6392549 w 10678681"/>
              <a:gd name="connsiteY67" fmla="*/ 1032948 h 1357700"/>
              <a:gd name="connsiteX68" fmla="*/ 6327795 w 10678681"/>
              <a:gd name="connsiteY68" fmla="*/ 1088142 h 1357700"/>
              <a:gd name="connsiteX69" fmla="*/ 6074811 w 10678681"/>
              <a:gd name="connsiteY69" fmla="*/ 1092701 h 1357700"/>
              <a:gd name="connsiteX70" fmla="*/ 6004655 w 10678681"/>
              <a:gd name="connsiteY70" fmla="*/ 1114946 h 1357700"/>
              <a:gd name="connsiteX71" fmla="*/ 5936643 w 10678681"/>
              <a:gd name="connsiteY71" fmla="*/ 1095428 h 1357700"/>
              <a:gd name="connsiteX72" fmla="*/ 5912484 w 10678681"/>
              <a:gd name="connsiteY72" fmla="*/ 1112624 h 1357700"/>
              <a:gd name="connsiteX73" fmla="*/ 5908387 w 10678681"/>
              <a:gd name="connsiteY73" fmla="*/ 1116018 h 1357700"/>
              <a:gd name="connsiteX74" fmla="*/ 5890495 w 10678681"/>
              <a:gd name="connsiteY74" fmla="*/ 1120268 h 1357700"/>
              <a:gd name="connsiteX75" fmla="*/ 5887318 w 10678681"/>
              <a:gd name="connsiteY75" fmla="*/ 1133134 h 1357700"/>
              <a:gd name="connsiteX76" fmla="*/ 5861726 w 10678681"/>
              <a:gd name="connsiteY76" fmla="*/ 1147891 h 1357700"/>
              <a:gd name="connsiteX77" fmla="*/ 5828273 w 10678681"/>
              <a:gd name="connsiteY77" fmla="*/ 1152456 h 1357700"/>
              <a:gd name="connsiteX78" fmla="*/ 5667391 w 10678681"/>
              <a:gd name="connsiteY78" fmla="*/ 1161093 h 1357700"/>
              <a:gd name="connsiteX79" fmla="*/ 5572219 w 10678681"/>
              <a:gd name="connsiteY79" fmla="*/ 1173708 h 1357700"/>
              <a:gd name="connsiteX80" fmla="*/ 5537768 w 10678681"/>
              <a:gd name="connsiteY80" fmla="*/ 1190202 h 1357700"/>
              <a:gd name="connsiteX81" fmla="*/ 5488513 w 10678681"/>
              <a:gd name="connsiteY81" fmla="*/ 1205367 h 1357700"/>
              <a:gd name="connsiteX82" fmla="*/ 5402905 w 10678681"/>
              <a:gd name="connsiteY82" fmla="*/ 1241191 h 1357700"/>
              <a:gd name="connsiteX83" fmla="*/ 5285593 w 10678681"/>
              <a:gd name="connsiteY83" fmla="*/ 1273569 h 1357700"/>
              <a:gd name="connsiteX84" fmla="*/ 5192893 w 10678681"/>
              <a:gd name="connsiteY84" fmla="*/ 1247188 h 1357700"/>
              <a:gd name="connsiteX85" fmla="*/ 5186475 w 10678681"/>
              <a:gd name="connsiteY85" fmla="*/ 1257028 h 1357700"/>
              <a:gd name="connsiteX86" fmla="*/ 5126038 w 10678681"/>
              <a:gd name="connsiteY86" fmla="*/ 1263189 h 1357700"/>
              <a:gd name="connsiteX87" fmla="*/ 4905913 w 10678681"/>
              <a:gd name="connsiteY87" fmla="*/ 1224477 h 1357700"/>
              <a:gd name="connsiteX88" fmla="*/ 4788036 w 10678681"/>
              <a:gd name="connsiteY88" fmla="*/ 1238182 h 1357700"/>
              <a:gd name="connsiteX89" fmla="*/ 4747555 w 10678681"/>
              <a:gd name="connsiteY89" fmla="*/ 1252768 h 1357700"/>
              <a:gd name="connsiteX90" fmla="*/ 4679644 w 10678681"/>
              <a:gd name="connsiteY90" fmla="*/ 1276603 h 1357700"/>
              <a:gd name="connsiteX91" fmla="*/ 4632222 w 10678681"/>
              <a:gd name="connsiteY91" fmla="*/ 1318360 h 1357700"/>
              <a:gd name="connsiteX92" fmla="*/ 4617358 w 10678681"/>
              <a:gd name="connsiteY92" fmla="*/ 1327690 h 1357700"/>
              <a:gd name="connsiteX93" fmla="*/ 4589102 w 10678681"/>
              <a:gd name="connsiteY93" fmla="*/ 1321223 h 1357700"/>
              <a:gd name="connsiteX94" fmla="*/ 4578184 w 10678681"/>
              <a:gd name="connsiteY94" fmla="*/ 1326745 h 1357700"/>
              <a:gd name="connsiteX95" fmla="*/ 4574270 w 10678681"/>
              <a:gd name="connsiteY95" fmla="*/ 1325878 h 1357700"/>
              <a:gd name="connsiteX96" fmla="*/ 4564919 w 10678681"/>
              <a:gd name="connsiteY96" fmla="*/ 1325507 h 1357700"/>
              <a:gd name="connsiteX97" fmla="*/ 4566586 w 10678681"/>
              <a:gd name="connsiteY97" fmla="*/ 1316963 h 1357700"/>
              <a:gd name="connsiteX98" fmla="*/ 4556303 w 10678681"/>
              <a:gd name="connsiteY98" fmla="*/ 1300262 h 1357700"/>
              <a:gd name="connsiteX99" fmla="*/ 4502358 w 10678681"/>
              <a:gd name="connsiteY99" fmla="*/ 1302558 h 1357700"/>
              <a:gd name="connsiteX100" fmla="*/ 4498919 w 10678681"/>
              <a:gd name="connsiteY100" fmla="*/ 1312115 h 1357700"/>
              <a:gd name="connsiteX101" fmla="*/ 4492075 w 10678681"/>
              <a:gd name="connsiteY101" fmla="*/ 1313357 h 1357700"/>
              <a:gd name="connsiteX102" fmla="*/ 4487466 w 10678681"/>
              <a:gd name="connsiteY102" fmla="*/ 1304102 h 1357700"/>
              <a:gd name="connsiteX103" fmla="*/ 4398292 w 10678681"/>
              <a:gd name="connsiteY103" fmla="*/ 1278410 h 1357700"/>
              <a:gd name="connsiteX104" fmla="*/ 4278026 w 10678681"/>
              <a:gd name="connsiteY104" fmla="*/ 1259803 h 1357700"/>
              <a:gd name="connsiteX105" fmla="*/ 4188995 w 10678681"/>
              <a:gd name="connsiteY105" fmla="*/ 1296718 h 1357700"/>
              <a:gd name="connsiteX106" fmla="*/ 4181483 w 10678681"/>
              <a:gd name="connsiteY106" fmla="*/ 1287686 h 1357700"/>
              <a:gd name="connsiteX107" fmla="*/ 4120739 w 10678681"/>
              <a:gd name="connsiteY107" fmla="*/ 1288549 h 1357700"/>
              <a:gd name="connsiteX108" fmla="*/ 3906561 w 10678681"/>
              <a:gd name="connsiteY108" fmla="*/ 1352435 h 1357700"/>
              <a:gd name="connsiteX109" fmla="*/ 3787890 w 10678681"/>
              <a:gd name="connsiteY109" fmla="*/ 1352442 h 1357700"/>
              <a:gd name="connsiteX110" fmla="*/ 3745993 w 10678681"/>
              <a:gd name="connsiteY110" fmla="*/ 1342630 h 1357700"/>
              <a:gd name="connsiteX111" fmla="*/ 3675785 w 10678681"/>
              <a:gd name="connsiteY111" fmla="*/ 1326802 h 1357700"/>
              <a:gd name="connsiteX112" fmla="*/ 3623856 w 10678681"/>
              <a:gd name="connsiteY112" fmla="*/ 1290804 h 1357700"/>
              <a:gd name="connsiteX113" fmla="*/ 3564933 w 10678681"/>
              <a:gd name="connsiteY113" fmla="*/ 1287147 h 1357700"/>
              <a:gd name="connsiteX114" fmla="*/ 3550537 w 10678681"/>
              <a:gd name="connsiteY114" fmla="*/ 1317552 h 1357700"/>
              <a:gd name="connsiteX115" fmla="*/ 3487736 w 10678681"/>
              <a:gd name="connsiteY115" fmla="*/ 1303493 h 1357700"/>
              <a:gd name="connsiteX116" fmla="*/ 3392548 w 10678681"/>
              <a:gd name="connsiteY116" fmla="*/ 1278741 h 1357700"/>
              <a:gd name="connsiteX117" fmla="*/ 3337466 w 10678681"/>
              <a:gd name="connsiteY117" fmla="*/ 1272537 h 1357700"/>
              <a:gd name="connsiteX118" fmla="*/ 3187206 w 10678681"/>
              <a:gd name="connsiteY118" fmla="*/ 1246821 h 1357700"/>
              <a:gd name="connsiteX119" fmla="*/ 3036856 w 10678681"/>
              <a:gd name="connsiteY119" fmla="*/ 1214383 h 1357700"/>
              <a:gd name="connsiteX120" fmla="*/ 2948654 w 10678681"/>
              <a:gd name="connsiteY120" fmla="*/ 1157455 h 1357700"/>
              <a:gd name="connsiteX121" fmla="*/ 2824973 w 10678681"/>
              <a:gd name="connsiteY121" fmla="*/ 1134864 h 1357700"/>
              <a:gd name="connsiteX122" fmla="*/ 2804398 w 10678681"/>
              <a:gd name="connsiteY122" fmla="*/ 1125556 h 1357700"/>
              <a:gd name="connsiteX123" fmla="*/ 2775396 w 10678681"/>
              <a:gd name="connsiteY123" fmla="*/ 1130148 h 1357700"/>
              <a:gd name="connsiteX124" fmla="*/ 2659096 w 10678681"/>
              <a:gd name="connsiteY124" fmla="*/ 1150294 h 1357700"/>
              <a:gd name="connsiteX125" fmla="*/ 2567088 w 10678681"/>
              <a:gd name="connsiteY125" fmla="*/ 1181781 h 1357700"/>
              <a:gd name="connsiteX126" fmla="*/ 2454501 w 10678681"/>
              <a:gd name="connsiteY126" fmla="*/ 1155455 h 1357700"/>
              <a:gd name="connsiteX127" fmla="*/ 2385161 w 10678681"/>
              <a:gd name="connsiteY127" fmla="*/ 1161312 h 1357700"/>
              <a:gd name="connsiteX128" fmla="*/ 2270528 w 10678681"/>
              <a:gd name="connsiteY128" fmla="*/ 1204338 h 1357700"/>
              <a:gd name="connsiteX129" fmla="*/ 2121820 w 10678681"/>
              <a:gd name="connsiteY129" fmla="*/ 1187078 h 1357700"/>
              <a:gd name="connsiteX130" fmla="*/ 2092716 w 10678681"/>
              <a:gd name="connsiteY130" fmla="*/ 1139224 h 1357700"/>
              <a:gd name="connsiteX131" fmla="*/ 2052449 w 10678681"/>
              <a:gd name="connsiteY131" fmla="*/ 1109687 h 1357700"/>
              <a:gd name="connsiteX132" fmla="*/ 2032607 w 10678681"/>
              <a:gd name="connsiteY132" fmla="*/ 1175477 h 1357700"/>
              <a:gd name="connsiteX133" fmla="*/ 1901837 w 10678681"/>
              <a:gd name="connsiteY133" fmla="*/ 1221762 h 1357700"/>
              <a:gd name="connsiteX134" fmla="*/ 1836762 w 10678681"/>
              <a:gd name="connsiteY134" fmla="*/ 1237387 h 1357700"/>
              <a:gd name="connsiteX135" fmla="*/ 1735877 w 10678681"/>
              <a:gd name="connsiteY135" fmla="*/ 1246527 h 1357700"/>
              <a:gd name="connsiteX136" fmla="*/ 1705069 w 10678681"/>
              <a:gd name="connsiteY136" fmla="*/ 1251989 h 1357700"/>
              <a:gd name="connsiteX137" fmla="*/ 1397689 w 10678681"/>
              <a:gd name="connsiteY137" fmla="*/ 1336144 h 1357700"/>
              <a:gd name="connsiteX138" fmla="*/ 1220734 w 10678681"/>
              <a:gd name="connsiteY138" fmla="*/ 1257811 h 1357700"/>
              <a:gd name="connsiteX139" fmla="*/ 1021737 w 10678681"/>
              <a:gd name="connsiteY139" fmla="*/ 1238739 h 1357700"/>
              <a:gd name="connsiteX140" fmla="*/ 959820 w 10678681"/>
              <a:gd name="connsiteY140" fmla="*/ 1275863 h 1357700"/>
              <a:gd name="connsiteX141" fmla="*/ 929137 w 10678681"/>
              <a:gd name="connsiteY141" fmla="*/ 1273957 h 1357700"/>
              <a:gd name="connsiteX142" fmla="*/ 878849 w 10678681"/>
              <a:gd name="connsiteY142" fmla="*/ 1266740 h 1357700"/>
              <a:gd name="connsiteX143" fmla="*/ 800667 w 10678681"/>
              <a:gd name="connsiteY143" fmla="*/ 1282041 h 1357700"/>
              <a:gd name="connsiteX144" fmla="*/ 644906 w 10678681"/>
              <a:gd name="connsiteY144" fmla="*/ 1273685 h 1357700"/>
              <a:gd name="connsiteX145" fmla="*/ 379869 w 10678681"/>
              <a:gd name="connsiteY145" fmla="*/ 1339165 h 1357700"/>
              <a:gd name="connsiteX146" fmla="*/ 137696 w 10678681"/>
              <a:gd name="connsiteY146" fmla="*/ 1319217 h 1357700"/>
              <a:gd name="connsiteX147" fmla="*/ 54250 w 10678681"/>
              <a:gd name="connsiteY147" fmla="*/ 1315838 h 1357700"/>
              <a:gd name="connsiteX148" fmla="*/ 28042 w 10678681"/>
              <a:gd name="connsiteY148" fmla="*/ 1297822 h 1357700"/>
              <a:gd name="connsiteX149" fmla="*/ 0 w 10678681"/>
              <a:gd name="connsiteY149" fmla="*/ 1294612 h 1357700"/>
              <a:gd name="connsiteX150" fmla="*/ 0 w 10678681"/>
              <a:gd name="connsiteY150"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833743 w 10678681"/>
              <a:gd name="connsiteY64" fmla="*/ 1027960 h 1357700"/>
              <a:gd name="connsiteX65" fmla="*/ 6698313 w 10678681"/>
              <a:gd name="connsiteY65" fmla="*/ 1063249 h 1357700"/>
              <a:gd name="connsiteX66" fmla="*/ 6550218 w 10678681"/>
              <a:gd name="connsiteY66" fmla="*/ 1026825 h 1357700"/>
              <a:gd name="connsiteX67" fmla="*/ 6437450 w 10678681"/>
              <a:gd name="connsiteY67" fmla="*/ 1101075 h 1357700"/>
              <a:gd name="connsiteX68" fmla="*/ 6327795 w 10678681"/>
              <a:gd name="connsiteY68" fmla="*/ 1088142 h 1357700"/>
              <a:gd name="connsiteX69" fmla="*/ 6074811 w 10678681"/>
              <a:gd name="connsiteY69" fmla="*/ 1092701 h 1357700"/>
              <a:gd name="connsiteX70" fmla="*/ 6004655 w 10678681"/>
              <a:gd name="connsiteY70" fmla="*/ 1114946 h 1357700"/>
              <a:gd name="connsiteX71" fmla="*/ 5936643 w 10678681"/>
              <a:gd name="connsiteY71" fmla="*/ 1095428 h 1357700"/>
              <a:gd name="connsiteX72" fmla="*/ 5912484 w 10678681"/>
              <a:gd name="connsiteY72" fmla="*/ 1112624 h 1357700"/>
              <a:gd name="connsiteX73" fmla="*/ 5908387 w 10678681"/>
              <a:gd name="connsiteY73" fmla="*/ 1116018 h 1357700"/>
              <a:gd name="connsiteX74" fmla="*/ 5890495 w 10678681"/>
              <a:gd name="connsiteY74" fmla="*/ 1120268 h 1357700"/>
              <a:gd name="connsiteX75" fmla="*/ 5887318 w 10678681"/>
              <a:gd name="connsiteY75" fmla="*/ 1133134 h 1357700"/>
              <a:gd name="connsiteX76" fmla="*/ 5861726 w 10678681"/>
              <a:gd name="connsiteY76" fmla="*/ 1147891 h 1357700"/>
              <a:gd name="connsiteX77" fmla="*/ 5828273 w 10678681"/>
              <a:gd name="connsiteY77" fmla="*/ 1152456 h 1357700"/>
              <a:gd name="connsiteX78" fmla="*/ 5667391 w 10678681"/>
              <a:gd name="connsiteY78" fmla="*/ 1161093 h 1357700"/>
              <a:gd name="connsiteX79" fmla="*/ 5572219 w 10678681"/>
              <a:gd name="connsiteY79" fmla="*/ 1173708 h 1357700"/>
              <a:gd name="connsiteX80" fmla="*/ 5537768 w 10678681"/>
              <a:gd name="connsiteY80" fmla="*/ 1190202 h 1357700"/>
              <a:gd name="connsiteX81" fmla="*/ 5488513 w 10678681"/>
              <a:gd name="connsiteY81" fmla="*/ 1205367 h 1357700"/>
              <a:gd name="connsiteX82" fmla="*/ 5402905 w 10678681"/>
              <a:gd name="connsiteY82" fmla="*/ 1241191 h 1357700"/>
              <a:gd name="connsiteX83" fmla="*/ 5285593 w 10678681"/>
              <a:gd name="connsiteY83" fmla="*/ 1273569 h 1357700"/>
              <a:gd name="connsiteX84" fmla="*/ 5192893 w 10678681"/>
              <a:gd name="connsiteY84" fmla="*/ 1247188 h 1357700"/>
              <a:gd name="connsiteX85" fmla="*/ 5186475 w 10678681"/>
              <a:gd name="connsiteY85" fmla="*/ 1257028 h 1357700"/>
              <a:gd name="connsiteX86" fmla="*/ 5126038 w 10678681"/>
              <a:gd name="connsiteY86" fmla="*/ 1263189 h 1357700"/>
              <a:gd name="connsiteX87" fmla="*/ 4905913 w 10678681"/>
              <a:gd name="connsiteY87" fmla="*/ 1224477 h 1357700"/>
              <a:gd name="connsiteX88" fmla="*/ 4788036 w 10678681"/>
              <a:gd name="connsiteY88" fmla="*/ 1238182 h 1357700"/>
              <a:gd name="connsiteX89" fmla="*/ 4747555 w 10678681"/>
              <a:gd name="connsiteY89" fmla="*/ 1252768 h 1357700"/>
              <a:gd name="connsiteX90" fmla="*/ 4679644 w 10678681"/>
              <a:gd name="connsiteY90" fmla="*/ 1276603 h 1357700"/>
              <a:gd name="connsiteX91" fmla="*/ 4632222 w 10678681"/>
              <a:gd name="connsiteY91" fmla="*/ 1318360 h 1357700"/>
              <a:gd name="connsiteX92" fmla="*/ 4617358 w 10678681"/>
              <a:gd name="connsiteY92" fmla="*/ 1327690 h 1357700"/>
              <a:gd name="connsiteX93" fmla="*/ 4589102 w 10678681"/>
              <a:gd name="connsiteY93" fmla="*/ 1321223 h 1357700"/>
              <a:gd name="connsiteX94" fmla="*/ 4578184 w 10678681"/>
              <a:gd name="connsiteY94" fmla="*/ 1326745 h 1357700"/>
              <a:gd name="connsiteX95" fmla="*/ 4574270 w 10678681"/>
              <a:gd name="connsiteY95" fmla="*/ 1325878 h 1357700"/>
              <a:gd name="connsiteX96" fmla="*/ 4564919 w 10678681"/>
              <a:gd name="connsiteY96" fmla="*/ 1325507 h 1357700"/>
              <a:gd name="connsiteX97" fmla="*/ 4566586 w 10678681"/>
              <a:gd name="connsiteY97" fmla="*/ 1316963 h 1357700"/>
              <a:gd name="connsiteX98" fmla="*/ 4556303 w 10678681"/>
              <a:gd name="connsiteY98" fmla="*/ 1300262 h 1357700"/>
              <a:gd name="connsiteX99" fmla="*/ 4502358 w 10678681"/>
              <a:gd name="connsiteY99" fmla="*/ 1302558 h 1357700"/>
              <a:gd name="connsiteX100" fmla="*/ 4498919 w 10678681"/>
              <a:gd name="connsiteY100" fmla="*/ 1312115 h 1357700"/>
              <a:gd name="connsiteX101" fmla="*/ 4492075 w 10678681"/>
              <a:gd name="connsiteY101" fmla="*/ 1313357 h 1357700"/>
              <a:gd name="connsiteX102" fmla="*/ 4487466 w 10678681"/>
              <a:gd name="connsiteY102" fmla="*/ 1304102 h 1357700"/>
              <a:gd name="connsiteX103" fmla="*/ 4398292 w 10678681"/>
              <a:gd name="connsiteY103" fmla="*/ 1278410 h 1357700"/>
              <a:gd name="connsiteX104" fmla="*/ 4278026 w 10678681"/>
              <a:gd name="connsiteY104" fmla="*/ 1259803 h 1357700"/>
              <a:gd name="connsiteX105" fmla="*/ 4188995 w 10678681"/>
              <a:gd name="connsiteY105" fmla="*/ 1296718 h 1357700"/>
              <a:gd name="connsiteX106" fmla="*/ 4181483 w 10678681"/>
              <a:gd name="connsiteY106" fmla="*/ 1287686 h 1357700"/>
              <a:gd name="connsiteX107" fmla="*/ 4120739 w 10678681"/>
              <a:gd name="connsiteY107" fmla="*/ 1288549 h 1357700"/>
              <a:gd name="connsiteX108" fmla="*/ 3906561 w 10678681"/>
              <a:gd name="connsiteY108" fmla="*/ 1352435 h 1357700"/>
              <a:gd name="connsiteX109" fmla="*/ 3787890 w 10678681"/>
              <a:gd name="connsiteY109" fmla="*/ 1352442 h 1357700"/>
              <a:gd name="connsiteX110" fmla="*/ 3745993 w 10678681"/>
              <a:gd name="connsiteY110" fmla="*/ 1342630 h 1357700"/>
              <a:gd name="connsiteX111" fmla="*/ 3675785 w 10678681"/>
              <a:gd name="connsiteY111" fmla="*/ 1326802 h 1357700"/>
              <a:gd name="connsiteX112" fmla="*/ 3623856 w 10678681"/>
              <a:gd name="connsiteY112" fmla="*/ 1290804 h 1357700"/>
              <a:gd name="connsiteX113" fmla="*/ 3564933 w 10678681"/>
              <a:gd name="connsiteY113" fmla="*/ 1287147 h 1357700"/>
              <a:gd name="connsiteX114" fmla="*/ 3550537 w 10678681"/>
              <a:gd name="connsiteY114" fmla="*/ 1317552 h 1357700"/>
              <a:gd name="connsiteX115" fmla="*/ 3487736 w 10678681"/>
              <a:gd name="connsiteY115" fmla="*/ 1303493 h 1357700"/>
              <a:gd name="connsiteX116" fmla="*/ 3392548 w 10678681"/>
              <a:gd name="connsiteY116" fmla="*/ 1278741 h 1357700"/>
              <a:gd name="connsiteX117" fmla="*/ 3337466 w 10678681"/>
              <a:gd name="connsiteY117" fmla="*/ 1272537 h 1357700"/>
              <a:gd name="connsiteX118" fmla="*/ 3187206 w 10678681"/>
              <a:gd name="connsiteY118" fmla="*/ 1246821 h 1357700"/>
              <a:gd name="connsiteX119" fmla="*/ 3036856 w 10678681"/>
              <a:gd name="connsiteY119" fmla="*/ 1214383 h 1357700"/>
              <a:gd name="connsiteX120" fmla="*/ 2948654 w 10678681"/>
              <a:gd name="connsiteY120" fmla="*/ 1157455 h 1357700"/>
              <a:gd name="connsiteX121" fmla="*/ 2824973 w 10678681"/>
              <a:gd name="connsiteY121" fmla="*/ 1134864 h 1357700"/>
              <a:gd name="connsiteX122" fmla="*/ 2804398 w 10678681"/>
              <a:gd name="connsiteY122" fmla="*/ 1125556 h 1357700"/>
              <a:gd name="connsiteX123" fmla="*/ 2775396 w 10678681"/>
              <a:gd name="connsiteY123" fmla="*/ 1130148 h 1357700"/>
              <a:gd name="connsiteX124" fmla="*/ 2659096 w 10678681"/>
              <a:gd name="connsiteY124" fmla="*/ 1150294 h 1357700"/>
              <a:gd name="connsiteX125" fmla="*/ 2567088 w 10678681"/>
              <a:gd name="connsiteY125" fmla="*/ 1181781 h 1357700"/>
              <a:gd name="connsiteX126" fmla="*/ 2454501 w 10678681"/>
              <a:gd name="connsiteY126" fmla="*/ 1155455 h 1357700"/>
              <a:gd name="connsiteX127" fmla="*/ 2385161 w 10678681"/>
              <a:gd name="connsiteY127" fmla="*/ 1161312 h 1357700"/>
              <a:gd name="connsiteX128" fmla="*/ 2270528 w 10678681"/>
              <a:gd name="connsiteY128" fmla="*/ 1204338 h 1357700"/>
              <a:gd name="connsiteX129" fmla="*/ 2121820 w 10678681"/>
              <a:gd name="connsiteY129" fmla="*/ 1187078 h 1357700"/>
              <a:gd name="connsiteX130" fmla="*/ 2092716 w 10678681"/>
              <a:gd name="connsiteY130" fmla="*/ 1139224 h 1357700"/>
              <a:gd name="connsiteX131" fmla="*/ 2052449 w 10678681"/>
              <a:gd name="connsiteY131" fmla="*/ 1109687 h 1357700"/>
              <a:gd name="connsiteX132" fmla="*/ 2032607 w 10678681"/>
              <a:gd name="connsiteY132" fmla="*/ 1175477 h 1357700"/>
              <a:gd name="connsiteX133" fmla="*/ 1901837 w 10678681"/>
              <a:gd name="connsiteY133" fmla="*/ 1221762 h 1357700"/>
              <a:gd name="connsiteX134" fmla="*/ 1836762 w 10678681"/>
              <a:gd name="connsiteY134" fmla="*/ 1237387 h 1357700"/>
              <a:gd name="connsiteX135" fmla="*/ 1735877 w 10678681"/>
              <a:gd name="connsiteY135" fmla="*/ 1246527 h 1357700"/>
              <a:gd name="connsiteX136" fmla="*/ 1705069 w 10678681"/>
              <a:gd name="connsiteY136" fmla="*/ 1251989 h 1357700"/>
              <a:gd name="connsiteX137" fmla="*/ 1397689 w 10678681"/>
              <a:gd name="connsiteY137" fmla="*/ 1336144 h 1357700"/>
              <a:gd name="connsiteX138" fmla="*/ 1220734 w 10678681"/>
              <a:gd name="connsiteY138" fmla="*/ 1257811 h 1357700"/>
              <a:gd name="connsiteX139" fmla="*/ 1021737 w 10678681"/>
              <a:gd name="connsiteY139" fmla="*/ 1238739 h 1357700"/>
              <a:gd name="connsiteX140" fmla="*/ 959820 w 10678681"/>
              <a:gd name="connsiteY140" fmla="*/ 1275863 h 1357700"/>
              <a:gd name="connsiteX141" fmla="*/ 929137 w 10678681"/>
              <a:gd name="connsiteY141" fmla="*/ 1273957 h 1357700"/>
              <a:gd name="connsiteX142" fmla="*/ 878849 w 10678681"/>
              <a:gd name="connsiteY142" fmla="*/ 1266740 h 1357700"/>
              <a:gd name="connsiteX143" fmla="*/ 800667 w 10678681"/>
              <a:gd name="connsiteY143" fmla="*/ 1282041 h 1357700"/>
              <a:gd name="connsiteX144" fmla="*/ 644906 w 10678681"/>
              <a:gd name="connsiteY144" fmla="*/ 1273685 h 1357700"/>
              <a:gd name="connsiteX145" fmla="*/ 379869 w 10678681"/>
              <a:gd name="connsiteY145" fmla="*/ 1339165 h 1357700"/>
              <a:gd name="connsiteX146" fmla="*/ 137696 w 10678681"/>
              <a:gd name="connsiteY146" fmla="*/ 1319217 h 1357700"/>
              <a:gd name="connsiteX147" fmla="*/ 54250 w 10678681"/>
              <a:gd name="connsiteY147" fmla="*/ 1315838 h 1357700"/>
              <a:gd name="connsiteX148" fmla="*/ 28042 w 10678681"/>
              <a:gd name="connsiteY148" fmla="*/ 1297822 h 1357700"/>
              <a:gd name="connsiteX149" fmla="*/ 0 w 10678681"/>
              <a:gd name="connsiteY149" fmla="*/ 1294612 h 1357700"/>
              <a:gd name="connsiteX150" fmla="*/ 0 w 10678681"/>
              <a:gd name="connsiteY150"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833743 w 10678681"/>
              <a:gd name="connsiteY64" fmla="*/ 1027960 h 1357700"/>
              <a:gd name="connsiteX65" fmla="*/ 6698313 w 10678681"/>
              <a:gd name="connsiteY65" fmla="*/ 1063249 h 1357700"/>
              <a:gd name="connsiteX66" fmla="*/ 6550218 w 10678681"/>
              <a:gd name="connsiteY66" fmla="*/ 1026825 h 1357700"/>
              <a:gd name="connsiteX67" fmla="*/ 6437450 w 10678681"/>
              <a:gd name="connsiteY67" fmla="*/ 1101075 h 1357700"/>
              <a:gd name="connsiteX68" fmla="*/ 6327795 w 10678681"/>
              <a:gd name="connsiteY68" fmla="*/ 1088142 h 1357700"/>
              <a:gd name="connsiteX69" fmla="*/ 6136549 w 10678681"/>
              <a:gd name="connsiteY69" fmla="*/ 1100268 h 1357700"/>
              <a:gd name="connsiteX70" fmla="*/ 6004655 w 10678681"/>
              <a:gd name="connsiteY70" fmla="*/ 1114946 h 1357700"/>
              <a:gd name="connsiteX71" fmla="*/ 5936643 w 10678681"/>
              <a:gd name="connsiteY71" fmla="*/ 1095428 h 1357700"/>
              <a:gd name="connsiteX72" fmla="*/ 5912484 w 10678681"/>
              <a:gd name="connsiteY72" fmla="*/ 1112624 h 1357700"/>
              <a:gd name="connsiteX73" fmla="*/ 5908387 w 10678681"/>
              <a:gd name="connsiteY73" fmla="*/ 1116018 h 1357700"/>
              <a:gd name="connsiteX74" fmla="*/ 5890495 w 10678681"/>
              <a:gd name="connsiteY74" fmla="*/ 1120268 h 1357700"/>
              <a:gd name="connsiteX75" fmla="*/ 5887318 w 10678681"/>
              <a:gd name="connsiteY75" fmla="*/ 1133134 h 1357700"/>
              <a:gd name="connsiteX76" fmla="*/ 5861726 w 10678681"/>
              <a:gd name="connsiteY76" fmla="*/ 1147891 h 1357700"/>
              <a:gd name="connsiteX77" fmla="*/ 5828273 w 10678681"/>
              <a:gd name="connsiteY77" fmla="*/ 1152456 h 1357700"/>
              <a:gd name="connsiteX78" fmla="*/ 5667391 w 10678681"/>
              <a:gd name="connsiteY78" fmla="*/ 1161093 h 1357700"/>
              <a:gd name="connsiteX79" fmla="*/ 5572219 w 10678681"/>
              <a:gd name="connsiteY79" fmla="*/ 1173708 h 1357700"/>
              <a:gd name="connsiteX80" fmla="*/ 5537768 w 10678681"/>
              <a:gd name="connsiteY80" fmla="*/ 1190202 h 1357700"/>
              <a:gd name="connsiteX81" fmla="*/ 5488513 w 10678681"/>
              <a:gd name="connsiteY81" fmla="*/ 1205367 h 1357700"/>
              <a:gd name="connsiteX82" fmla="*/ 5402905 w 10678681"/>
              <a:gd name="connsiteY82" fmla="*/ 1241191 h 1357700"/>
              <a:gd name="connsiteX83" fmla="*/ 5285593 w 10678681"/>
              <a:gd name="connsiteY83" fmla="*/ 1273569 h 1357700"/>
              <a:gd name="connsiteX84" fmla="*/ 5192893 w 10678681"/>
              <a:gd name="connsiteY84" fmla="*/ 1247188 h 1357700"/>
              <a:gd name="connsiteX85" fmla="*/ 5186475 w 10678681"/>
              <a:gd name="connsiteY85" fmla="*/ 1257028 h 1357700"/>
              <a:gd name="connsiteX86" fmla="*/ 5126038 w 10678681"/>
              <a:gd name="connsiteY86" fmla="*/ 1263189 h 1357700"/>
              <a:gd name="connsiteX87" fmla="*/ 4905913 w 10678681"/>
              <a:gd name="connsiteY87" fmla="*/ 1224477 h 1357700"/>
              <a:gd name="connsiteX88" fmla="*/ 4788036 w 10678681"/>
              <a:gd name="connsiteY88" fmla="*/ 1238182 h 1357700"/>
              <a:gd name="connsiteX89" fmla="*/ 4747555 w 10678681"/>
              <a:gd name="connsiteY89" fmla="*/ 1252768 h 1357700"/>
              <a:gd name="connsiteX90" fmla="*/ 4679644 w 10678681"/>
              <a:gd name="connsiteY90" fmla="*/ 1276603 h 1357700"/>
              <a:gd name="connsiteX91" fmla="*/ 4632222 w 10678681"/>
              <a:gd name="connsiteY91" fmla="*/ 1318360 h 1357700"/>
              <a:gd name="connsiteX92" fmla="*/ 4617358 w 10678681"/>
              <a:gd name="connsiteY92" fmla="*/ 1327690 h 1357700"/>
              <a:gd name="connsiteX93" fmla="*/ 4589102 w 10678681"/>
              <a:gd name="connsiteY93" fmla="*/ 1321223 h 1357700"/>
              <a:gd name="connsiteX94" fmla="*/ 4578184 w 10678681"/>
              <a:gd name="connsiteY94" fmla="*/ 1326745 h 1357700"/>
              <a:gd name="connsiteX95" fmla="*/ 4574270 w 10678681"/>
              <a:gd name="connsiteY95" fmla="*/ 1325878 h 1357700"/>
              <a:gd name="connsiteX96" fmla="*/ 4564919 w 10678681"/>
              <a:gd name="connsiteY96" fmla="*/ 1325507 h 1357700"/>
              <a:gd name="connsiteX97" fmla="*/ 4566586 w 10678681"/>
              <a:gd name="connsiteY97" fmla="*/ 1316963 h 1357700"/>
              <a:gd name="connsiteX98" fmla="*/ 4556303 w 10678681"/>
              <a:gd name="connsiteY98" fmla="*/ 1300262 h 1357700"/>
              <a:gd name="connsiteX99" fmla="*/ 4502358 w 10678681"/>
              <a:gd name="connsiteY99" fmla="*/ 1302558 h 1357700"/>
              <a:gd name="connsiteX100" fmla="*/ 4498919 w 10678681"/>
              <a:gd name="connsiteY100" fmla="*/ 1312115 h 1357700"/>
              <a:gd name="connsiteX101" fmla="*/ 4492075 w 10678681"/>
              <a:gd name="connsiteY101" fmla="*/ 1313357 h 1357700"/>
              <a:gd name="connsiteX102" fmla="*/ 4487466 w 10678681"/>
              <a:gd name="connsiteY102" fmla="*/ 1304102 h 1357700"/>
              <a:gd name="connsiteX103" fmla="*/ 4398292 w 10678681"/>
              <a:gd name="connsiteY103" fmla="*/ 1278410 h 1357700"/>
              <a:gd name="connsiteX104" fmla="*/ 4278026 w 10678681"/>
              <a:gd name="connsiteY104" fmla="*/ 1259803 h 1357700"/>
              <a:gd name="connsiteX105" fmla="*/ 4188995 w 10678681"/>
              <a:gd name="connsiteY105" fmla="*/ 1296718 h 1357700"/>
              <a:gd name="connsiteX106" fmla="*/ 4181483 w 10678681"/>
              <a:gd name="connsiteY106" fmla="*/ 1287686 h 1357700"/>
              <a:gd name="connsiteX107" fmla="*/ 4120739 w 10678681"/>
              <a:gd name="connsiteY107" fmla="*/ 1288549 h 1357700"/>
              <a:gd name="connsiteX108" fmla="*/ 3906561 w 10678681"/>
              <a:gd name="connsiteY108" fmla="*/ 1352435 h 1357700"/>
              <a:gd name="connsiteX109" fmla="*/ 3787890 w 10678681"/>
              <a:gd name="connsiteY109" fmla="*/ 1352442 h 1357700"/>
              <a:gd name="connsiteX110" fmla="*/ 3745993 w 10678681"/>
              <a:gd name="connsiteY110" fmla="*/ 1342630 h 1357700"/>
              <a:gd name="connsiteX111" fmla="*/ 3675785 w 10678681"/>
              <a:gd name="connsiteY111" fmla="*/ 1326802 h 1357700"/>
              <a:gd name="connsiteX112" fmla="*/ 3623856 w 10678681"/>
              <a:gd name="connsiteY112" fmla="*/ 1290804 h 1357700"/>
              <a:gd name="connsiteX113" fmla="*/ 3564933 w 10678681"/>
              <a:gd name="connsiteY113" fmla="*/ 1287147 h 1357700"/>
              <a:gd name="connsiteX114" fmla="*/ 3550537 w 10678681"/>
              <a:gd name="connsiteY114" fmla="*/ 1317552 h 1357700"/>
              <a:gd name="connsiteX115" fmla="*/ 3487736 w 10678681"/>
              <a:gd name="connsiteY115" fmla="*/ 1303493 h 1357700"/>
              <a:gd name="connsiteX116" fmla="*/ 3392548 w 10678681"/>
              <a:gd name="connsiteY116" fmla="*/ 1278741 h 1357700"/>
              <a:gd name="connsiteX117" fmla="*/ 3337466 w 10678681"/>
              <a:gd name="connsiteY117" fmla="*/ 1272537 h 1357700"/>
              <a:gd name="connsiteX118" fmla="*/ 3187206 w 10678681"/>
              <a:gd name="connsiteY118" fmla="*/ 1246821 h 1357700"/>
              <a:gd name="connsiteX119" fmla="*/ 3036856 w 10678681"/>
              <a:gd name="connsiteY119" fmla="*/ 1214383 h 1357700"/>
              <a:gd name="connsiteX120" fmla="*/ 2948654 w 10678681"/>
              <a:gd name="connsiteY120" fmla="*/ 1157455 h 1357700"/>
              <a:gd name="connsiteX121" fmla="*/ 2824973 w 10678681"/>
              <a:gd name="connsiteY121" fmla="*/ 1134864 h 1357700"/>
              <a:gd name="connsiteX122" fmla="*/ 2804398 w 10678681"/>
              <a:gd name="connsiteY122" fmla="*/ 1125556 h 1357700"/>
              <a:gd name="connsiteX123" fmla="*/ 2775396 w 10678681"/>
              <a:gd name="connsiteY123" fmla="*/ 1130148 h 1357700"/>
              <a:gd name="connsiteX124" fmla="*/ 2659096 w 10678681"/>
              <a:gd name="connsiteY124" fmla="*/ 1150294 h 1357700"/>
              <a:gd name="connsiteX125" fmla="*/ 2567088 w 10678681"/>
              <a:gd name="connsiteY125" fmla="*/ 1181781 h 1357700"/>
              <a:gd name="connsiteX126" fmla="*/ 2454501 w 10678681"/>
              <a:gd name="connsiteY126" fmla="*/ 1155455 h 1357700"/>
              <a:gd name="connsiteX127" fmla="*/ 2385161 w 10678681"/>
              <a:gd name="connsiteY127" fmla="*/ 1161312 h 1357700"/>
              <a:gd name="connsiteX128" fmla="*/ 2270528 w 10678681"/>
              <a:gd name="connsiteY128" fmla="*/ 1204338 h 1357700"/>
              <a:gd name="connsiteX129" fmla="*/ 2121820 w 10678681"/>
              <a:gd name="connsiteY129" fmla="*/ 1187078 h 1357700"/>
              <a:gd name="connsiteX130" fmla="*/ 2092716 w 10678681"/>
              <a:gd name="connsiteY130" fmla="*/ 1139224 h 1357700"/>
              <a:gd name="connsiteX131" fmla="*/ 2052449 w 10678681"/>
              <a:gd name="connsiteY131" fmla="*/ 1109687 h 1357700"/>
              <a:gd name="connsiteX132" fmla="*/ 2032607 w 10678681"/>
              <a:gd name="connsiteY132" fmla="*/ 1175477 h 1357700"/>
              <a:gd name="connsiteX133" fmla="*/ 1901837 w 10678681"/>
              <a:gd name="connsiteY133" fmla="*/ 1221762 h 1357700"/>
              <a:gd name="connsiteX134" fmla="*/ 1836762 w 10678681"/>
              <a:gd name="connsiteY134" fmla="*/ 1237387 h 1357700"/>
              <a:gd name="connsiteX135" fmla="*/ 1735877 w 10678681"/>
              <a:gd name="connsiteY135" fmla="*/ 1246527 h 1357700"/>
              <a:gd name="connsiteX136" fmla="*/ 1705069 w 10678681"/>
              <a:gd name="connsiteY136" fmla="*/ 1251989 h 1357700"/>
              <a:gd name="connsiteX137" fmla="*/ 1397689 w 10678681"/>
              <a:gd name="connsiteY137" fmla="*/ 1336144 h 1357700"/>
              <a:gd name="connsiteX138" fmla="*/ 1220734 w 10678681"/>
              <a:gd name="connsiteY138" fmla="*/ 1257811 h 1357700"/>
              <a:gd name="connsiteX139" fmla="*/ 1021737 w 10678681"/>
              <a:gd name="connsiteY139" fmla="*/ 1238739 h 1357700"/>
              <a:gd name="connsiteX140" fmla="*/ 959820 w 10678681"/>
              <a:gd name="connsiteY140" fmla="*/ 1275863 h 1357700"/>
              <a:gd name="connsiteX141" fmla="*/ 929137 w 10678681"/>
              <a:gd name="connsiteY141" fmla="*/ 1273957 h 1357700"/>
              <a:gd name="connsiteX142" fmla="*/ 878849 w 10678681"/>
              <a:gd name="connsiteY142" fmla="*/ 1266740 h 1357700"/>
              <a:gd name="connsiteX143" fmla="*/ 800667 w 10678681"/>
              <a:gd name="connsiteY143" fmla="*/ 1282041 h 1357700"/>
              <a:gd name="connsiteX144" fmla="*/ 644906 w 10678681"/>
              <a:gd name="connsiteY144" fmla="*/ 1273685 h 1357700"/>
              <a:gd name="connsiteX145" fmla="*/ 379869 w 10678681"/>
              <a:gd name="connsiteY145" fmla="*/ 1339165 h 1357700"/>
              <a:gd name="connsiteX146" fmla="*/ 137696 w 10678681"/>
              <a:gd name="connsiteY146" fmla="*/ 1319217 h 1357700"/>
              <a:gd name="connsiteX147" fmla="*/ 54250 w 10678681"/>
              <a:gd name="connsiteY147" fmla="*/ 1315838 h 1357700"/>
              <a:gd name="connsiteX148" fmla="*/ 28042 w 10678681"/>
              <a:gd name="connsiteY148" fmla="*/ 1297822 h 1357700"/>
              <a:gd name="connsiteX149" fmla="*/ 0 w 10678681"/>
              <a:gd name="connsiteY149" fmla="*/ 1294612 h 1357700"/>
              <a:gd name="connsiteX150" fmla="*/ 0 w 10678681"/>
              <a:gd name="connsiteY150"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833743 w 10678681"/>
              <a:gd name="connsiteY64" fmla="*/ 1027960 h 1357700"/>
              <a:gd name="connsiteX65" fmla="*/ 6698313 w 10678681"/>
              <a:gd name="connsiteY65" fmla="*/ 1063249 h 1357700"/>
              <a:gd name="connsiteX66" fmla="*/ 6550218 w 10678681"/>
              <a:gd name="connsiteY66" fmla="*/ 1026825 h 1357700"/>
              <a:gd name="connsiteX67" fmla="*/ 6437450 w 10678681"/>
              <a:gd name="connsiteY67" fmla="*/ 1101075 h 1357700"/>
              <a:gd name="connsiteX68" fmla="*/ 6327795 w 10678681"/>
              <a:gd name="connsiteY68" fmla="*/ 1088142 h 1357700"/>
              <a:gd name="connsiteX69" fmla="*/ 6136549 w 10678681"/>
              <a:gd name="connsiteY69" fmla="*/ 1100268 h 1357700"/>
              <a:gd name="connsiteX70" fmla="*/ 6004655 w 10678681"/>
              <a:gd name="connsiteY70" fmla="*/ 1114946 h 1357700"/>
              <a:gd name="connsiteX71" fmla="*/ 5936643 w 10678681"/>
              <a:gd name="connsiteY71" fmla="*/ 1095428 h 1357700"/>
              <a:gd name="connsiteX72" fmla="*/ 5912484 w 10678681"/>
              <a:gd name="connsiteY72" fmla="*/ 1112624 h 1357700"/>
              <a:gd name="connsiteX73" fmla="*/ 5908387 w 10678681"/>
              <a:gd name="connsiteY73" fmla="*/ 1116018 h 1357700"/>
              <a:gd name="connsiteX74" fmla="*/ 5890495 w 10678681"/>
              <a:gd name="connsiteY74" fmla="*/ 1120268 h 1357700"/>
              <a:gd name="connsiteX75" fmla="*/ 5887318 w 10678681"/>
              <a:gd name="connsiteY75" fmla="*/ 1133134 h 1357700"/>
              <a:gd name="connsiteX76" fmla="*/ 5861726 w 10678681"/>
              <a:gd name="connsiteY76" fmla="*/ 1147891 h 1357700"/>
              <a:gd name="connsiteX77" fmla="*/ 5805823 w 10678681"/>
              <a:gd name="connsiteY77" fmla="*/ 1152457 h 1357700"/>
              <a:gd name="connsiteX78" fmla="*/ 5667391 w 10678681"/>
              <a:gd name="connsiteY78" fmla="*/ 1161093 h 1357700"/>
              <a:gd name="connsiteX79" fmla="*/ 5572219 w 10678681"/>
              <a:gd name="connsiteY79" fmla="*/ 1173708 h 1357700"/>
              <a:gd name="connsiteX80" fmla="*/ 5537768 w 10678681"/>
              <a:gd name="connsiteY80" fmla="*/ 1190202 h 1357700"/>
              <a:gd name="connsiteX81" fmla="*/ 5488513 w 10678681"/>
              <a:gd name="connsiteY81" fmla="*/ 1205367 h 1357700"/>
              <a:gd name="connsiteX82" fmla="*/ 5402905 w 10678681"/>
              <a:gd name="connsiteY82" fmla="*/ 1241191 h 1357700"/>
              <a:gd name="connsiteX83" fmla="*/ 5285593 w 10678681"/>
              <a:gd name="connsiteY83" fmla="*/ 1273569 h 1357700"/>
              <a:gd name="connsiteX84" fmla="*/ 5192893 w 10678681"/>
              <a:gd name="connsiteY84" fmla="*/ 1247188 h 1357700"/>
              <a:gd name="connsiteX85" fmla="*/ 5186475 w 10678681"/>
              <a:gd name="connsiteY85" fmla="*/ 1257028 h 1357700"/>
              <a:gd name="connsiteX86" fmla="*/ 5126038 w 10678681"/>
              <a:gd name="connsiteY86" fmla="*/ 1263189 h 1357700"/>
              <a:gd name="connsiteX87" fmla="*/ 4905913 w 10678681"/>
              <a:gd name="connsiteY87" fmla="*/ 1224477 h 1357700"/>
              <a:gd name="connsiteX88" fmla="*/ 4788036 w 10678681"/>
              <a:gd name="connsiteY88" fmla="*/ 1238182 h 1357700"/>
              <a:gd name="connsiteX89" fmla="*/ 4747555 w 10678681"/>
              <a:gd name="connsiteY89" fmla="*/ 1252768 h 1357700"/>
              <a:gd name="connsiteX90" fmla="*/ 4679644 w 10678681"/>
              <a:gd name="connsiteY90" fmla="*/ 1276603 h 1357700"/>
              <a:gd name="connsiteX91" fmla="*/ 4632222 w 10678681"/>
              <a:gd name="connsiteY91" fmla="*/ 1318360 h 1357700"/>
              <a:gd name="connsiteX92" fmla="*/ 4617358 w 10678681"/>
              <a:gd name="connsiteY92" fmla="*/ 1327690 h 1357700"/>
              <a:gd name="connsiteX93" fmla="*/ 4589102 w 10678681"/>
              <a:gd name="connsiteY93" fmla="*/ 1321223 h 1357700"/>
              <a:gd name="connsiteX94" fmla="*/ 4578184 w 10678681"/>
              <a:gd name="connsiteY94" fmla="*/ 1326745 h 1357700"/>
              <a:gd name="connsiteX95" fmla="*/ 4574270 w 10678681"/>
              <a:gd name="connsiteY95" fmla="*/ 1325878 h 1357700"/>
              <a:gd name="connsiteX96" fmla="*/ 4564919 w 10678681"/>
              <a:gd name="connsiteY96" fmla="*/ 1325507 h 1357700"/>
              <a:gd name="connsiteX97" fmla="*/ 4566586 w 10678681"/>
              <a:gd name="connsiteY97" fmla="*/ 1316963 h 1357700"/>
              <a:gd name="connsiteX98" fmla="*/ 4556303 w 10678681"/>
              <a:gd name="connsiteY98" fmla="*/ 1300262 h 1357700"/>
              <a:gd name="connsiteX99" fmla="*/ 4502358 w 10678681"/>
              <a:gd name="connsiteY99" fmla="*/ 1302558 h 1357700"/>
              <a:gd name="connsiteX100" fmla="*/ 4498919 w 10678681"/>
              <a:gd name="connsiteY100" fmla="*/ 1312115 h 1357700"/>
              <a:gd name="connsiteX101" fmla="*/ 4492075 w 10678681"/>
              <a:gd name="connsiteY101" fmla="*/ 1313357 h 1357700"/>
              <a:gd name="connsiteX102" fmla="*/ 4487466 w 10678681"/>
              <a:gd name="connsiteY102" fmla="*/ 1304102 h 1357700"/>
              <a:gd name="connsiteX103" fmla="*/ 4398292 w 10678681"/>
              <a:gd name="connsiteY103" fmla="*/ 1278410 h 1357700"/>
              <a:gd name="connsiteX104" fmla="*/ 4278026 w 10678681"/>
              <a:gd name="connsiteY104" fmla="*/ 1259803 h 1357700"/>
              <a:gd name="connsiteX105" fmla="*/ 4188995 w 10678681"/>
              <a:gd name="connsiteY105" fmla="*/ 1296718 h 1357700"/>
              <a:gd name="connsiteX106" fmla="*/ 4181483 w 10678681"/>
              <a:gd name="connsiteY106" fmla="*/ 1287686 h 1357700"/>
              <a:gd name="connsiteX107" fmla="*/ 4120739 w 10678681"/>
              <a:gd name="connsiteY107" fmla="*/ 1288549 h 1357700"/>
              <a:gd name="connsiteX108" fmla="*/ 3906561 w 10678681"/>
              <a:gd name="connsiteY108" fmla="*/ 1352435 h 1357700"/>
              <a:gd name="connsiteX109" fmla="*/ 3787890 w 10678681"/>
              <a:gd name="connsiteY109" fmla="*/ 1352442 h 1357700"/>
              <a:gd name="connsiteX110" fmla="*/ 3745993 w 10678681"/>
              <a:gd name="connsiteY110" fmla="*/ 1342630 h 1357700"/>
              <a:gd name="connsiteX111" fmla="*/ 3675785 w 10678681"/>
              <a:gd name="connsiteY111" fmla="*/ 1326802 h 1357700"/>
              <a:gd name="connsiteX112" fmla="*/ 3623856 w 10678681"/>
              <a:gd name="connsiteY112" fmla="*/ 1290804 h 1357700"/>
              <a:gd name="connsiteX113" fmla="*/ 3564933 w 10678681"/>
              <a:gd name="connsiteY113" fmla="*/ 1287147 h 1357700"/>
              <a:gd name="connsiteX114" fmla="*/ 3550537 w 10678681"/>
              <a:gd name="connsiteY114" fmla="*/ 1317552 h 1357700"/>
              <a:gd name="connsiteX115" fmla="*/ 3487736 w 10678681"/>
              <a:gd name="connsiteY115" fmla="*/ 1303493 h 1357700"/>
              <a:gd name="connsiteX116" fmla="*/ 3392548 w 10678681"/>
              <a:gd name="connsiteY116" fmla="*/ 1278741 h 1357700"/>
              <a:gd name="connsiteX117" fmla="*/ 3337466 w 10678681"/>
              <a:gd name="connsiteY117" fmla="*/ 1272537 h 1357700"/>
              <a:gd name="connsiteX118" fmla="*/ 3187206 w 10678681"/>
              <a:gd name="connsiteY118" fmla="*/ 1246821 h 1357700"/>
              <a:gd name="connsiteX119" fmla="*/ 3036856 w 10678681"/>
              <a:gd name="connsiteY119" fmla="*/ 1214383 h 1357700"/>
              <a:gd name="connsiteX120" fmla="*/ 2948654 w 10678681"/>
              <a:gd name="connsiteY120" fmla="*/ 1157455 h 1357700"/>
              <a:gd name="connsiteX121" fmla="*/ 2824973 w 10678681"/>
              <a:gd name="connsiteY121" fmla="*/ 1134864 h 1357700"/>
              <a:gd name="connsiteX122" fmla="*/ 2804398 w 10678681"/>
              <a:gd name="connsiteY122" fmla="*/ 1125556 h 1357700"/>
              <a:gd name="connsiteX123" fmla="*/ 2775396 w 10678681"/>
              <a:gd name="connsiteY123" fmla="*/ 1130148 h 1357700"/>
              <a:gd name="connsiteX124" fmla="*/ 2659096 w 10678681"/>
              <a:gd name="connsiteY124" fmla="*/ 1150294 h 1357700"/>
              <a:gd name="connsiteX125" fmla="*/ 2567088 w 10678681"/>
              <a:gd name="connsiteY125" fmla="*/ 1181781 h 1357700"/>
              <a:gd name="connsiteX126" fmla="*/ 2454501 w 10678681"/>
              <a:gd name="connsiteY126" fmla="*/ 1155455 h 1357700"/>
              <a:gd name="connsiteX127" fmla="*/ 2385161 w 10678681"/>
              <a:gd name="connsiteY127" fmla="*/ 1161312 h 1357700"/>
              <a:gd name="connsiteX128" fmla="*/ 2270528 w 10678681"/>
              <a:gd name="connsiteY128" fmla="*/ 1204338 h 1357700"/>
              <a:gd name="connsiteX129" fmla="*/ 2121820 w 10678681"/>
              <a:gd name="connsiteY129" fmla="*/ 1187078 h 1357700"/>
              <a:gd name="connsiteX130" fmla="*/ 2092716 w 10678681"/>
              <a:gd name="connsiteY130" fmla="*/ 1139224 h 1357700"/>
              <a:gd name="connsiteX131" fmla="*/ 2052449 w 10678681"/>
              <a:gd name="connsiteY131" fmla="*/ 1109687 h 1357700"/>
              <a:gd name="connsiteX132" fmla="*/ 2032607 w 10678681"/>
              <a:gd name="connsiteY132" fmla="*/ 1175477 h 1357700"/>
              <a:gd name="connsiteX133" fmla="*/ 1901837 w 10678681"/>
              <a:gd name="connsiteY133" fmla="*/ 1221762 h 1357700"/>
              <a:gd name="connsiteX134" fmla="*/ 1836762 w 10678681"/>
              <a:gd name="connsiteY134" fmla="*/ 1237387 h 1357700"/>
              <a:gd name="connsiteX135" fmla="*/ 1735877 w 10678681"/>
              <a:gd name="connsiteY135" fmla="*/ 1246527 h 1357700"/>
              <a:gd name="connsiteX136" fmla="*/ 1705069 w 10678681"/>
              <a:gd name="connsiteY136" fmla="*/ 1251989 h 1357700"/>
              <a:gd name="connsiteX137" fmla="*/ 1397689 w 10678681"/>
              <a:gd name="connsiteY137" fmla="*/ 1336144 h 1357700"/>
              <a:gd name="connsiteX138" fmla="*/ 1220734 w 10678681"/>
              <a:gd name="connsiteY138" fmla="*/ 1257811 h 1357700"/>
              <a:gd name="connsiteX139" fmla="*/ 1021737 w 10678681"/>
              <a:gd name="connsiteY139" fmla="*/ 1238739 h 1357700"/>
              <a:gd name="connsiteX140" fmla="*/ 959820 w 10678681"/>
              <a:gd name="connsiteY140" fmla="*/ 1275863 h 1357700"/>
              <a:gd name="connsiteX141" fmla="*/ 929137 w 10678681"/>
              <a:gd name="connsiteY141" fmla="*/ 1273957 h 1357700"/>
              <a:gd name="connsiteX142" fmla="*/ 878849 w 10678681"/>
              <a:gd name="connsiteY142" fmla="*/ 1266740 h 1357700"/>
              <a:gd name="connsiteX143" fmla="*/ 800667 w 10678681"/>
              <a:gd name="connsiteY143" fmla="*/ 1282041 h 1357700"/>
              <a:gd name="connsiteX144" fmla="*/ 644906 w 10678681"/>
              <a:gd name="connsiteY144" fmla="*/ 1273685 h 1357700"/>
              <a:gd name="connsiteX145" fmla="*/ 379869 w 10678681"/>
              <a:gd name="connsiteY145" fmla="*/ 1339165 h 1357700"/>
              <a:gd name="connsiteX146" fmla="*/ 137696 w 10678681"/>
              <a:gd name="connsiteY146" fmla="*/ 1319217 h 1357700"/>
              <a:gd name="connsiteX147" fmla="*/ 54250 w 10678681"/>
              <a:gd name="connsiteY147" fmla="*/ 1315838 h 1357700"/>
              <a:gd name="connsiteX148" fmla="*/ 28042 w 10678681"/>
              <a:gd name="connsiteY148" fmla="*/ 1297822 h 1357700"/>
              <a:gd name="connsiteX149" fmla="*/ 0 w 10678681"/>
              <a:gd name="connsiteY149" fmla="*/ 1294612 h 1357700"/>
              <a:gd name="connsiteX150" fmla="*/ 0 w 10678681"/>
              <a:gd name="connsiteY150"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833743 w 10678681"/>
              <a:gd name="connsiteY64" fmla="*/ 1027960 h 1357700"/>
              <a:gd name="connsiteX65" fmla="*/ 6698313 w 10678681"/>
              <a:gd name="connsiteY65" fmla="*/ 1063249 h 1357700"/>
              <a:gd name="connsiteX66" fmla="*/ 6550218 w 10678681"/>
              <a:gd name="connsiteY66" fmla="*/ 1026825 h 1357700"/>
              <a:gd name="connsiteX67" fmla="*/ 6437450 w 10678681"/>
              <a:gd name="connsiteY67" fmla="*/ 1101075 h 1357700"/>
              <a:gd name="connsiteX68" fmla="*/ 6327795 w 10678681"/>
              <a:gd name="connsiteY68" fmla="*/ 1088142 h 1357700"/>
              <a:gd name="connsiteX69" fmla="*/ 6136549 w 10678681"/>
              <a:gd name="connsiteY69" fmla="*/ 1100268 h 1357700"/>
              <a:gd name="connsiteX70" fmla="*/ 6004655 w 10678681"/>
              <a:gd name="connsiteY70" fmla="*/ 1114946 h 1357700"/>
              <a:gd name="connsiteX71" fmla="*/ 5936643 w 10678681"/>
              <a:gd name="connsiteY71" fmla="*/ 1095428 h 1357700"/>
              <a:gd name="connsiteX72" fmla="*/ 5912484 w 10678681"/>
              <a:gd name="connsiteY72" fmla="*/ 1112624 h 1357700"/>
              <a:gd name="connsiteX73" fmla="*/ 5908387 w 10678681"/>
              <a:gd name="connsiteY73" fmla="*/ 1116018 h 1357700"/>
              <a:gd name="connsiteX74" fmla="*/ 5890495 w 10678681"/>
              <a:gd name="connsiteY74" fmla="*/ 1120268 h 1357700"/>
              <a:gd name="connsiteX75" fmla="*/ 5887318 w 10678681"/>
              <a:gd name="connsiteY75" fmla="*/ 1133134 h 1357700"/>
              <a:gd name="connsiteX76" fmla="*/ 5861726 w 10678681"/>
              <a:gd name="connsiteY76" fmla="*/ 1147891 h 1357700"/>
              <a:gd name="connsiteX77" fmla="*/ 5805823 w 10678681"/>
              <a:gd name="connsiteY77" fmla="*/ 1152457 h 1357700"/>
              <a:gd name="connsiteX78" fmla="*/ 5689841 w 10678681"/>
              <a:gd name="connsiteY78" fmla="*/ 1176232 h 1357700"/>
              <a:gd name="connsiteX79" fmla="*/ 5572219 w 10678681"/>
              <a:gd name="connsiteY79" fmla="*/ 1173708 h 1357700"/>
              <a:gd name="connsiteX80" fmla="*/ 5537768 w 10678681"/>
              <a:gd name="connsiteY80" fmla="*/ 1190202 h 1357700"/>
              <a:gd name="connsiteX81" fmla="*/ 5488513 w 10678681"/>
              <a:gd name="connsiteY81" fmla="*/ 1205367 h 1357700"/>
              <a:gd name="connsiteX82" fmla="*/ 5402905 w 10678681"/>
              <a:gd name="connsiteY82" fmla="*/ 1241191 h 1357700"/>
              <a:gd name="connsiteX83" fmla="*/ 5285593 w 10678681"/>
              <a:gd name="connsiteY83" fmla="*/ 1273569 h 1357700"/>
              <a:gd name="connsiteX84" fmla="*/ 5192893 w 10678681"/>
              <a:gd name="connsiteY84" fmla="*/ 1247188 h 1357700"/>
              <a:gd name="connsiteX85" fmla="*/ 5186475 w 10678681"/>
              <a:gd name="connsiteY85" fmla="*/ 1257028 h 1357700"/>
              <a:gd name="connsiteX86" fmla="*/ 5126038 w 10678681"/>
              <a:gd name="connsiteY86" fmla="*/ 1263189 h 1357700"/>
              <a:gd name="connsiteX87" fmla="*/ 4905913 w 10678681"/>
              <a:gd name="connsiteY87" fmla="*/ 1224477 h 1357700"/>
              <a:gd name="connsiteX88" fmla="*/ 4788036 w 10678681"/>
              <a:gd name="connsiteY88" fmla="*/ 1238182 h 1357700"/>
              <a:gd name="connsiteX89" fmla="*/ 4747555 w 10678681"/>
              <a:gd name="connsiteY89" fmla="*/ 1252768 h 1357700"/>
              <a:gd name="connsiteX90" fmla="*/ 4679644 w 10678681"/>
              <a:gd name="connsiteY90" fmla="*/ 1276603 h 1357700"/>
              <a:gd name="connsiteX91" fmla="*/ 4632222 w 10678681"/>
              <a:gd name="connsiteY91" fmla="*/ 1318360 h 1357700"/>
              <a:gd name="connsiteX92" fmla="*/ 4617358 w 10678681"/>
              <a:gd name="connsiteY92" fmla="*/ 1327690 h 1357700"/>
              <a:gd name="connsiteX93" fmla="*/ 4589102 w 10678681"/>
              <a:gd name="connsiteY93" fmla="*/ 1321223 h 1357700"/>
              <a:gd name="connsiteX94" fmla="*/ 4578184 w 10678681"/>
              <a:gd name="connsiteY94" fmla="*/ 1326745 h 1357700"/>
              <a:gd name="connsiteX95" fmla="*/ 4574270 w 10678681"/>
              <a:gd name="connsiteY95" fmla="*/ 1325878 h 1357700"/>
              <a:gd name="connsiteX96" fmla="*/ 4564919 w 10678681"/>
              <a:gd name="connsiteY96" fmla="*/ 1325507 h 1357700"/>
              <a:gd name="connsiteX97" fmla="*/ 4566586 w 10678681"/>
              <a:gd name="connsiteY97" fmla="*/ 1316963 h 1357700"/>
              <a:gd name="connsiteX98" fmla="*/ 4556303 w 10678681"/>
              <a:gd name="connsiteY98" fmla="*/ 1300262 h 1357700"/>
              <a:gd name="connsiteX99" fmla="*/ 4502358 w 10678681"/>
              <a:gd name="connsiteY99" fmla="*/ 1302558 h 1357700"/>
              <a:gd name="connsiteX100" fmla="*/ 4498919 w 10678681"/>
              <a:gd name="connsiteY100" fmla="*/ 1312115 h 1357700"/>
              <a:gd name="connsiteX101" fmla="*/ 4492075 w 10678681"/>
              <a:gd name="connsiteY101" fmla="*/ 1313357 h 1357700"/>
              <a:gd name="connsiteX102" fmla="*/ 4487466 w 10678681"/>
              <a:gd name="connsiteY102" fmla="*/ 1304102 h 1357700"/>
              <a:gd name="connsiteX103" fmla="*/ 4398292 w 10678681"/>
              <a:gd name="connsiteY103" fmla="*/ 1278410 h 1357700"/>
              <a:gd name="connsiteX104" fmla="*/ 4278026 w 10678681"/>
              <a:gd name="connsiteY104" fmla="*/ 1259803 h 1357700"/>
              <a:gd name="connsiteX105" fmla="*/ 4188995 w 10678681"/>
              <a:gd name="connsiteY105" fmla="*/ 1296718 h 1357700"/>
              <a:gd name="connsiteX106" fmla="*/ 4181483 w 10678681"/>
              <a:gd name="connsiteY106" fmla="*/ 1287686 h 1357700"/>
              <a:gd name="connsiteX107" fmla="*/ 4120739 w 10678681"/>
              <a:gd name="connsiteY107" fmla="*/ 1288549 h 1357700"/>
              <a:gd name="connsiteX108" fmla="*/ 3906561 w 10678681"/>
              <a:gd name="connsiteY108" fmla="*/ 1352435 h 1357700"/>
              <a:gd name="connsiteX109" fmla="*/ 3787890 w 10678681"/>
              <a:gd name="connsiteY109" fmla="*/ 1352442 h 1357700"/>
              <a:gd name="connsiteX110" fmla="*/ 3745993 w 10678681"/>
              <a:gd name="connsiteY110" fmla="*/ 1342630 h 1357700"/>
              <a:gd name="connsiteX111" fmla="*/ 3675785 w 10678681"/>
              <a:gd name="connsiteY111" fmla="*/ 1326802 h 1357700"/>
              <a:gd name="connsiteX112" fmla="*/ 3623856 w 10678681"/>
              <a:gd name="connsiteY112" fmla="*/ 1290804 h 1357700"/>
              <a:gd name="connsiteX113" fmla="*/ 3564933 w 10678681"/>
              <a:gd name="connsiteY113" fmla="*/ 1287147 h 1357700"/>
              <a:gd name="connsiteX114" fmla="*/ 3550537 w 10678681"/>
              <a:gd name="connsiteY114" fmla="*/ 1317552 h 1357700"/>
              <a:gd name="connsiteX115" fmla="*/ 3487736 w 10678681"/>
              <a:gd name="connsiteY115" fmla="*/ 1303493 h 1357700"/>
              <a:gd name="connsiteX116" fmla="*/ 3392548 w 10678681"/>
              <a:gd name="connsiteY116" fmla="*/ 1278741 h 1357700"/>
              <a:gd name="connsiteX117" fmla="*/ 3337466 w 10678681"/>
              <a:gd name="connsiteY117" fmla="*/ 1272537 h 1357700"/>
              <a:gd name="connsiteX118" fmla="*/ 3187206 w 10678681"/>
              <a:gd name="connsiteY118" fmla="*/ 1246821 h 1357700"/>
              <a:gd name="connsiteX119" fmla="*/ 3036856 w 10678681"/>
              <a:gd name="connsiteY119" fmla="*/ 1214383 h 1357700"/>
              <a:gd name="connsiteX120" fmla="*/ 2948654 w 10678681"/>
              <a:gd name="connsiteY120" fmla="*/ 1157455 h 1357700"/>
              <a:gd name="connsiteX121" fmla="*/ 2824973 w 10678681"/>
              <a:gd name="connsiteY121" fmla="*/ 1134864 h 1357700"/>
              <a:gd name="connsiteX122" fmla="*/ 2804398 w 10678681"/>
              <a:gd name="connsiteY122" fmla="*/ 1125556 h 1357700"/>
              <a:gd name="connsiteX123" fmla="*/ 2775396 w 10678681"/>
              <a:gd name="connsiteY123" fmla="*/ 1130148 h 1357700"/>
              <a:gd name="connsiteX124" fmla="*/ 2659096 w 10678681"/>
              <a:gd name="connsiteY124" fmla="*/ 1150294 h 1357700"/>
              <a:gd name="connsiteX125" fmla="*/ 2567088 w 10678681"/>
              <a:gd name="connsiteY125" fmla="*/ 1181781 h 1357700"/>
              <a:gd name="connsiteX126" fmla="*/ 2454501 w 10678681"/>
              <a:gd name="connsiteY126" fmla="*/ 1155455 h 1357700"/>
              <a:gd name="connsiteX127" fmla="*/ 2385161 w 10678681"/>
              <a:gd name="connsiteY127" fmla="*/ 1161312 h 1357700"/>
              <a:gd name="connsiteX128" fmla="*/ 2270528 w 10678681"/>
              <a:gd name="connsiteY128" fmla="*/ 1204338 h 1357700"/>
              <a:gd name="connsiteX129" fmla="*/ 2121820 w 10678681"/>
              <a:gd name="connsiteY129" fmla="*/ 1187078 h 1357700"/>
              <a:gd name="connsiteX130" fmla="*/ 2092716 w 10678681"/>
              <a:gd name="connsiteY130" fmla="*/ 1139224 h 1357700"/>
              <a:gd name="connsiteX131" fmla="*/ 2052449 w 10678681"/>
              <a:gd name="connsiteY131" fmla="*/ 1109687 h 1357700"/>
              <a:gd name="connsiteX132" fmla="*/ 2032607 w 10678681"/>
              <a:gd name="connsiteY132" fmla="*/ 1175477 h 1357700"/>
              <a:gd name="connsiteX133" fmla="*/ 1901837 w 10678681"/>
              <a:gd name="connsiteY133" fmla="*/ 1221762 h 1357700"/>
              <a:gd name="connsiteX134" fmla="*/ 1836762 w 10678681"/>
              <a:gd name="connsiteY134" fmla="*/ 1237387 h 1357700"/>
              <a:gd name="connsiteX135" fmla="*/ 1735877 w 10678681"/>
              <a:gd name="connsiteY135" fmla="*/ 1246527 h 1357700"/>
              <a:gd name="connsiteX136" fmla="*/ 1705069 w 10678681"/>
              <a:gd name="connsiteY136" fmla="*/ 1251989 h 1357700"/>
              <a:gd name="connsiteX137" fmla="*/ 1397689 w 10678681"/>
              <a:gd name="connsiteY137" fmla="*/ 1336144 h 1357700"/>
              <a:gd name="connsiteX138" fmla="*/ 1220734 w 10678681"/>
              <a:gd name="connsiteY138" fmla="*/ 1257811 h 1357700"/>
              <a:gd name="connsiteX139" fmla="*/ 1021737 w 10678681"/>
              <a:gd name="connsiteY139" fmla="*/ 1238739 h 1357700"/>
              <a:gd name="connsiteX140" fmla="*/ 959820 w 10678681"/>
              <a:gd name="connsiteY140" fmla="*/ 1275863 h 1357700"/>
              <a:gd name="connsiteX141" fmla="*/ 929137 w 10678681"/>
              <a:gd name="connsiteY141" fmla="*/ 1273957 h 1357700"/>
              <a:gd name="connsiteX142" fmla="*/ 878849 w 10678681"/>
              <a:gd name="connsiteY142" fmla="*/ 1266740 h 1357700"/>
              <a:gd name="connsiteX143" fmla="*/ 800667 w 10678681"/>
              <a:gd name="connsiteY143" fmla="*/ 1282041 h 1357700"/>
              <a:gd name="connsiteX144" fmla="*/ 644906 w 10678681"/>
              <a:gd name="connsiteY144" fmla="*/ 1273685 h 1357700"/>
              <a:gd name="connsiteX145" fmla="*/ 379869 w 10678681"/>
              <a:gd name="connsiteY145" fmla="*/ 1339165 h 1357700"/>
              <a:gd name="connsiteX146" fmla="*/ 137696 w 10678681"/>
              <a:gd name="connsiteY146" fmla="*/ 1319217 h 1357700"/>
              <a:gd name="connsiteX147" fmla="*/ 54250 w 10678681"/>
              <a:gd name="connsiteY147" fmla="*/ 1315838 h 1357700"/>
              <a:gd name="connsiteX148" fmla="*/ 28042 w 10678681"/>
              <a:gd name="connsiteY148" fmla="*/ 1297822 h 1357700"/>
              <a:gd name="connsiteX149" fmla="*/ 0 w 10678681"/>
              <a:gd name="connsiteY149" fmla="*/ 1294612 h 1357700"/>
              <a:gd name="connsiteX150" fmla="*/ 0 w 10678681"/>
              <a:gd name="connsiteY150"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833743 w 10678681"/>
              <a:gd name="connsiteY64" fmla="*/ 1027960 h 1357700"/>
              <a:gd name="connsiteX65" fmla="*/ 6698313 w 10678681"/>
              <a:gd name="connsiteY65" fmla="*/ 1063249 h 1357700"/>
              <a:gd name="connsiteX66" fmla="*/ 6550218 w 10678681"/>
              <a:gd name="connsiteY66" fmla="*/ 1026825 h 1357700"/>
              <a:gd name="connsiteX67" fmla="*/ 6437450 w 10678681"/>
              <a:gd name="connsiteY67" fmla="*/ 1101075 h 1357700"/>
              <a:gd name="connsiteX68" fmla="*/ 6327795 w 10678681"/>
              <a:gd name="connsiteY68" fmla="*/ 1088142 h 1357700"/>
              <a:gd name="connsiteX69" fmla="*/ 6136549 w 10678681"/>
              <a:gd name="connsiteY69" fmla="*/ 1100268 h 1357700"/>
              <a:gd name="connsiteX70" fmla="*/ 6004655 w 10678681"/>
              <a:gd name="connsiteY70" fmla="*/ 1114946 h 1357700"/>
              <a:gd name="connsiteX71" fmla="*/ 5936643 w 10678681"/>
              <a:gd name="connsiteY71" fmla="*/ 1095428 h 1357700"/>
              <a:gd name="connsiteX72" fmla="*/ 5912484 w 10678681"/>
              <a:gd name="connsiteY72" fmla="*/ 1112624 h 1357700"/>
              <a:gd name="connsiteX73" fmla="*/ 5908387 w 10678681"/>
              <a:gd name="connsiteY73" fmla="*/ 1116018 h 1357700"/>
              <a:gd name="connsiteX74" fmla="*/ 5890495 w 10678681"/>
              <a:gd name="connsiteY74" fmla="*/ 1120268 h 1357700"/>
              <a:gd name="connsiteX75" fmla="*/ 5887318 w 10678681"/>
              <a:gd name="connsiteY75" fmla="*/ 1133134 h 1357700"/>
              <a:gd name="connsiteX76" fmla="*/ 5861726 w 10678681"/>
              <a:gd name="connsiteY76" fmla="*/ 1147891 h 1357700"/>
              <a:gd name="connsiteX77" fmla="*/ 5805823 w 10678681"/>
              <a:gd name="connsiteY77" fmla="*/ 1152457 h 1357700"/>
              <a:gd name="connsiteX78" fmla="*/ 5689841 w 10678681"/>
              <a:gd name="connsiteY78" fmla="*/ 1176232 h 1357700"/>
              <a:gd name="connsiteX79" fmla="*/ 5537768 w 10678681"/>
              <a:gd name="connsiteY79" fmla="*/ 1190202 h 1357700"/>
              <a:gd name="connsiteX80" fmla="*/ 5488513 w 10678681"/>
              <a:gd name="connsiteY80" fmla="*/ 1205367 h 1357700"/>
              <a:gd name="connsiteX81" fmla="*/ 5402905 w 10678681"/>
              <a:gd name="connsiteY81" fmla="*/ 1241191 h 1357700"/>
              <a:gd name="connsiteX82" fmla="*/ 5285593 w 10678681"/>
              <a:gd name="connsiteY82" fmla="*/ 1273569 h 1357700"/>
              <a:gd name="connsiteX83" fmla="*/ 5192893 w 10678681"/>
              <a:gd name="connsiteY83" fmla="*/ 1247188 h 1357700"/>
              <a:gd name="connsiteX84" fmla="*/ 5186475 w 10678681"/>
              <a:gd name="connsiteY84" fmla="*/ 1257028 h 1357700"/>
              <a:gd name="connsiteX85" fmla="*/ 5126038 w 10678681"/>
              <a:gd name="connsiteY85" fmla="*/ 1263189 h 1357700"/>
              <a:gd name="connsiteX86" fmla="*/ 4905913 w 10678681"/>
              <a:gd name="connsiteY86" fmla="*/ 1224477 h 1357700"/>
              <a:gd name="connsiteX87" fmla="*/ 4788036 w 10678681"/>
              <a:gd name="connsiteY87" fmla="*/ 1238182 h 1357700"/>
              <a:gd name="connsiteX88" fmla="*/ 4747555 w 10678681"/>
              <a:gd name="connsiteY88" fmla="*/ 1252768 h 1357700"/>
              <a:gd name="connsiteX89" fmla="*/ 4679644 w 10678681"/>
              <a:gd name="connsiteY89" fmla="*/ 1276603 h 1357700"/>
              <a:gd name="connsiteX90" fmla="*/ 4632222 w 10678681"/>
              <a:gd name="connsiteY90" fmla="*/ 1318360 h 1357700"/>
              <a:gd name="connsiteX91" fmla="*/ 4617358 w 10678681"/>
              <a:gd name="connsiteY91" fmla="*/ 1327690 h 1357700"/>
              <a:gd name="connsiteX92" fmla="*/ 4589102 w 10678681"/>
              <a:gd name="connsiteY92" fmla="*/ 1321223 h 1357700"/>
              <a:gd name="connsiteX93" fmla="*/ 4578184 w 10678681"/>
              <a:gd name="connsiteY93" fmla="*/ 1326745 h 1357700"/>
              <a:gd name="connsiteX94" fmla="*/ 4574270 w 10678681"/>
              <a:gd name="connsiteY94" fmla="*/ 1325878 h 1357700"/>
              <a:gd name="connsiteX95" fmla="*/ 4564919 w 10678681"/>
              <a:gd name="connsiteY95" fmla="*/ 1325507 h 1357700"/>
              <a:gd name="connsiteX96" fmla="*/ 4566586 w 10678681"/>
              <a:gd name="connsiteY96" fmla="*/ 1316963 h 1357700"/>
              <a:gd name="connsiteX97" fmla="*/ 4556303 w 10678681"/>
              <a:gd name="connsiteY97" fmla="*/ 1300262 h 1357700"/>
              <a:gd name="connsiteX98" fmla="*/ 4502358 w 10678681"/>
              <a:gd name="connsiteY98" fmla="*/ 1302558 h 1357700"/>
              <a:gd name="connsiteX99" fmla="*/ 4498919 w 10678681"/>
              <a:gd name="connsiteY99" fmla="*/ 1312115 h 1357700"/>
              <a:gd name="connsiteX100" fmla="*/ 4492075 w 10678681"/>
              <a:gd name="connsiteY100" fmla="*/ 1313357 h 1357700"/>
              <a:gd name="connsiteX101" fmla="*/ 4487466 w 10678681"/>
              <a:gd name="connsiteY101" fmla="*/ 1304102 h 1357700"/>
              <a:gd name="connsiteX102" fmla="*/ 4398292 w 10678681"/>
              <a:gd name="connsiteY102" fmla="*/ 1278410 h 1357700"/>
              <a:gd name="connsiteX103" fmla="*/ 4278026 w 10678681"/>
              <a:gd name="connsiteY103" fmla="*/ 1259803 h 1357700"/>
              <a:gd name="connsiteX104" fmla="*/ 4188995 w 10678681"/>
              <a:gd name="connsiteY104" fmla="*/ 1296718 h 1357700"/>
              <a:gd name="connsiteX105" fmla="*/ 4181483 w 10678681"/>
              <a:gd name="connsiteY105" fmla="*/ 1287686 h 1357700"/>
              <a:gd name="connsiteX106" fmla="*/ 4120739 w 10678681"/>
              <a:gd name="connsiteY106" fmla="*/ 1288549 h 1357700"/>
              <a:gd name="connsiteX107" fmla="*/ 3906561 w 10678681"/>
              <a:gd name="connsiteY107" fmla="*/ 1352435 h 1357700"/>
              <a:gd name="connsiteX108" fmla="*/ 3787890 w 10678681"/>
              <a:gd name="connsiteY108" fmla="*/ 1352442 h 1357700"/>
              <a:gd name="connsiteX109" fmla="*/ 3745993 w 10678681"/>
              <a:gd name="connsiteY109" fmla="*/ 1342630 h 1357700"/>
              <a:gd name="connsiteX110" fmla="*/ 3675785 w 10678681"/>
              <a:gd name="connsiteY110" fmla="*/ 1326802 h 1357700"/>
              <a:gd name="connsiteX111" fmla="*/ 3623856 w 10678681"/>
              <a:gd name="connsiteY111" fmla="*/ 1290804 h 1357700"/>
              <a:gd name="connsiteX112" fmla="*/ 3564933 w 10678681"/>
              <a:gd name="connsiteY112" fmla="*/ 1287147 h 1357700"/>
              <a:gd name="connsiteX113" fmla="*/ 3550537 w 10678681"/>
              <a:gd name="connsiteY113" fmla="*/ 1317552 h 1357700"/>
              <a:gd name="connsiteX114" fmla="*/ 3487736 w 10678681"/>
              <a:gd name="connsiteY114" fmla="*/ 1303493 h 1357700"/>
              <a:gd name="connsiteX115" fmla="*/ 3392548 w 10678681"/>
              <a:gd name="connsiteY115" fmla="*/ 1278741 h 1357700"/>
              <a:gd name="connsiteX116" fmla="*/ 3337466 w 10678681"/>
              <a:gd name="connsiteY116" fmla="*/ 1272537 h 1357700"/>
              <a:gd name="connsiteX117" fmla="*/ 3187206 w 10678681"/>
              <a:gd name="connsiteY117" fmla="*/ 1246821 h 1357700"/>
              <a:gd name="connsiteX118" fmla="*/ 3036856 w 10678681"/>
              <a:gd name="connsiteY118" fmla="*/ 1214383 h 1357700"/>
              <a:gd name="connsiteX119" fmla="*/ 2948654 w 10678681"/>
              <a:gd name="connsiteY119" fmla="*/ 1157455 h 1357700"/>
              <a:gd name="connsiteX120" fmla="*/ 2824973 w 10678681"/>
              <a:gd name="connsiteY120" fmla="*/ 1134864 h 1357700"/>
              <a:gd name="connsiteX121" fmla="*/ 2804398 w 10678681"/>
              <a:gd name="connsiteY121" fmla="*/ 1125556 h 1357700"/>
              <a:gd name="connsiteX122" fmla="*/ 2775396 w 10678681"/>
              <a:gd name="connsiteY122" fmla="*/ 1130148 h 1357700"/>
              <a:gd name="connsiteX123" fmla="*/ 2659096 w 10678681"/>
              <a:gd name="connsiteY123" fmla="*/ 1150294 h 1357700"/>
              <a:gd name="connsiteX124" fmla="*/ 2567088 w 10678681"/>
              <a:gd name="connsiteY124" fmla="*/ 1181781 h 1357700"/>
              <a:gd name="connsiteX125" fmla="*/ 2454501 w 10678681"/>
              <a:gd name="connsiteY125" fmla="*/ 1155455 h 1357700"/>
              <a:gd name="connsiteX126" fmla="*/ 2385161 w 10678681"/>
              <a:gd name="connsiteY126" fmla="*/ 1161312 h 1357700"/>
              <a:gd name="connsiteX127" fmla="*/ 2270528 w 10678681"/>
              <a:gd name="connsiteY127" fmla="*/ 1204338 h 1357700"/>
              <a:gd name="connsiteX128" fmla="*/ 2121820 w 10678681"/>
              <a:gd name="connsiteY128" fmla="*/ 1187078 h 1357700"/>
              <a:gd name="connsiteX129" fmla="*/ 2092716 w 10678681"/>
              <a:gd name="connsiteY129" fmla="*/ 1139224 h 1357700"/>
              <a:gd name="connsiteX130" fmla="*/ 2052449 w 10678681"/>
              <a:gd name="connsiteY130" fmla="*/ 1109687 h 1357700"/>
              <a:gd name="connsiteX131" fmla="*/ 2032607 w 10678681"/>
              <a:gd name="connsiteY131" fmla="*/ 1175477 h 1357700"/>
              <a:gd name="connsiteX132" fmla="*/ 1901837 w 10678681"/>
              <a:gd name="connsiteY132" fmla="*/ 1221762 h 1357700"/>
              <a:gd name="connsiteX133" fmla="*/ 1836762 w 10678681"/>
              <a:gd name="connsiteY133" fmla="*/ 1237387 h 1357700"/>
              <a:gd name="connsiteX134" fmla="*/ 1735877 w 10678681"/>
              <a:gd name="connsiteY134" fmla="*/ 1246527 h 1357700"/>
              <a:gd name="connsiteX135" fmla="*/ 1705069 w 10678681"/>
              <a:gd name="connsiteY135" fmla="*/ 1251989 h 1357700"/>
              <a:gd name="connsiteX136" fmla="*/ 1397689 w 10678681"/>
              <a:gd name="connsiteY136" fmla="*/ 1336144 h 1357700"/>
              <a:gd name="connsiteX137" fmla="*/ 1220734 w 10678681"/>
              <a:gd name="connsiteY137" fmla="*/ 1257811 h 1357700"/>
              <a:gd name="connsiteX138" fmla="*/ 1021737 w 10678681"/>
              <a:gd name="connsiteY138" fmla="*/ 1238739 h 1357700"/>
              <a:gd name="connsiteX139" fmla="*/ 959820 w 10678681"/>
              <a:gd name="connsiteY139" fmla="*/ 1275863 h 1357700"/>
              <a:gd name="connsiteX140" fmla="*/ 929137 w 10678681"/>
              <a:gd name="connsiteY140" fmla="*/ 1273957 h 1357700"/>
              <a:gd name="connsiteX141" fmla="*/ 878849 w 10678681"/>
              <a:gd name="connsiteY141" fmla="*/ 1266740 h 1357700"/>
              <a:gd name="connsiteX142" fmla="*/ 800667 w 10678681"/>
              <a:gd name="connsiteY142" fmla="*/ 1282041 h 1357700"/>
              <a:gd name="connsiteX143" fmla="*/ 644906 w 10678681"/>
              <a:gd name="connsiteY143" fmla="*/ 1273685 h 1357700"/>
              <a:gd name="connsiteX144" fmla="*/ 379869 w 10678681"/>
              <a:gd name="connsiteY144" fmla="*/ 1339165 h 1357700"/>
              <a:gd name="connsiteX145" fmla="*/ 137696 w 10678681"/>
              <a:gd name="connsiteY145" fmla="*/ 1319217 h 1357700"/>
              <a:gd name="connsiteX146" fmla="*/ 54250 w 10678681"/>
              <a:gd name="connsiteY146" fmla="*/ 1315838 h 1357700"/>
              <a:gd name="connsiteX147" fmla="*/ 28042 w 10678681"/>
              <a:gd name="connsiteY147" fmla="*/ 1297822 h 1357700"/>
              <a:gd name="connsiteX148" fmla="*/ 0 w 10678681"/>
              <a:gd name="connsiteY148" fmla="*/ 1294612 h 1357700"/>
              <a:gd name="connsiteX149" fmla="*/ 0 w 10678681"/>
              <a:gd name="connsiteY149"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833743 w 10678681"/>
              <a:gd name="connsiteY64" fmla="*/ 1027960 h 1357700"/>
              <a:gd name="connsiteX65" fmla="*/ 6698313 w 10678681"/>
              <a:gd name="connsiteY65" fmla="*/ 1063249 h 1357700"/>
              <a:gd name="connsiteX66" fmla="*/ 6550218 w 10678681"/>
              <a:gd name="connsiteY66" fmla="*/ 1026825 h 1357700"/>
              <a:gd name="connsiteX67" fmla="*/ 6437450 w 10678681"/>
              <a:gd name="connsiteY67" fmla="*/ 1101075 h 1357700"/>
              <a:gd name="connsiteX68" fmla="*/ 6327795 w 10678681"/>
              <a:gd name="connsiteY68" fmla="*/ 1088142 h 1357700"/>
              <a:gd name="connsiteX69" fmla="*/ 6136549 w 10678681"/>
              <a:gd name="connsiteY69" fmla="*/ 1100268 h 1357700"/>
              <a:gd name="connsiteX70" fmla="*/ 6004655 w 10678681"/>
              <a:gd name="connsiteY70" fmla="*/ 1114946 h 1357700"/>
              <a:gd name="connsiteX71" fmla="*/ 5936643 w 10678681"/>
              <a:gd name="connsiteY71" fmla="*/ 1095428 h 1357700"/>
              <a:gd name="connsiteX72" fmla="*/ 5912484 w 10678681"/>
              <a:gd name="connsiteY72" fmla="*/ 1112624 h 1357700"/>
              <a:gd name="connsiteX73" fmla="*/ 5908387 w 10678681"/>
              <a:gd name="connsiteY73" fmla="*/ 1116018 h 1357700"/>
              <a:gd name="connsiteX74" fmla="*/ 5890495 w 10678681"/>
              <a:gd name="connsiteY74" fmla="*/ 1120268 h 1357700"/>
              <a:gd name="connsiteX75" fmla="*/ 5887318 w 10678681"/>
              <a:gd name="connsiteY75" fmla="*/ 1133134 h 1357700"/>
              <a:gd name="connsiteX76" fmla="*/ 5861726 w 10678681"/>
              <a:gd name="connsiteY76" fmla="*/ 1147891 h 1357700"/>
              <a:gd name="connsiteX77" fmla="*/ 5805823 w 10678681"/>
              <a:gd name="connsiteY77" fmla="*/ 1152457 h 1357700"/>
              <a:gd name="connsiteX78" fmla="*/ 5689841 w 10678681"/>
              <a:gd name="connsiteY78" fmla="*/ 1176232 h 1357700"/>
              <a:gd name="connsiteX79" fmla="*/ 5605119 w 10678681"/>
              <a:gd name="connsiteY79" fmla="*/ 1190202 h 1357700"/>
              <a:gd name="connsiteX80" fmla="*/ 5488513 w 10678681"/>
              <a:gd name="connsiteY80" fmla="*/ 1205367 h 1357700"/>
              <a:gd name="connsiteX81" fmla="*/ 5402905 w 10678681"/>
              <a:gd name="connsiteY81" fmla="*/ 1241191 h 1357700"/>
              <a:gd name="connsiteX82" fmla="*/ 5285593 w 10678681"/>
              <a:gd name="connsiteY82" fmla="*/ 1273569 h 1357700"/>
              <a:gd name="connsiteX83" fmla="*/ 5192893 w 10678681"/>
              <a:gd name="connsiteY83" fmla="*/ 1247188 h 1357700"/>
              <a:gd name="connsiteX84" fmla="*/ 5186475 w 10678681"/>
              <a:gd name="connsiteY84" fmla="*/ 1257028 h 1357700"/>
              <a:gd name="connsiteX85" fmla="*/ 5126038 w 10678681"/>
              <a:gd name="connsiteY85" fmla="*/ 1263189 h 1357700"/>
              <a:gd name="connsiteX86" fmla="*/ 4905913 w 10678681"/>
              <a:gd name="connsiteY86" fmla="*/ 1224477 h 1357700"/>
              <a:gd name="connsiteX87" fmla="*/ 4788036 w 10678681"/>
              <a:gd name="connsiteY87" fmla="*/ 1238182 h 1357700"/>
              <a:gd name="connsiteX88" fmla="*/ 4747555 w 10678681"/>
              <a:gd name="connsiteY88" fmla="*/ 1252768 h 1357700"/>
              <a:gd name="connsiteX89" fmla="*/ 4679644 w 10678681"/>
              <a:gd name="connsiteY89" fmla="*/ 1276603 h 1357700"/>
              <a:gd name="connsiteX90" fmla="*/ 4632222 w 10678681"/>
              <a:gd name="connsiteY90" fmla="*/ 1318360 h 1357700"/>
              <a:gd name="connsiteX91" fmla="*/ 4617358 w 10678681"/>
              <a:gd name="connsiteY91" fmla="*/ 1327690 h 1357700"/>
              <a:gd name="connsiteX92" fmla="*/ 4589102 w 10678681"/>
              <a:gd name="connsiteY92" fmla="*/ 1321223 h 1357700"/>
              <a:gd name="connsiteX93" fmla="*/ 4578184 w 10678681"/>
              <a:gd name="connsiteY93" fmla="*/ 1326745 h 1357700"/>
              <a:gd name="connsiteX94" fmla="*/ 4574270 w 10678681"/>
              <a:gd name="connsiteY94" fmla="*/ 1325878 h 1357700"/>
              <a:gd name="connsiteX95" fmla="*/ 4564919 w 10678681"/>
              <a:gd name="connsiteY95" fmla="*/ 1325507 h 1357700"/>
              <a:gd name="connsiteX96" fmla="*/ 4566586 w 10678681"/>
              <a:gd name="connsiteY96" fmla="*/ 1316963 h 1357700"/>
              <a:gd name="connsiteX97" fmla="*/ 4556303 w 10678681"/>
              <a:gd name="connsiteY97" fmla="*/ 1300262 h 1357700"/>
              <a:gd name="connsiteX98" fmla="*/ 4502358 w 10678681"/>
              <a:gd name="connsiteY98" fmla="*/ 1302558 h 1357700"/>
              <a:gd name="connsiteX99" fmla="*/ 4498919 w 10678681"/>
              <a:gd name="connsiteY99" fmla="*/ 1312115 h 1357700"/>
              <a:gd name="connsiteX100" fmla="*/ 4492075 w 10678681"/>
              <a:gd name="connsiteY100" fmla="*/ 1313357 h 1357700"/>
              <a:gd name="connsiteX101" fmla="*/ 4487466 w 10678681"/>
              <a:gd name="connsiteY101" fmla="*/ 1304102 h 1357700"/>
              <a:gd name="connsiteX102" fmla="*/ 4398292 w 10678681"/>
              <a:gd name="connsiteY102" fmla="*/ 1278410 h 1357700"/>
              <a:gd name="connsiteX103" fmla="*/ 4278026 w 10678681"/>
              <a:gd name="connsiteY103" fmla="*/ 1259803 h 1357700"/>
              <a:gd name="connsiteX104" fmla="*/ 4188995 w 10678681"/>
              <a:gd name="connsiteY104" fmla="*/ 1296718 h 1357700"/>
              <a:gd name="connsiteX105" fmla="*/ 4181483 w 10678681"/>
              <a:gd name="connsiteY105" fmla="*/ 1287686 h 1357700"/>
              <a:gd name="connsiteX106" fmla="*/ 4120739 w 10678681"/>
              <a:gd name="connsiteY106" fmla="*/ 1288549 h 1357700"/>
              <a:gd name="connsiteX107" fmla="*/ 3906561 w 10678681"/>
              <a:gd name="connsiteY107" fmla="*/ 1352435 h 1357700"/>
              <a:gd name="connsiteX108" fmla="*/ 3787890 w 10678681"/>
              <a:gd name="connsiteY108" fmla="*/ 1352442 h 1357700"/>
              <a:gd name="connsiteX109" fmla="*/ 3745993 w 10678681"/>
              <a:gd name="connsiteY109" fmla="*/ 1342630 h 1357700"/>
              <a:gd name="connsiteX110" fmla="*/ 3675785 w 10678681"/>
              <a:gd name="connsiteY110" fmla="*/ 1326802 h 1357700"/>
              <a:gd name="connsiteX111" fmla="*/ 3623856 w 10678681"/>
              <a:gd name="connsiteY111" fmla="*/ 1290804 h 1357700"/>
              <a:gd name="connsiteX112" fmla="*/ 3564933 w 10678681"/>
              <a:gd name="connsiteY112" fmla="*/ 1287147 h 1357700"/>
              <a:gd name="connsiteX113" fmla="*/ 3550537 w 10678681"/>
              <a:gd name="connsiteY113" fmla="*/ 1317552 h 1357700"/>
              <a:gd name="connsiteX114" fmla="*/ 3487736 w 10678681"/>
              <a:gd name="connsiteY114" fmla="*/ 1303493 h 1357700"/>
              <a:gd name="connsiteX115" fmla="*/ 3392548 w 10678681"/>
              <a:gd name="connsiteY115" fmla="*/ 1278741 h 1357700"/>
              <a:gd name="connsiteX116" fmla="*/ 3337466 w 10678681"/>
              <a:gd name="connsiteY116" fmla="*/ 1272537 h 1357700"/>
              <a:gd name="connsiteX117" fmla="*/ 3187206 w 10678681"/>
              <a:gd name="connsiteY117" fmla="*/ 1246821 h 1357700"/>
              <a:gd name="connsiteX118" fmla="*/ 3036856 w 10678681"/>
              <a:gd name="connsiteY118" fmla="*/ 1214383 h 1357700"/>
              <a:gd name="connsiteX119" fmla="*/ 2948654 w 10678681"/>
              <a:gd name="connsiteY119" fmla="*/ 1157455 h 1357700"/>
              <a:gd name="connsiteX120" fmla="*/ 2824973 w 10678681"/>
              <a:gd name="connsiteY120" fmla="*/ 1134864 h 1357700"/>
              <a:gd name="connsiteX121" fmla="*/ 2804398 w 10678681"/>
              <a:gd name="connsiteY121" fmla="*/ 1125556 h 1357700"/>
              <a:gd name="connsiteX122" fmla="*/ 2775396 w 10678681"/>
              <a:gd name="connsiteY122" fmla="*/ 1130148 h 1357700"/>
              <a:gd name="connsiteX123" fmla="*/ 2659096 w 10678681"/>
              <a:gd name="connsiteY123" fmla="*/ 1150294 h 1357700"/>
              <a:gd name="connsiteX124" fmla="*/ 2567088 w 10678681"/>
              <a:gd name="connsiteY124" fmla="*/ 1181781 h 1357700"/>
              <a:gd name="connsiteX125" fmla="*/ 2454501 w 10678681"/>
              <a:gd name="connsiteY125" fmla="*/ 1155455 h 1357700"/>
              <a:gd name="connsiteX126" fmla="*/ 2385161 w 10678681"/>
              <a:gd name="connsiteY126" fmla="*/ 1161312 h 1357700"/>
              <a:gd name="connsiteX127" fmla="*/ 2270528 w 10678681"/>
              <a:gd name="connsiteY127" fmla="*/ 1204338 h 1357700"/>
              <a:gd name="connsiteX128" fmla="*/ 2121820 w 10678681"/>
              <a:gd name="connsiteY128" fmla="*/ 1187078 h 1357700"/>
              <a:gd name="connsiteX129" fmla="*/ 2092716 w 10678681"/>
              <a:gd name="connsiteY129" fmla="*/ 1139224 h 1357700"/>
              <a:gd name="connsiteX130" fmla="*/ 2052449 w 10678681"/>
              <a:gd name="connsiteY130" fmla="*/ 1109687 h 1357700"/>
              <a:gd name="connsiteX131" fmla="*/ 2032607 w 10678681"/>
              <a:gd name="connsiteY131" fmla="*/ 1175477 h 1357700"/>
              <a:gd name="connsiteX132" fmla="*/ 1901837 w 10678681"/>
              <a:gd name="connsiteY132" fmla="*/ 1221762 h 1357700"/>
              <a:gd name="connsiteX133" fmla="*/ 1836762 w 10678681"/>
              <a:gd name="connsiteY133" fmla="*/ 1237387 h 1357700"/>
              <a:gd name="connsiteX134" fmla="*/ 1735877 w 10678681"/>
              <a:gd name="connsiteY134" fmla="*/ 1246527 h 1357700"/>
              <a:gd name="connsiteX135" fmla="*/ 1705069 w 10678681"/>
              <a:gd name="connsiteY135" fmla="*/ 1251989 h 1357700"/>
              <a:gd name="connsiteX136" fmla="*/ 1397689 w 10678681"/>
              <a:gd name="connsiteY136" fmla="*/ 1336144 h 1357700"/>
              <a:gd name="connsiteX137" fmla="*/ 1220734 w 10678681"/>
              <a:gd name="connsiteY137" fmla="*/ 1257811 h 1357700"/>
              <a:gd name="connsiteX138" fmla="*/ 1021737 w 10678681"/>
              <a:gd name="connsiteY138" fmla="*/ 1238739 h 1357700"/>
              <a:gd name="connsiteX139" fmla="*/ 959820 w 10678681"/>
              <a:gd name="connsiteY139" fmla="*/ 1275863 h 1357700"/>
              <a:gd name="connsiteX140" fmla="*/ 929137 w 10678681"/>
              <a:gd name="connsiteY140" fmla="*/ 1273957 h 1357700"/>
              <a:gd name="connsiteX141" fmla="*/ 878849 w 10678681"/>
              <a:gd name="connsiteY141" fmla="*/ 1266740 h 1357700"/>
              <a:gd name="connsiteX142" fmla="*/ 800667 w 10678681"/>
              <a:gd name="connsiteY142" fmla="*/ 1282041 h 1357700"/>
              <a:gd name="connsiteX143" fmla="*/ 644906 w 10678681"/>
              <a:gd name="connsiteY143" fmla="*/ 1273685 h 1357700"/>
              <a:gd name="connsiteX144" fmla="*/ 379869 w 10678681"/>
              <a:gd name="connsiteY144" fmla="*/ 1339165 h 1357700"/>
              <a:gd name="connsiteX145" fmla="*/ 137696 w 10678681"/>
              <a:gd name="connsiteY145" fmla="*/ 1319217 h 1357700"/>
              <a:gd name="connsiteX146" fmla="*/ 54250 w 10678681"/>
              <a:gd name="connsiteY146" fmla="*/ 1315838 h 1357700"/>
              <a:gd name="connsiteX147" fmla="*/ 28042 w 10678681"/>
              <a:gd name="connsiteY147" fmla="*/ 1297822 h 1357700"/>
              <a:gd name="connsiteX148" fmla="*/ 0 w 10678681"/>
              <a:gd name="connsiteY148" fmla="*/ 1294612 h 1357700"/>
              <a:gd name="connsiteX149" fmla="*/ 0 w 10678681"/>
              <a:gd name="connsiteY149"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833743 w 10678681"/>
              <a:gd name="connsiteY64" fmla="*/ 1027960 h 1357700"/>
              <a:gd name="connsiteX65" fmla="*/ 6698313 w 10678681"/>
              <a:gd name="connsiteY65" fmla="*/ 1063249 h 1357700"/>
              <a:gd name="connsiteX66" fmla="*/ 6550218 w 10678681"/>
              <a:gd name="connsiteY66" fmla="*/ 1026825 h 1357700"/>
              <a:gd name="connsiteX67" fmla="*/ 6437450 w 10678681"/>
              <a:gd name="connsiteY67" fmla="*/ 1101075 h 1357700"/>
              <a:gd name="connsiteX68" fmla="*/ 6327795 w 10678681"/>
              <a:gd name="connsiteY68" fmla="*/ 1088142 h 1357700"/>
              <a:gd name="connsiteX69" fmla="*/ 6136549 w 10678681"/>
              <a:gd name="connsiteY69" fmla="*/ 1100268 h 1357700"/>
              <a:gd name="connsiteX70" fmla="*/ 6004655 w 10678681"/>
              <a:gd name="connsiteY70" fmla="*/ 1114946 h 1357700"/>
              <a:gd name="connsiteX71" fmla="*/ 5936643 w 10678681"/>
              <a:gd name="connsiteY71" fmla="*/ 1095428 h 1357700"/>
              <a:gd name="connsiteX72" fmla="*/ 5912484 w 10678681"/>
              <a:gd name="connsiteY72" fmla="*/ 1112624 h 1357700"/>
              <a:gd name="connsiteX73" fmla="*/ 5908387 w 10678681"/>
              <a:gd name="connsiteY73" fmla="*/ 1116018 h 1357700"/>
              <a:gd name="connsiteX74" fmla="*/ 5890495 w 10678681"/>
              <a:gd name="connsiteY74" fmla="*/ 1120268 h 1357700"/>
              <a:gd name="connsiteX75" fmla="*/ 5887318 w 10678681"/>
              <a:gd name="connsiteY75" fmla="*/ 1133134 h 1357700"/>
              <a:gd name="connsiteX76" fmla="*/ 5861726 w 10678681"/>
              <a:gd name="connsiteY76" fmla="*/ 1147891 h 1357700"/>
              <a:gd name="connsiteX77" fmla="*/ 5805823 w 10678681"/>
              <a:gd name="connsiteY77" fmla="*/ 1152457 h 1357700"/>
              <a:gd name="connsiteX78" fmla="*/ 5689841 w 10678681"/>
              <a:gd name="connsiteY78" fmla="*/ 1176232 h 1357700"/>
              <a:gd name="connsiteX79" fmla="*/ 5605119 w 10678681"/>
              <a:gd name="connsiteY79" fmla="*/ 1190202 h 1357700"/>
              <a:gd name="connsiteX80" fmla="*/ 5488513 w 10678681"/>
              <a:gd name="connsiteY80" fmla="*/ 1205367 h 1357700"/>
              <a:gd name="connsiteX81" fmla="*/ 5402905 w 10678681"/>
              <a:gd name="connsiteY81" fmla="*/ 1241191 h 1357700"/>
              <a:gd name="connsiteX82" fmla="*/ 5285593 w 10678681"/>
              <a:gd name="connsiteY82" fmla="*/ 1273569 h 1357700"/>
              <a:gd name="connsiteX83" fmla="*/ 5192893 w 10678681"/>
              <a:gd name="connsiteY83" fmla="*/ 1247188 h 1357700"/>
              <a:gd name="connsiteX84" fmla="*/ 5186475 w 10678681"/>
              <a:gd name="connsiteY84" fmla="*/ 1257028 h 1357700"/>
              <a:gd name="connsiteX85" fmla="*/ 5126038 w 10678681"/>
              <a:gd name="connsiteY85" fmla="*/ 1263189 h 1357700"/>
              <a:gd name="connsiteX86" fmla="*/ 4894688 w 10678681"/>
              <a:gd name="connsiteY86" fmla="*/ 1247184 h 1357700"/>
              <a:gd name="connsiteX87" fmla="*/ 4788036 w 10678681"/>
              <a:gd name="connsiteY87" fmla="*/ 1238182 h 1357700"/>
              <a:gd name="connsiteX88" fmla="*/ 4747555 w 10678681"/>
              <a:gd name="connsiteY88" fmla="*/ 1252768 h 1357700"/>
              <a:gd name="connsiteX89" fmla="*/ 4679644 w 10678681"/>
              <a:gd name="connsiteY89" fmla="*/ 1276603 h 1357700"/>
              <a:gd name="connsiteX90" fmla="*/ 4632222 w 10678681"/>
              <a:gd name="connsiteY90" fmla="*/ 1318360 h 1357700"/>
              <a:gd name="connsiteX91" fmla="*/ 4617358 w 10678681"/>
              <a:gd name="connsiteY91" fmla="*/ 1327690 h 1357700"/>
              <a:gd name="connsiteX92" fmla="*/ 4589102 w 10678681"/>
              <a:gd name="connsiteY92" fmla="*/ 1321223 h 1357700"/>
              <a:gd name="connsiteX93" fmla="*/ 4578184 w 10678681"/>
              <a:gd name="connsiteY93" fmla="*/ 1326745 h 1357700"/>
              <a:gd name="connsiteX94" fmla="*/ 4574270 w 10678681"/>
              <a:gd name="connsiteY94" fmla="*/ 1325878 h 1357700"/>
              <a:gd name="connsiteX95" fmla="*/ 4564919 w 10678681"/>
              <a:gd name="connsiteY95" fmla="*/ 1325507 h 1357700"/>
              <a:gd name="connsiteX96" fmla="*/ 4566586 w 10678681"/>
              <a:gd name="connsiteY96" fmla="*/ 1316963 h 1357700"/>
              <a:gd name="connsiteX97" fmla="*/ 4556303 w 10678681"/>
              <a:gd name="connsiteY97" fmla="*/ 1300262 h 1357700"/>
              <a:gd name="connsiteX98" fmla="*/ 4502358 w 10678681"/>
              <a:gd name="connsiteY98" fmla="*/ 1302558 h 1357700"/>
              <a:gd name="connsiteX99" fmla="*/ 4498919 w 10678681"/>
              <a:gd name="connsiteY99" fmla="*/ 1312115 h 1357700"/>
              <a:gd name="connsiteX100" fmla="*/ 4492075 w 10678681"/>
              <a:gd name="connsiteY100" fmla="*/ 1313357 h 1357700"/>
              <a:gd name="connsiteX101" fmla="*/ 4487466 w 10678681"/>
              <a:gd name="connsiteY101" fmla="*/ 1304102 h 1357700"/>
              <a:gd name="connsiteX102" fmla="*/ 4398292 w 10678681"/>
              <a:gd name="connsiteY102" fmla="*/ 1278410 h 1357700"/>
              <a:gd name="connsiteX103" fmla="*/ 4278026 w 10678681"/>
              <a:gd name="connsiteY103" fmla="*/ 1259803 h 1357700"/>
              <a:gd name="connsiteX104" fmla="*/ 4188995 w 10678681"/>
              <a:gd name="connsiteY104" fmla="*/ 1296718 h 1357700"/>
              <a:gd name="connsiteX105" fmla="*/ 4181483 w 10678681"/>
              <a:gd name="connsiteY105" fmla="*/ 1287686 h 1357700"/>
              <a:gd name="connsiteX106" fmla="*/ 4120739 w 10678681"/>
              <a:gd name="connsiteY106" fmla="*/ 1288549 h 1357700"/>
              <a:gd name="connsiteX107" fmla="*/ 3906561 w 10678681"/>
              <a:gd name="connsiteY107" fmla="*/ 1352435 h 1357700"/>
              <a:gd name="connsiteX108" fmla="*/ 3787890 w 10678681"/>
              <a:gd name="connsiteY108" fmla="*/ 1352442 h 1357700"/>
              <a:gd name="connsiteX109" fmla="*/ 3745993 w 10678681"/>
              <a:gd name="connsiteY109" fmla="*/ 1342630 h 1357700"/>
              <a:gd name="connsiteX110" fmla="*/ 3675785 w 10678681"/>
              <a:gd name="connsiteY110" fmla="*/ 1326802 h 1357700"/>
              <a:gd name="connsiteX111" fmla="*/ 3623856 w 10678681"/>
              <a:gd name="connsiteY111" fmla="*/ 1290804 h 1357700"/>
              <a:gd name="connsiteX112" fmla="*/ 3564933 w 10678681"/>
              <a:gd name="connsiteY112" fmla="*/ 1287147 h 1357700"/>
              <a:gd name="connsiteX113" fmla="*/ 3550537 w 10678681"/>
              <a:gd name="connsiteY113" fmla="*/ 1317552 h 1357700"/>
              <a:gd name="connsiteX114" fmla="*/ 3487736 w 10678681"/>
              <a:gd name="connsiteY114" fmla="*/ 1303493 h 1357700"/>
              <a:gd name="connsiteX115" fmla="*/ 3392548 w 10678681"/>
              <a:gd name="connsiteY115" fmla="*/ 1278741 h 1357700"/>
              <a:gd name="connsiteX116" fmla="*/ 3337466 w 10678681"/>
              <a:gd name="connsiteY116" fmla="*/ 1272537 h 1357700"/>
              <a:gd name="connsiteX117" fmla="*/ 3187206 w 10678681"/>
              <a:gd name="connsiteY117" fmla="*/ 1246821 h 1357700"/>
              <a:gd name="connsiteX118" fmla="*/ 3036856 w 10678681"/>
              <a:gd name="connsiteY118" fmla="*/ 1214383 h 1357700"/>
              <a:gd name="connsiteX119" fmla="*/ 2948654 w 10678681"/>
              <a:gd name="connsiteY119" fmla="*/ 1157455 h 1357700"/>
              <a:gd name="connsiteX120" fmla="*/ 2824973 w 10678681"/>
              <a:gd name="connsiteY120" fmla="*/ 1134864 h 1357700"/>
              <a:gd name="connsiteX121" fmla="*/ 2804398 w 10678681"/>
              <a:gd name="connsiteY121" fmla="*/ 1125556 h 1357700"/>
              <a:gd name="connsiteX122" fmla="*/ 2775396 w 10678681"/>
              <a:gd name="connsiteY122" fmla="*/ 1130148 h 1357700"/>
              <a:gd name="connsiteX123" fmla="*/ 2659096 w 10678681"/>
              <a:gd name="connsiteY123" fmla="*/ 1150294 h 1357700"/>
              <a:gd name="connsiteX124" fmla="*/ 2567088 w 10678681"/>
              <a:gd name="connsiteY124" fmla="*/ 1181781 h 1357700"/>
              <a:gd name="connsiteX125" fmla="*/ 2454501 w 10678681"/>
              <a:gd name="connsiteY125" fmla="*/ 1155455 h 1357700"/>
              <a:gd name="connsiteX126" fmla="*/ 2385161 w 10678681"/>
              <a:gd name="connsiteY126" fmla="*/ 1161312 h 1357700"/>
              <a:gd name="connsiteX127" fmla="*/ 2270528 w 10678681"/>
              <a:gd name="connsiteY127" fmla="*/ 1204338 h 1357700"/>
              <a:gd name="connsiteX128" fmla="*/ 2121820 w 10678681"/>
              <a:gd name="connsiteY128" fmla="*/ 1187078 h 1357700"/>
              <a:gd name="connsiteX129" fmla="*/ 2092716 w 10678681"/>
              <a:gd name="connsiteY129" fmla="*/ 1139224 h 1357700"/>
              <a:gd name="connsiteX130" fmla="*/ 2052449 w 10678681"/>
              <a:gd name="connsiteY130" fmla="*/ 1109687 h 1357700"/>
              <a:gd name="connsiteX131" fmla="*/ 2032607 w 10678681"/>
              <a:gd name="connsiteY131" fmla="*/ 1175477 h 1357700"/>
              <a:gd name="connsiteX132" fmla="*/ 1901837 w 10678681"/>
              <a:gd name="connsiteY132" fmla="*/ 1221762 h 1357700"/>
              <a:gd name="connsiteX133" fmla="*/ 1836762 w 10678681"/>
              <a:gd name="connsiteY133" fmla="*/ 1237387 h 1357700"/>
              <a:gd name="connsiteX134" fmla="*/ 1735877 w 10678681"/>
              <a:gd name="connsiteY134" fmla="*/ 1246527 h 1357700"/>
              <a:gd name="connsiteX135" fmla="*/ 1705069 w 10678681"/>
              <a:gd name="connsiteY135" fmla="*/ 1251989 h 1357700"/>
              <a:gd name="connsiteX136" fmla="*/ 1397689 w 10678681"/>
              <a:gd name="connsiteY136" fmla="*/ 1336144 h 1357700"/>
              <a:gd name="connsiteX137" fmla="*/ 1220734 w 10678681"/>
              <a:gd name="connsiteY137" fmla="*/ 1257811 h 1357700"/>
              <a:gd name="connsiteX138" fmla="*/ 1021737 w 10678681"/>
              <a:gd name="connsiteY138" fmla="*/ 1238739 h 1357700"/>
              <a:gd name="connsiteX139" fmla="*/ 959820 w 10678681"/>
              <a:gd name="connsiteY139" fmla="*/ 1275863 h 1357700"/>
              <a:gd name="connsiteX140" fmla="*/ 929137 w 10678681"/>
              <a:gd name="connsiteY140" fmla="*/ 1273957 h 1357700"/>
              <a:gd name="connsiteX141" fmla="*/ 878849 w 10678681"/>
              <a:gd name="connsiteY141" fmla="*/ 1266740 h 1357700"/>
              <a:gd name="connsiteX142" fmla="*/ 800667 w 10678681"/>
              <a:gd name="connsiteY142" fmla="*/ 1282041 h 1357700"/>
              <a:gd name="connsiteX143" fmla="*/ 644906 w 10678681"/>
              <a:gd name="connsiteY143" fmla="*/ 1273685 h 1357700"/>
              <a:gd name="connsiteX144" fmla="*/ 379869 w 10678681"/>
              <a:gd name="connsiteY144" fmla="*/ 1339165 h 1357700"/>
              <a:gd name="connsiteX145" fmla="*/ 137696 w 10678681"/>
              <a:gd name="connsiteY145" fmla="*/ 1319217 h 1357700"/>
              <a:gd name="connsiteX146" fmla="*/ 54250 w 10678681"/>
              <a:gd name="connsiteY146" fmla="*/ 1315838 h 1357700"/>
              <a:gd name="connsiteX147" fmla="*/ 28042 w 10678681"/>
              <a:gd name="connsiteY147" fmla="*/ 1297822 h 1357700"/>
              <a:gd name="connsiteX148" fmla="*/ 0 w 10678681"/>
              <a:gd name="connsiteY148" fmla="*/ 1294612 h 1357700"/>
              <a:gd name="connsiteX149" fmla="*/ 0 w 10678681"/>
              <a:gd name="connsiteY149"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833743 w 10678681"/>
              <a:gd name="connsiteY64" fmla="*/ 1027960 h 1357700"/>
              <a:gd name="connsiteX65" fmla="*/ 6698313 w 10678681"/>
              <a:gd name="connsiteY65" fmla="*/ 1063249 h 1357700"/>
              <a:gd name="connsiteX66" fmla="*/ 6550218 w 10678681"/>
              <a:gd name="connsiteY66" fmla="*/ 1026825 h 1357700"/>
              <a:gd name="connsiteX67" fmla="*/ 6437450 w 10678681"/>
              <a:gd name="connsiteY67" fmla="*/ 1101075 h 1357700"/>
              <a:gd name="connsiteX68" fmla="*/ 6327795 w 10678681"/>
              <a:gd name="connsiteY68" fmla="*/ 1088142 h 1357700"/>
              <a:gd name="connsiteX69" fmla="*/ 6136549 w 10678681"/>
              <a:gd name="connsiteY69" fmla="*/ 1100268 h 1357700"/>
              <a:gd name="connsiteX70" fmla="*/ 6004655 w 10678681"/>
              <a:gd name="connsiteY70" fmla="*/ 1114946 h 1357700"/>
              <a:gd name="connsiteX71" fmla="*/ 5936643 w 10678681"/>
              <a:gd name="connsiteY71" fmla="*/ 1095428 h 1357700"/>
              <a:gd name="connsiteX72" fmla="*/ 5912484 w 10678681"/>
              <a:gd name="connsiteY72" fmla="*/ 1112624 h 1357700"/>
              <a:gd name="connsiteX73" fmla="*/ 5908387 w 10678681"/>
              <a:gd name="connsiteY73" fmla="*/ 1116018 h 1357700"/>
              <a:gd name="connsiteX74" fmla="*/ 5890495 w 10678681"/>
              <a:gd name="connsiteY74" fmla="*/ 1120268 h 1357700"/>
              <a:gd name="connsiteX75" fmla="*/ 5887318 w 10678681"/>
              <a:gd name="connsiteY75" fmla="*/ 1133134 h 1357700"/>
              <a:gd name="connsiteX76" fmla="*/ 5861726 w 10678681"/>
              <a:gd name="connsiteY76" fmla="*/ 1147891 h 1357700"/>
              <a:gd name="connsiteX77" fmla="*/ 5805823 w 10678681"/>
              <a:gd name="connsiteY77" fmla="*/ 1152457 h 1357700"/>
              <a:gd name="connsiteX78" fmla="*/ 5689841 w 10678681"/>
              <a:gd name="connsiteY78" fmla="*/ 1176232 h 1357700"/>
              <a:gd name="connsiteX79" fmla="*/ 5605119 w 10678681"/>
              <a:gd name="connsiteY79" fmla="*/ 1190202 h 1357700"/>
              <a:gd name="connsiteX80" fmla="*/ 5488513 w 10678681"/>
              <a:gd name="connsiteY80" fmla="*/ 1205367 h 1357700"/>
              <a:gd name="connsiteX81" fmla="*/ 5402905 w 10678681"/>
              <a:gd name="connsiteY81" fmla="*/ 1241191 h 1357700"/>
              <a:gd name="connsiteX82" fmla="*/ 5285593 w 10678681"/>
              <a:gd name="connsiteY82" fmla="*/ 1273569 h 1357700"/>
              <a:gd name="connsiteX83" fmla="*/ 5192893 w 10678681"/>
              <a:gd name="connsiteY83" fmla="*/ 1247188 h 1357700"/>
              <a:gd name="connsiteX84" fmla="*/ 5186475 w 10678681"/>
              <a:gd name="connsiteY84" fmla="*/ 1257028 h 1357700"/>
              <a:gd name="connsiteX85" fmla="*/ 5126038 w 10678681"/>
              <a:gd name="connsiteY85" fmla="*/ 1263189 h 1357700"/>
              <a:gd name="connsiteX86" fmla="*/ 4894688 w 10678681"/>
              <a:gd name="connsiteY86" fmla="*/ 1247184 h 1357700"/>
              <a:gd name="connsiteX87" fmla="*/ 4788036 w 10678681"/>
              <a:gd name="connsiteY87" fmla="*/ 1238182 h 1357700"/>
              <a:gd name="connsiteX88" fmla="*/ 4747555 w 10678681"/>
              <a:gd name="connsiteY88" fmla="*/ 1252768 h 1357700"/>
              <a:gd name="connsiteX89" fmla="*/ 4679644 w 10678681"/>
              <a:gd name="connsiteY89" fmla="*/ 1276603 h 1357700"/>
              <a:gd name="connsiteX90" fmla="*/ 4632222 w 10678681"/>
              <a:gd name="connsiteY90" fmla="*/ 1318360 h 1357700"/>
              <a:gd name="connsiteX91" fmla="*/ 4617358 w 10678681"/>
              <a:gd name="connsiteY91" fmla="*/ 1327690 h 1357700"/>
              <a:gd name="connsiteX92" fmla="*/ 4589102 w 10678681"/>
              <a:gd name="connsiteY92" fmla="*/ 1321223 h 1357700"/>
              <a:gd name="connsiteX93" fmla="*/ 4578184 w 10678681"/>
              <a:gd name="connsiteY93" fmla="*/ 1326745 h 1357700"/>
              <a:gd name="connsiteX94" fmla="*/ 4574270 w 10678681"/>
              <a:gd name="connsiteY94" fmla="*/ 1325878 h 1357700"/>
              <a:gd name="connsiteX95" fmla="*/ 4564919 w 10678681"/>
              <a:gd name="connsiteY95" fmla="*/ 1325507 h 1357700"/>
              <a:gd name="connsiteX96" fmla="*/ 4566586 w 10678681"/>
              <a:gd name="connsiteY96" fmla="*/ 1316963 h 1357700"/>
              <a:gd name="connsiteX97" fmla="*/ 4556303 w 10678681"/>
              <a:gd name="connsiteY97" fmla="*/ 1300262 h 1357700"/>
              <a:gd name="connsiteX98" fmla="*/ 4502358 w 10678681"/>
              <a:gd name="connsiteY98" fmla="*/ 1302558 h 1357700"/>
              <a:gd name="connsiteX99" fmla="*/ 4498919 w 10678681"/>
              <a:gd name="connsiteY99" fmla="*/ 1312115 h 1357700"/>
              <a:gd name="connsiteX100" fmla="*/ 4492075 w 10678681"/>
              <a:gd name="connsiteY100" fmla="*/ 1313357 h 1357700"/>
              <a:gd name="connsiteX101" fmla="*/ 4487466 w 10678681"/>
              <a:gd name="connsiteY101" fmla="*/ 1304102 h 1357700"/>
              <a:gd name="connsiteX102" fmla="*/ 4398292 w 10678681"/>
              <a:gd name="connsiteY102" fmla="*/ 1278410 h 1357700"/>
              <a:gd name="connsiteX103" fmla="*/ 4306088 w 10678681"/>
              <a:gd name="connsiteY103" fmla="*/ 1282512 h 1357700"/>
              <a:gd name="connsiteX104" fmla="*/ 4188995 w 10678681"/>
              <a:gd name="connsiteY104" fmla="*/ 1296718 h 1357700"/>
              <a:gd name="connsiteX105" fmla="*/ 4181483 w 10678681"/>
              <a:gd name="connsiteY105" fmla="*/ 1287686 h 1357700"/>
              <a:gd name="connsiteX106" fmla="*/ 4120739 w 10678681"/>
              <a:gd name="connsiteY106" fmla="*/ 1288549 h 1357700"/>
              <a:gd name="connsiteX107" fmla="*/ 3906561 w 10678681"/>
              <a:gd name="connsiteY107" fmla="*/ 1352435 h 1357700"/>
              <a:gd name="connsiteX108" fmla="*/ 3787890 w 10678681"/>
              <a:gd name="connsiteY108" fmla="*/ 1352442 h 1357700"/>
              <a:gd name="connsiteX109" fmla="*/ 3745993 w 10678681"/>
              <a:gd name="connsiteY109" fmla="*/ 1342630 h 1357700"/>
              <a:gd name="connsiteX110" fmla="*/ 3675785 w 10678681"/>
              <a:gd name="connsiteY110" fmla="*/ 1326802 h 1357700"/>
              <a:gd name="connsiteX111" fmla="*/ 3623856 w 10678681"/>
              <a:gd name="connsiteY111" fmla="*/ 1290804 h 1357700"/>
              <a:gd name="connsiteX112" fmla="*/ 3564933 w 10678681"/>
              <a:gd name="connsiteY112" fmla="*/ 1287147 h 1357700"/>
              <a:gd name="connsiteX113" fmla="*/ 3550537 w 10678681"/>
              <a:gd name="connsiteY113" fmla="*/ 1317552 h 1357700"/>
              <a:gd name="connsiteX114" fmla="*/ 3487736 w 10678681"/>
              <a:gd name="connsiteY114" fmla="*/ 1303493 h 1357700"/>
              <a:gd name="connsiteX115" fmla="*/ 3392548 w 10678681"/>
              <a:gd name="connsiteY115" fmla="*/ 1278741 h 1357700"/>
              <a:gd name="connsiteX116" fmla="*/ 3337466 w 10678681"/>
              <a:gd name="connsiteY116" fmla="*/ 1272537 h 1357700"/>
              <a:gd name="connsiteX117" fmla="*/ 3187206 w 10678681"/>
              <a:gd name="connsiteY117" fmla="*/ 1246821 h 1357700"/>
              <a:gd name="connsiteX118" fmla="*/ 3036856 w 10678681"/>
              <a:gd name="connsiteY118" fmla="*/ 1214383 h 1357700"/>
              <a:gd name="connsiteX119" fmla="*/ 2948654 w 10678681"/>
              <a:gd name="connsiteY119" fmla="*/ 1157455 h 1357700"/>
              <a:gd name="connsiteX120" fmla="*/ 2824973 w 10678681"/>
              <a:gd name="connsiteY120" fmla="*/ 1134864 h 1357700"/>
              <a:gd name="connsiteX121" fmla="*/ 2804398 w 10678681"/>
              <a:gd name="connsiteY121" fmla="*/ 1125556 h 1357700"/>
              <a:gd name="connsiteX122" fmla="*/ 2775396 w 10678681"/>
              <a:gd name="connsiteY122" fmla="*/ 1130148 h 1357700"/>
              <a:gd name="connsiteX123" fmla="*/ 2659096 w 10678681"/>
              <a:gd name="connsiteY123" fmla="*/ 1150294 h 1357700"/>
              <a:gd name="connsiteX124" fmla="*/ 2567088 w 10678681"/>
              <a:gd name="connsiteY124" fmla="*/ 1181781 h 1357700"/>
              <a:gd name="connsiteX125" fmla="*/ 2454501 w 10678681"/>
              <a:gd name="connsiteY125" fmla="*/ 1155455 h 1357700"/>
              <a:gd name="connsiteX126" fmla="*/ 2385161 w 10678681"/>
              <a:gd name="connsiteY126" fmla="*/ 1161312 h 1357700"/>
              <a:gd name="connsiteX127" fmla="*/ 2270528 w 10678681"/>
              <a:gd name="connsiteY127" fmla="*/ 1204338 h 1357700"/>
              <a:gd name="connsiteX128" fmla="*/ 2121820 w 10678681"/>
              <a:gd name="connsiteY128" fmla="*/ 1187078 h 1357700"/>
              <a:gd name="connsiteX129" fmla="*/ 2092716 w 10678681"/>
              <a:gd name="connsiteY129" fmla="*/ 1139224 h 1357700"/>
              <a:gd name="connsiteX130" fmla="*/ 2052449 w 10678681"/>
              <a:gd name="connsiteY130" fmla="*/ 1109687 h 1357700"/>
              <a:gd name="connsiteX131" fmla="*/ 2032607 w 10678681"/>
              <a:gd name="connsiteY131" fmla="*/ 1175477 h 1357700"/>
              <a:gd name="connsiteX132" fmla="*/ 1901837 w 10678681"/>
              <a:gd name="connsiteY132" fmla="*/ 1221762 h 1357700"/>
              <a:gd name="connsiteX133" fmla="*/ 1836762 w 10678681"/>
              <a:gd name="connsiteY133" fmla="*/ 1237387 h 1357700"/>
              <a:gd name="connsiteX134" fmla="*/ 1735877 w 10678681"/>
              <a:gd name="connsiteY134" fmla="*/ 1246527 h 1357700"/>
              <a:gd name="connsiteX135" fmla="*/ 1705069 w 10678681"/>
              <a:gd name="connsiteY135" fmla="*/ 1251989 h 1357700"/>
              <a:gd name="connsiteX136" fmla="*/ 1397689 w 10678681"/>
              <a:gd name="connsiteY136" fmla="*/ 1336144 h 1357700"/>
              <a:gd name="connsiteX137" fmla="*/ 1220734 w 10678681"/>
              <a:gd name="connsiteY137" fmla="*/ 1257811 h 1357700"/>
              <a:gd name="connsiteX138" fmla="*/ 1021737 w 10678681"/>
              <a:gd name="connsiteY138" fmla="*/ 1238739 h 1357700"/>
              <a:gd name="connsiteX139" fmla="*/ 959820 w 10678681"/>
              <a:gd name="connsiteY139" fmla="*/ 1275863 h 1357700"/>
              <a:gd name="connsiteX140" fmla="*/ 929137 w 10678681"/>
              <a:gd name="connsiteY140" fmla="*/ 1273957 h 1357700"/>
              <a:gd name="connsiteX141" fmla="*/ 878849 w 10678681"/>
              <a:gd name="connsiteY141" fmla="*/ 1266740 h 1357700"/>
              <a:gd name="connsiteX142" fmla="*/ 800667 w 10678681"/>
              <a:gd name="connsiteY142" fmla="*/ 1282041 h 1357700"/>
              <a:gd name="connsiteX143" fmla="*/ 644906 w 10678681"/>
              <a:gd name="connsiteY143" fmla="*/ 1273685 h 1357700"/>
              <a:gd name="connsiteX144" fmla="*/ 379869 w 10678681"/>
              <a:gd name="connsiteY144" fmla="*/ 1339165 h 1357700"/>
              <a:gd name="connsiteX145" fmla="*/ 137696 w 10678681"/>
              <a:gd name="connsiteY145" fmla="*/ 1319217 h 1357700"/>
              <a:gd name="connsiteX146" fmla="*/ 54250 w 10678681"/>
              <a:gd name="connsiteY146" fmla="*/ 1315838 h 1357700"/>
              <a:gd name="connsiteX147" fmla="*/ 28042 w 10678681"/>
              <a:gd name="connsiteY147" fmla="*/ 1297822 h 1357700"/>
              <a:gd name="connsiteX148" fmla="*/ 0 w 10678681"/>
              <a:gd name="connsiteY148" fmla="*/ 1294612 h 1357700"/>
              <a:gd name="connsiteX149" fmla="*/ 0 w 10678681"/>
              <a:gd name="connsiteY149"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833743 w 10678681"/>
              <a:gd name="connsiteY64" fmla="*/ 1027960 h 1357700"/>
              <a:gd name="connsiteX65" fmla="*/ 6698313 w 10678681"/>
              <a:gd name="connsiteY65" fmla="*/ 1063249 h 1357700"/>
              <a:gd name="connsiteX66" fmla="*/ 6550218 w 10678681"/>
              <a:gd name="connsiteY66" fmla="*/ 1026825 h 1357700"/>
              <a:gd name="connsiteX67" fmla="*/ 6437450 w 10678681"/>
              <a:gd name="connsiteY67" fmla="*/ 1101075 h 1357700"/>
              <a:gd name="connsiteX68" fmla="*/ 6327795 w 10678681"/>
              <a:gd name="connsiteY68" fmla="*/ 1088142 h 1357700"/>
              <a:gd name="connsiteX69" fmla="*/ 6136549 w 10678681"/>
              <a:gd name="connsiteY69" fmla="*/ 1100268 h 1357700"/>
              <a:gd name="connsiteX70" fmla="*/ 6004655 w 10678681"/>
              <a:gd name="connsiteY70" fmla="*/ 1114946 h 1357700"/>
              <a:gd name="connsiteX71" fmla="*/ 5936643 w 10678681"/>
              <a:gd name="connsiteY71" fmla="*/ 1095428 h 1357700"/>
              <a:gd name="connsiteX72" fmla="*/ 5912484 w 10678681"/>
              <a:gd name="connsiteY72" fmla="*/ 1112624 h 1357700"/>
              <a:gd name="connsiteX73" fmla="*/ 5908387 w 10678681"/>
              <a:gd name="connsiteY73" fmla="*/ 1116018 h 1357700"/>
              <a:gd name="connsiteX74" fmla="*/ 5890495 w 10678681"/>
              <a:gd name="connsiteY74" fmla="*/ 1120268 h 1357700"/>
              <a:gd name="connsiteX75" fmla="*/ 5887318 w 10678681"/>
              <a:gd name="connsiteY75" fmla="*/ 1133134 h 1357700"/>
              <a:gd name="connsiteX76" fmla="*/ 5861726 w 10678681"/>
              <a:gd name="connsiteY76" fmla="*/ 1147891 h 1357700"/>
              <a:gd name="connsiteX77" fmla="*/ 5805823 w 10678681"/>
              <a:gd name="connsiteY77" fmla="*/ 1152457 h 1357700"/>
              <a:gd name="connsiteX78" fmla="*/ 5689841 w 10678681"/>
              <a:gd name="connsiteY78" fmla="*/ 1176232 h 1357700"/>
              <a:gd name="connsiteX79" fmla="*/ 5605119 w 10678681"/>
              <a:gd name="connsiteY79" fmla="*/ 1190202 h 1357700"/>
              <a:gd name="connsiteX80" fmla="*/ 5488513 w 10678681"/>
              <a:gd name="connsiteY80" fmla="*/ 1205367 h 1357700"/>
              <a:gd name="connsiteX81" fmla="*/ 5402905 w 10678681"/>
              <a:gd name="connsiteY81" fmla="*/ 1241191 h 1357700"/>
              <a:gd name="connsiteX82" fmla="*/ 5285593 w 10678681"/>
              <a:gd name="connsiteY82" fmla="*/ 1273569 h 1357700"/>
              <a:gd name="connsiteX83" fmla="*/ 5192893 w 10678681"/>
              <a:gd name="connsiteY83" fmla="*/ 1247188 h 1357700"/>
              <a:gd name="connsiteX84" fmla="*/ 5186475 w 10678681"/>
              <a:gd name="connsiteY84" fmla="*/ 1257028 h 1357700"/>
              <a:gd name="connsiteX85" fmla="*/ 5126038 w 10678681"/>
              <a:gd name="connsiteY85" fmla="*/ 1263189 h 1357700"/>
              <a:gd name="connsiteX86" fmla="*/ 4894688 w 10678681"/>
              <a:gd name="connsiteY86" fmla="*/ 1247184 h 1357700"/>
              <a:gd name="connsiteX87" fmla="*/ 4788036 w 10678681"/>
              <a:gd name="connsiteY87" fmla="*/ 1238182 h 1357700"/>
              <a:gd name="connsiteX88" fmla="*/ 4747555 w 10678681"/>
              <a:gd name="connsiteY88" fmla="*/ 1252768 h 1357700"/>
              <a:gd name="connsiteX89" fmla="*/ 4679644 w 10678681"/>
              <a:gd name="connsiteY89" fmla="*/ 1276603 h 1357700"/>
              <a:gd name="connsiteX90" fmla="*/ 4632222 w 10678681"/>
              <a:gd name="connsiteY90" fmla="*/ 1318360 h 1357700"/>
              <a:gd name="connsiteX91" fmla="*/ 4617358 w 10678681"/>
              <a:gd name="connsiteY91" fmla="*/ 1327690 h 1357700"/>
              <a:gd name="connsiteX92" fmla="*/ 4589102 w 10678681"/>
              <a:gd name="connsiteY92" fmla="*/ 1321223 h 1357700"/>
              <a:gd name="connsiteX93" fmla="*/ 4578184 w 10678681"/>
              <a:gd name="connsiteY93" fmla="*/ 1326745 h 1357700"/>
              <a:gd name="connsiteX94" fmla="*/ 4574270 w 10678681"/>
              <a:gd name="connsiteY94" fmla="*/ 1325878 h 1357700"/>
              <a:gd name="connsiteX95" fmla="*/ 4564919 w 10678681"/>
              <a:gd name="connsiteY95" fmla="*/ 1325507 h 1357700"/>
              <a:gd name="connsiteX96" fmla="*/ 4566586 w 10678681"/>
              <a:gd name="connsiteY96" fmla="*/ 1316963 h 1357700"/>
              <a:gd name="connsiteX97" fmla="*/ 4556303 w 10678681"/>
              <a:gd name="connsiteY97" fmla="*/ 1300262 h 1357700"/>
              <a:gd name="connsiteX98" fmla="*/ 4502358 w 10678681"/>
              <a:gd name="connsiteY98" fmla="*/ 1302558 h 1357700"/>
              <a:gd name="connsiteX99" fmla="*/ 4498919 w 10678681"/>
              <a:gd name="connsiteY99" fmla="*/ 1312115 h 1357700"/>
              <a:gd name="connsiteX100" fmla="*/ 4492075 w 10678681"/>
              <a:gd name="connsiteY100" fmla="*/ 1313357 h 1357700"/>
              <a:gd name="connsiteX101" fmla="*/ 4487466 w 10678681"/>
              <a:gd name="connsiteY101" fmla="*/ 1304102 h 1357700"/>
              <a:gd name="connsiteX102" fmla="*/ 4398292 w 10678681"/>
              <a:gd name="connsiteY102" fmla="*/ 1278410 h 1357700"/>
              <a:gd name="connsiteX103" fmla="*/ 4306088 w 10678681"/>
              <a:gd name="connsiteY103" fmla="*/ 1282512 h 1357700"/>
              <a:gd name="connsiteX104" fmla="*/ 4188995 w 10678681"/>
              <a:gd name="connsiteY104" fmla="*/ 1296718 h 1357700"/>
              <a:gd name="connsiteX105" fmla="*/ 4181483 w 10678681"/>
              <a:gd name="connsiteY105" fmla="*/ 1287686 h 1357700"/>
              <a:gd name="connsiteX106" fmla="*/ 4064614 w 10678681"/>
              <a:gd name="connsiteY106" fmla="*/ 1296118 h 1357700"/>
              <a:gd name="connsiteX107" fmla="*/ 3906561 w 10678681"/>
              <a:gd name="connsiteY107" fmla="*/ 1352435 h 1357700"/>
              <a:gd name="connsiteX108" fmla="*/ 3787890 w 10678681"/>
              <a:gd name="connsiteY108" fmla="*/ 1352442 h 1357700"/>
              <a:gd name="connsiteX109" fmla="*/ 3745993 w 10678681"/>
              <a:gd name="connsiteY109" fmla="*/ 1342630 h 1357700"/>
              <a:gd name="connsiteX110" fmla="*/ 3675785 w 10678681"/>
              <a:gd name="connsiteY110" fmla="*/ 1326802 h 1357700"/>
              <a:gd name="connsiteX111" fmla="*/ 3623856 w 10678681"/>
              <a:gd name="connsiteY111" fmla="*/ 1290804 h 1357700"/>
              <a:gd name="connsiteX112" fmla="*/ 3564933 w 10678681"/>
              <a:gd name="connsiteY112" fmla="*/ 1287147 h 1357700"/>
              <a:gd name="connsiteX113" fmla="*/ 3550537 w 10678681"/>
              <a:gd name="connsiteY113" fmla="*/ 1317552 h 1357700"/>
              <a:gd name="connsiteX114" fmla="*/ 3487736 w 10678681"/>
              <a:gd name="connsiteY114" fmla="*/ 1303493 h 1357700"/>
              <a:gd name="connsiteX115" fmla="*/ 3392548 w 10678681"/>
              <a:gd name="connsiteY115" fmla="*/ 1278741 h 1357700"/>
              <a:gd name="connsiteX116" fmla="*/ 3337466 w 10678681"/>
              <a:gd name="connsiteY116" fmla="*/ 1272537 h 1357700"/>
              <a:gd name="connsiteX117" fmla="*/ 3187206 w 10678681"/>
              <a:gd name="connsiteY117" fmla="*/ 1246821 h 1357700"/>
              <a:gd name="connsiteX118" fmla="*/ 3036856 w 10678681"/>
              <a:gd name="connsiteY118" fmla="*/ 1214383 h 1357700"/>
              <a:gd name="connsiteX119" fmla="*/ 2948654 w 10678681"/>
              <a:gd name="connsiteY119" fmla="*/ 1157455 h 1357700"/>
              <a:gd name="connsiteX120" fmla="*/ 2824973 w 10678681"/>
              <a:gd name="connsiteY120" fmla="*/ 1134864 h 1357700"/>
              <a:gd name="connsiteX121" fmla="*/ 2804398 w 10678681"/>
              <a:gd name="connsiteY121" fmla="*/ 1125556 h 1357700"/>
              <a:gd name="connsiteX122" fmla="*/ 2775396 w 10678681"/>
              <a:gd name="connsiteY122" fmla="*/ 1130148 h 1357700"/>
              <a:gd name="connsiteX123" fmla="*/ 2659096 w 10678681"/>
              <a:gd name="connsiteY123" fmla="*/ 1150294 h 1357700"/>
              <a:gd name="connsiteX124" fmla="*/ 2567088 w 10678681"/>
              <a:gd name="connsiteY124" fmla="*/ 1181781 h 1357700"/>
              <a:gd name="connsiteX125" fmla="*/ 2454501 w 10678681"/>
              <a:gd name="connsiteY125" fmla="*/ 1155455 h 1357700"/>
              <a:gd name="connsiteX126" fmla="*/ 2385161 w 10678681"/>
              <a:gd name="connsiteY126" fmla="*/ 1161312 h 1357700"/>
              <a:gd name="connsiteX127" fmla="*/ 2270528 w 10678681"/>
              <a:gd name="connsiteY127" fmla="*/ 1204338 h 1357700"/>
              <a:gd name="connsiteX128" fmla="*/ 2121820 w 10678681"/>
              <a:gd name="connsiteY128" fmla="*/ 1187078 h 1357700"/>
              <a:gd name="connsiteX129" fmla="*/ 2092716 w 10678681"/>
              <a:gd name="connsiteY129" fmla="*/ 1139224 h 1357700"/>
              <a:gd name="connsiteX130" fmla="*/ 2052449 w 10678681"/>
              <a:gd name="connsiteY130" fmla="*/ 1109687 h 1357700"/>
              <a:gd name="connsiteX131" fmla="*/ 2032607 w 10678681"/>
              <a:gd name="connsiteY131" fmla="*/ 1175477 h 1357700"/>
              <a:gd name="connsiteX132" fmla="*/ 1901837 w 10678681"/>
              <a:gd name="connsiteY132" fmla="*/ 1221762 h 1357700"/>
              <a:gd name="connsiteX133" fmla="*/ 1836762 w 10678681"/>
              <a:gd name="connsiteY133" fmla="*/ 1237387 h 1357700"/>
              <a:gd name="connsiteX134" fmla="*/ 1735877 w 10678681"/>
              <a:gd name="connsiteY134" fmla="*/ 1246527 h 1357700"/>
              <a:gd name="connsiteX135" fmla="*/ 1705069 w 10678681"/>
              <a:gd name="connsiteY135" fmla="*/ 1251989 h 1357700"/>
              <a:gd name="connsiteX136" fmla="*/ 1397689 w 10678681"/>
              <a:gd name="connsiteY136" fmla="*/ 1336144 h 1357700"/>
              <a:gd name="connsiteX137" fmla="*/ 1220734 w 10678681"/>
              <a:gd name="connsiteY137" fmla="*/ 1257811 h 1357700"/>
              <a:gd name="connsiteX138" fmla="*/ 1021737 w 10678681"/>
              <a:gd name="connsiteY138" fmla="*/ 1238739 h 1357700"/>
              <a:gd name="connsiteX139" fmla="*/ 959820 w 10678681"/>
              <a:gd name="connsiteY139" fmla="*/ 1275863 h 1357700"/>
              <a:gd name="connsiteX140" fmla="*/ 929137 w 10678681"/>
              <a:gd name="connsiteY140" fmla="*/ 1273957 h 1357700"/>
              <a:gd name="connsiteX141" fmla="*/ 878849 w 10678681"/>
              <a:gd name="connsiteY141" fmla="*/ 1266740 h 1357700"/>
              <a:gd name="connsiteX142" fmla="*/ 800667 w 10678681"/>
              <a:gd name="connsiteY142" fmla="*/ 1282041 h 1357700"/>
              <a:gd name="connsiteX143" fmla="*/ 644906 w 10678681"/>
              <a:gd name="connsiteY143" fmla="*/ 1273685 h 1357700"/>
              <a:gd name="connsiteX144" fmla="*/ 379869 w 10678681"/>
              <a:gd name="connsiteY144" fmla="*/ 1339165 h 1357700"/>
              <a:gd name="connsiteX145" fmla="*/ 137696 w 10678681"/>
              <a:gd name="connsiteY145" fmla="*/ 1319217 h 1357700"/>
              <a:gd name="connsiteX146" fmla="*/ 54250 w 10678681"/>
              <a:gd name="connsiteY146" fmla="*/ 1315838 h 1357700"/>
              <a:gd name="connsiteX147" fmla="*/ 28042 w 10678681"/>
              <a:gd name="connsiteY147" fmla="*/ 1297822 h 1357700"/>
              <a:gd name="connsiteX148" fmla="*/ 0 w 10678681"/>
              <a:gd name="connsiteY148" fmla="*/ 1294612 h 1357700"/>
              <a:gd name="connsiteX149" fmla="*/ 0 w 10678681"/>
              <a:gd name="connsiteY149"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833743 w 10678681"/>
              <a:gd name="connsiteY64" fmla="*/ 1027960 h 1357700"/>
              <a:gd name="connsiteX65" fmla="*/ 6698313 w 10678681"/>
              <a:gd name="connsiteY65" fmla="*/ 1063249 h 1357700"/>
              <a:gd name="connsiteX66" fmla="*/ 6550218 w 10678681"/>
              <a:gd name="connsiteY66" fmla="*/ 1026825 h 1357700"/>
              <a:gd name="connsiteX67" fmla="*/ 6437450 w 10678681"/>
              <a:gd name="connsiteY67" fmla="*/ 1101075 h 1357700"/>
              <a:gd name="connsiteX68" fmla="*/ 6327795 w 10678681"/>
              <a:gd name="connsiteY68" fmla="*/ 1088142 h 1357700"/>
              <a:gd name="connsiteX69" fmla="*/ 6136549 w 10678681"/>
              <a:gd name="connsiteY69" fmla="*/ 1100268 h 1357700"/>
              <a:gd name="connsiteX70" fmla="*/ 6004655 w 10678681"/>
              <a:gd name="connsiteY70" fmla="*/ 1114946 h 1357700"/>
              <a:gd name="connsiteX71" fmla="*/ 5936643 w 10678681"/>
              <a:gd name="connsiteY71" fmla="*/ 1095428 h 1357700"/>
              <a:gd name="connsiteX72" fmla="*/ 5912484 w 10678681"/>
              <a:gd name="connsiteY72" fmla="*/ 1112624 h 1357700"/>
              <a:gd name="connsiteX73" fmla="*/ 5908387 w 10678681"/>
              <a:gd name="connsiteY73" fmla="*/ 1116018 h 1357700"/>
              <a:gd name="connsiteX74" fmla="*/ 5890495 w 10678681"/>
              <a:gd name="connsiteY74" fmla="*/ 1120268 h 1357700"/>
              <a:gd name="connsiteX75" fmla="*/ 5887318 w 10678681"/>
              <a:gd name="connsiteY75" fmla="*/ 1133134 h 1357700"/>
              <a:gd name="connsiteX76" fmla="*/ 5861726 w 10678681"/>
              <a:gd name="connsiteY76" fmla="*/ 1147891 h 1357700"/>
              <a:gd name="connsiteX77" fmla="*/ 5805823 w 10678681"/>
              <a:gd name="connsiteY77" fmla="*/ 1152457 h 1357700"/>
              <a:gd name="connsiteX78" fmla="*/ 5689841 w 10678681"/>
              <a:gd name="connsiteY78" fmla="*/ 1176232 h 1357700"/>
              <a:gd name="connsiteX79" fmla="*/ 5605119 w 10678681"/>
              <a:gd name="connsiteY79" fmla="*/ 1190202 h 1357700"/>
              <a:gd name="connsiteX80" fmla="*/ 5488513 w 10678681"/>
              <a:gd name="connsiteY80" fmla="*/ 1205367 h 1357700"/>
              <a:gd name="connsiteX81" fmla="*/ 5402905 w 10678681"/>
              <a:gd name="connsiteY81" fmla="*/ 1241191 h 1357700"/>
              <a:gd name="connsiteX82" fmla="*/ 5285593 w 10678681"/>
              <a:gd name="connsiteY82" fmla="*/ 1273569 h 1357700"/>
              <a:gd name="connsiteX83" fmla="*/ 5192893 w 10678681"/>
              <a:gd name="connsiteY83" fmla="*/ 1247188 h 1357700"/>
              <a:gd name="connsiteX84" fmla="*/ 5186475 w 10678681"/>
              <a:gd name="connsiteY84" fmla="*/ 1257028 h 1357700"/>
              <a:gd name="connsiteX85" fmla="*/ 5126038 w 10678681"/>
              <a:gd name="connsiteY85" fmla="*/ 1263189 h 1357700"/>
              <a:gd name="connsiteX86" fmla="*/ 4894688 w 10678681"/>
              <a:gd name="connsiteY86" fmla="*/ 1247184 h 1357700"/>
              <a:gd name="connsiteX87" fmla="*/ 4788036 w 10678681"/>
              <a:gd name="connsiteY87" fmla="*/ 1238182 h 1357700"/>
              <a:gd name="connsiteX88" fmla="*/ 4747555 w 10678681"/>
              <a:gd name="connsiteY88" fmla="*/ 1252768 h 1357700"/>
              <a:gd name="connsiteX89" fmla="*/ 4679644 w 10678681"/>
              <a:gd name="connsiteY89" fmla="*/ 1276603 h 1357700"/>
              <a:gd name="connsiteX90" fmla="*/ 4632222 w 10678681"/>
              <a:gd name="connsiteY90" fmla="*/ 1318360 h 1357700"/>
              <a:gd name="connsiteX91" fmla="*/ 4617358 w 10678681"/>
              <a:gd name="connsiteY91" fmla="*/ 1327690 h 1357700"/>
              <a:gd name="connsiteX92" fmla="*/ 4589102 w 10678681"/>
              <a:gd name="connsiteY92" fmla="*/ 1321223 h 1357700"/>
              <a:gd name="connsiteX93" fmla="*/ 4578184 w 10678681"/>
              <a:gd name="connsiteY93" fmla="*/ 1326745 h 1357700"/>
              <a:gd name="connsiteX94" fmla="*/ 4574270 w 10678681"/>
              <a:gd name="connsiteY94" fmla="*/ 1325878 h 1357700"/>
              <a:gd name="connsiteX95" fmla="*/ 4564919 w 10678681"/>
              <a:gd name="connsiteY95" fmla="*/ 1325507 h 1357700"/>
              <a:gd name="connsiteX96" fmla="*/ 4566586 w 10678681"/>
              <a:gd name="connsiteY96" fmla="*/ 1316963 h 1357700"/>
              <a:gd name="connsiteX97" fmla="*/ 4556303 w 10678681"/>
              <a:gd name="connsiteY97" fmla="*/ 1300262 h 1357700"/>
              <a:gd name="connsiteX98" fmla="*/ 4502358 w 10678681"/>
              <a:gd name="connsiteY98" fmla="*/ 1302558 h 1357700"/>
              <a:gd name="connsiteX99" fmla="*/ 4498919 w 10678681"/>
              <a:gd name="connsiteY99" fmla="*/ 1312115 h 1357700"/>
              <a:gd name="connsiteX100" fmla="*/ 4492075 w 10678681"/>
              <a:gd name="connsiteY100" fmla="*/ 1313357 h 1357700"/>
              <a:gd name="connsiteX101" fmla="*/ 4487466 w 10678681"/>
              <a:gd name="connsiteY101" fmla="*/ 1304102 h 1357700"/>
              <a:gd name="connsiteX102" fmla="*/ 4398292 w 10678681"/>
              <a:gd name="connsiteY102" fmla="*/ 1278410 h 1357700"/>
              <a:gd name="connsiteX103" fmla="*/ 4306088 w 10678681"/>
              <a:gd name="connsiteY103" fmla="*/ 1282512 h 1357700"/>
              <a:gd name="connsiteX104" fmla="*/ 4188995 w 10678681"/>
              <a:gd name="connsiteY104" fmla="*/ 1296718 h 1357700"/>
              <a:gd name="connsiteX105" fmla="*/ 4136582 w 10678681"/>
              <a:gd name="connsiteY105" fmla="*/ 1287687 h 1357700"/>
              <a:gd name="connsiteX106" fmla="*/ 4064614 w 10678681"/>
              <a:gd name="connsiteY106" fmla="*/ 1296118 h 1357700"/>
              <a:gd name="connsiteX107" fmla="*/ 3906561 w 10678681"/>
              <a:gd name="connsiteY107" fmla="*/ 1352435 h 1357700"/>
              <a:gd name="connsiteX108" fmla="*/ 3787890 w 10678681"/>
              <a:gd name="connsiteY108" fmla="*/ 1352442 h 1357700"/>
              <a:gd name="connsiteX109" fmla="*/ 3745993 w 10678681"/>
              <a:gd name="connsiteY109" fmla="*/ 1342630 h 1357700"/>
              <a:gd name="connsiteX110" fmla="*/ 3675785 w 10678681"/>
              <a:gd name="connsiteY110" fmla="*/ 1326802 h 1357700"/>
              <a:gd name="connsiteX111" fmla="*/ 3623856 w 10678681"/>
              <a:gd name="connsiteY111" fmla="*/ 1290804 h 1357700"/>
              <a:gd name="connsiteX112" fmla="*/ 3564933 w 10678681"/>
              <a:gd name="connsiteY112" fmla="*/ 1287147 h 1357700"/>
              <a:gd name="connsiteX113" fmla="*/ 3550537 w 10678681"/>
              <a:gd name="connsiteY113" fmla="*/ 1317552 h 1357700"/>
              <a:gd name="connsiteX114" fmla="*/ 3487736 w 10678681"/>
              <a:gd name="connsiteY114" fmla="*/ 1303493 h 1357700"/>
              <a:gd name="connsiteX115" fmla="*/ 3392548 w 10678681"/>
              <a:gd name="connsiteY115" fmla="*/ 1278741 h 1357700"/>
              <a:gd name="connsiteX116" fmla="*/ 3337466 w 10678681"/>
              <a:gd name="connsiteY116" fmla="*/ 1272537 h 1357700"/>
              <a:gd name="connsiteX117" fmla="*/ 3187206 w 10678681"/>
              <a:gd name="connsiteY117" fmla="*/ 1246821 h 1357700"/>
              <a:gd name="connsiteX118" fmla="*/ 3036856 w 10678681"/>
              <a:gd name="connsiteY118" fmla="*/ 1214383 h 1357700"/>
              <a:gd name="connsiteX119" fmla="*/ 2948654 w 10678681"/>
              <a:gd name="connsiteY119" fmla="*/ 1157455 h 1357700"/>
              <a:gd name="connsiteX120" fmla="*/ 2824973 w 10678681"/>
              <a:gd name="connsiteY120" fmla="*/ 1134864 h 1357700"/>
              <a:gd name="connsiteX121" fmla="*/ 2804398 w 10678681"/>
              <a:gd name="connsiteY121" fmla="*/ 1125556 h 1357700"/>
              <a:gd name="connsiteX122" fmla="*/ 2775396 w 10678681"/>
              <a:gd name="connsiteY122" fmla="*/ 1130148 h 1357700"/>
              <a:gd name="connsiteX123" fmla="*/ 2659096 w 10678681"/>
              <a:gd name="connsiteY123" fmla="*/ 1150294 h 1357700"/>
              <a:gd name="connsiteX124" fmla="*/ 2567088 w 10678681"/>
              <a:gd name="connsiteY124" fmla="*/ 1181781 h 1357700"/>
              <a:gd name="connsiteX125" fmla="*/ 2454501 w 10678681"/>
              <a:gd name="connsiteY125" fmla="*/ 1155455 h 1357700"/>
              <a:gd name="connsiteX126" fmla="*/ 2385161 w 10678681"/>
              <a:gd name="connsiteY126" fmla="*/ 1161312 h 1357700"/>
              <a:gd name="connsiteX127" fmla="*/ 2270528 w 10678681"/>
              <a:gd name="connsiteY127" fmla="*/ 1204338 h 1357700"/>
              <a:gd name="connsiteX128" fmla="*/ 2121820 w 10678681"/>
              <a:gd name="connsiteY128" fmla="*/ 1187078 h 1357700"/>
              <a:gd name="connsiteX129" fmla="*/ 2092716 w 10678681"/>
              <a:gd name="connsiteY129" fmla="*/ 1139224 h 1357700"/>
              <a:gd name="connsiteX130" fmla="*/ 2052449 w 10678681"/>
              <a:gd name="connsiteY130" fmla="*/ 1109687 h 1357700"/>
              <a:gd name="connsiteX131" fmla="*/ 2032607 w 10678681"/>
              <a:gd name="connsiteY131" fmla="*/ 1175477 h 1357700"/>
              <a:gd name="connsiteX132" fmla="*/ 1901837 w 10678681"/>
              <a:gd name="connsiteY132" fmla="*/ 1221762 h 1357700"/>
              <a:gd name="connsiteX133" fmla="*/ 1836762 w 10678681"/>
              <a:gd name="connsiteY133" fmla="*/ 1237387 h 1357700"/>
              <a:gd name="connsiteX134" fmla="*/ 1735877 w 10678681"/>
              <a:gd name="connsiteY134" fmla="*/ 1246527 h 1357700"/>
              <a:gd name="connsiteX135" fmla="*/ 1705069 w 10678681"/>
              <a:gd name="connsiteY135" fmla="*/ 1251989 h 1357700"/>
              <a:gd name="connsiteX136" fmla="*/ 1397689 w 10678681"/>
              <a:gd name="connsiteY136" fmla="*/ 1336144 h 1357700"/>
              <a:gd name="connsiteX137" fmla="*/ 1220734 w 10678681"/>
              <a:gd name="connsiteY137" fmla="*/ 1257811 h 1357700"/>
              <a:gd name="connsiteX138" fmla="*/ 1021737 w 10678681"/>
              <a:gd name="connsiteY138" fmla="*/ 1238739 h 1357700"/>
              <a:gd name="connsiteX139" fmla="*/ 959820 w 10678681"/>
              <a:gd name="connsiteY139" fmla="*/ 1275863 h 1357700"/>
              <a:gd name="connsiteX140" fmla="*/ 929137 w 10678681"/>
              <a:gd name="connsiteY140" fmla="*/ 1273957 h 1357700"/>
              <a:gd name="connsiteX141" fmla="*/ 878849 w 10678681"/>
              <a:gd name="connsiteY141" fmla="*/ 1266740 h 1357700"/>
              <a:gd name="connsiteX142" fmla="*/ 800667 w 10678681"/>
              <a:gd name="connsiteY142" fmla="*/ 1282041 h 1357700"/>
              <a:gd name="connsiteX143" fmla="*/ 644906 w 10678681"/>
              <a:gd name="connsiteY143" fmla="*/ 1273685 h 1357700"/>
              <a:gd name="connsiteX144" fmla="*/ 379869 w 10678681"/>
              <a:gd name="connsiteY144" fmla="*/ 1339165 h 1357700"/>
              <a:gd name="connsiteX145" fmla="*/ 137696 w 10678681"/>
              <a:gd name="connsiteY145" fmla="*/ 1319217 h 1357700"/>
              <a:gd name="connsiteX146" fmla="*/ 54250 w 10678681"/>
              <a:gd name="connsiteY146" fmla="*/ 1315838 h 1357700"/>
              <a:gd name="connsiteX147" fmla="*/ 28042 w 10678681"/>
              <a:gd name="connsiteY147" fmla="*/ 1297822 h 1357700"/>
              <a:gd name="connsiteX148" fmla="*/ 0 w 10678681"/>
              <a:gd name="connsiteY148" fmla="*/ 1294612 h 1357700"/>
              <a:gd name="connsiteX149" fmla="*/ 0 w 10678681"/>
              <a:gd name="connsiteY149"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833743 w 10678681"/>
              <a:gd name="connsiteY64" fmla="*/ 1027960 h 1357700"/>
              <a:gd name="connsiteX65" fmla="*/ 6698313 w 10678681"/>
              <a:gd name="connsiteY65" fmla="*/ 1063249 h 1357700"/>
              <a:gd name="connsiteX66" fmla="*/ 6437450 w 10678681"/>
              <a:gd name="connsiteY66" fmla="*/ 1101075 h 1357700"/>
              <a:gd name="connsiteX67" fmla="*/ 6327795 w 10678681"/>
              <a:gd name="connsiteY67" fmla="*/ 1088142 h 1357700"/>
              <a:gd name="connsiteX68" fmla="*/ 6136549 w 10678681"/>
              <a:gd name="connsiteY68" fmla="*/ 1100268 h 1357700"/>
              <a:gd name="connsiteX69" fmla="*/ 6004655 w 10678681"/>
              <a:gd name="connsiteY69" fmla="*/ 1114946 h 1357700"/>
              <a:gd name="connsiteX70" fmla="*/ 5936643 w 10678681"/>
              <a:gd name="connsiteY70" fmla="*/ 1095428 h 1357700"/>
              <a:gd name="connsiteX71" fmla="*/ 5912484 w 10678681"/>
              <a:gd name="connsiteY71" fmla="*/ 1112624 h 1357700"/>
              <a:gd name="connsiteX72" fmla="*/ 5908387 w 10678681"/>
              <a:gd name="connsiteY72" fmla="*/ 1116018 h 1357700"/>
              <a:gd name="connsiteX73" fmla="*/ 5890495 w 10678681"/>
              <a:gd name="connsiteY73" fmla="*/ 1120268 h 1357700"/>
              <a:gd name="connsiteX74" fmla="*/ 5887318 w 10678681"/>
              <a:gd name="connsiteY74" fmla="*/ 1133134 h 1357700"/>
              <a:gd name="connsiteX75" fmla="*/ 5861726 w 10678681"/>
              <a:gd name="connsiteY75" fmla="*/ 1147891 h 1357700"/>
              <a:gd name="connsiteX76" fmla="*/ 5805823 w 10678681"/>
              <a:gd name="connsiteY76" fmla="*/ 1152457 h 1357700"/>
              <a:gd name="connsiteX77" fmla="*/ 5689841 w 10678681"/>
              <a:gd name="connsiteY77" fmla="*/ 1176232 h 1357700"/>
              <a:gd name="connsiteX78" fmla="*/ 5605119 w 10678681"/>
              <a:gd name="connsiteY78" fmla="*/ 1190202 h 1357700"/>
              <a:gd name="connsiteX79" fmla="*/ 5488513 w 10678681"/>
              <a:gd name="connsiteY79" fmla="*/ 1205367 h 1357700"/>
              <a:gd name="connsiteX80" fmla="*/ 5402905 w 10678681"/>
              <a:gd name="connsiteY80" fmla="*/ 1241191 h 1357700"/>
              <a:gd name="connsiteX81" fmla="*/ 5285593 w 10678681"/>
              <a:gd name="connsiteY81" fmla="*/ 1273569 h 1357700"/>
              <a:gd name="connsiteX82" fmla="*/ 5192893 w 10678681"/>
              <a:gd name="connsiteY82" fmla="*/ 1247188 h 1357700"/>
              <a:gd name="connsiteX83" fmla="*/ 5186475 w 10678681"/>
              <a:gd name="connsiteY83" fmla="*/ 1257028 h 1357700"/>
              <a:gd name="connsiteX84" fmla="*/ 5126038 w 10678681"/>
              <a:gd name="connsiteY84" fmla="*/ 1263189 h 1357700"/>
              <a:gd name="connsiteX85" fmla="*/ 4894688 w 10678681"/>
              <a:gd name="connsiteY85" fmla="*/ 1247184 h 1357700"/>
              <a:gd name="connsiteX86" fmla="*/ 4788036 w 10678681"/>
              <a:gd name="connsiteY86" fmla="*/ 1238182 h 1357700"/>
              <a:gd name="connsiteX87" fmla="*/ 4747555 w 10678681"/>
              <a:gd name="connsiteY87" fmla="*/ 1252768 h 1357700"/>
              <a:gd name="connsiteX88" fmla="*/ 4679644 w 10678681"/>
              <a:gd name="connsiteY88" fmla="*/ 1276603 h 1357700"/>
              <a:gd name="connsiteX89" fmla="*/ 4632222 w 10678681"/>
              <a:gd name="connsiteY89" fmla="*/ 1318360 h 1357700"/>
              <a:gd name="connsiteX90" fmla="*/ 4617358 w 10678681"/>
              <a:gd name="connsiteY90" fmla="*/ 1327690 h 1357700"/>
              <a:gd name="connsiteX91" fmla="*/ 4589102 w 10678681"/>
              <a:gd name="connsiteY91" fmla="*/ 1321223 h 1357700"/>
              <a:gd name="connsiteX92" fmla="*/ 4578184 w 10678681"/>
              <a:gd name="connsiteY92" fmla="*/ 1326745 h 1357700"/>
              <a:gd name="connsiteX93" fmla="*/ 4574270 w 10678681"/>
              <a:gd name="connsiteY93" fmla="*/ 1325878 h 1357700"/>
              <a:gd name="connsiteX94" fmla="*/ 4564919 w 10678681"/>
              <a:gd name="connsiteY94" fmla="*/ 1325507 h 1357700"/>
              <a:gd name="connsiteX95" fmla="*/ 4566586 w 10678681"/>
              <a:gd name="connsiteY95" fmla="*/ 1316963 h 1357700"/>
              <a:gd name="connsiteX96" fmla="*/ 4556303 w 10678681"/>
              <a:gd name="connsiteY96" fmla="*/ 1300262 h 1357700"/>
              <a:gd name="connsiteX97" fmla="*/ 4502358 w 10678681"/>
              <a:gd name="connsiteY97" fmla="*/ 1302558 h 1357700"/>
              <a:gd name="connsiteX98" fmla="*/ 4498919 w 10678681"/>
              <a:gd name="connsiteY98" fmla="*/ 1312115 h 1357700"/>
              <a:gd name="connsiteX99" fmla="*/ 4492075 w 10678681"/>
              <a:gd name="connsiteY99" fmla="*/ 1313357 h 1357700"/>
              <a:gd name="connsiteX100" fmla="*/ 4487466 w 10678681"/>
              <a:gd name="connsiteY100" fmla="*/ 1304102 h 1357700"/>
              <a:gd name="connsiteX101" fmla="*/ 4398292 w 10678681"/>
              <a:gd name="connsiteY101" fmla="*/ 1278410 h 1357700"/>
              <a:gd name="connsiteX102" fmla="*/ 4306088 w 10678681"/>
              <a:gd name="connsiteY102" fmla="*/ 1282512 h 1357700"/>
              <a:gd name="connsiteX103" fmla="*/ 4188995 w 10678681"/>
              <a:gd name="connsiteY103" fmla="*/ 1296718 h 1357700"/>
              <a:gd name="connsiteX104" fmla="*/ 4136582 w 10678681"/>
              <a:gd name="connsiteY104" fmla="*/ 1287687 h 1357700"/>
              <a:gd name="connsiteX105" fmla="*/ 4064614 w 10678681"/>
              <a:gd name="connsiteY105" fmla="*/ 1296118 h 1357700"/>
              <a:gd name="connsiteX106" fmla="*/ 3906561 w 10678681"/>
              <a:gd name="connsiteY106" fmla="*/ 1352435 h 1357700"/>
              <a:gd name="connsiteX107" fmla="*/ 3787890 w 10678681"/>
              <a:gd name="connsiteY107" fmla="*/ 1352442 h 1357700"/>
              <a:gd name="connsiteX108" fmla="*/ 3745993 w 10678681"/>
              <a:gd name="connsiteY108" fmla="*/ 1342630 h 1357700"/>
              <a:gd name="connsiteX109" fmla="*/ 3675785 w 10678681"/>
              <a:gd name="connsiteY109" fmla="*/ 1326802 h 1357700"/>
              <a:gd name="connsiteX110" fmla="*/ 3623856 w 10678681"/>
              <a:gd name="connsiteY110" fmla="*/ 1290804 h 1357700"/>
              <a:gd name="connsiteX111" fmla="*/ 3564933 w 10678681"/>
              <a:gd name="connsiteY111" fmla="*/ 1287147 h 1357700"/>
              <a:gd name="connsiteX112" fmla="*/ 3550537 w 10678681"/>
              <a:gd name="connsiteY112" fmla="*/ 1317552 h 1357700"/>
              <a:gd name="connsiteX113" fmla="*/ 3487736 w 10678681"/>
              <a:gd name="connsiteY113" fmla="*/ 1303493 h 1357700"/>
              <a:gd name="connsiteX114" fmla="*/ 3392548 w 10678681"/>
              <a:gd name="connsiteY114" fmla="*/ 1278741 h 1357700"/>
              <a:gd name="connsiteX115" fmla="*/ 3337466 w 10678681"/>
              <a:gd name="connsiteY115" fmla="*/ 1272537 h 1357700"/>
              <a:gd name="connsiteX116" fmla="*/ 3187206 w 10678681"/>
              <a:gd name="connsiteY116" fmla="*/ 1246821 h 1357700"/>
              <a:gd name="connsiteX117" fmla="*/ 3036856 w 10678681"/>
              <a:gd name="connsiteY117" fmla="*/ 1214383 h 1357700"/>
              <a:gd name="connsiteX118" fmla="*/ 2948654 w 10678681"/>
              <a:gd name="connsiteY118" fmla="*/ 1157455 h 1357700"/>
              <a:gd name="connsiteX119" fmla="*/ 2824973 w 10678681"/>
              <a:gd name="connsiteY119" fmla="*/ 1134864 h 1357700"/>
              <a:gd name="connsiteX120" fmla="*/ 2804398 w 10678681"/>
              <a:gd name="connsiteY120" fmla="*/ 1125556 h 1357700"/>
              <a:gd name="connsiteX121" fmla="*/ 2775396 w 10678681"/>
              <a:gd name="connsiteY121" fmla="*/ 1130148 h 1357700"/>
              <a:gd name="connsiteX122" fmla="*/ 2659096 w 10678681"/>
              <a:gd name="connsiteY122" fmla="*/ 1150294 h 1357700"/>
              <a:gd name="connsiteX123" fmla="*/ 2567088 w 10678681"/>
              <a:gd name="connsiteY123" fmla="*/ 1181781 h 1357700"/>
              <a:gd name="connsiteX124" fmla="*/ 2454501 w 10678681"/>
              <a:gd name="connsiteY124" fmla="*/ 1155455 h 1357700"/>
              <a:gd name="connsiteX125" fmla="*/ 2385161 w 10678681"/>
              <a:gd name="connsiteY125" fmla="*/ 1161312 h 1357700"/>
              <a:gd name="connsiteX126" fmla="*/ 2270528 w 10678681"/>
              <a:gd name="connsiteY126" fmla="*/ 1204338 h 1357700"/>
              <a:gd name="connsiteX127" fmla="*/ 2121820 w 10678681"/>
              <a:gd name="connsiteY127" fmla="*/ 1187078 h 1357700"/>
              <a:gd name="connsiteX128" fmla="*/ 2092716 w 10678681"/>
              <a:gd name="connsiteY128" fmla="*/ 1139224 h 1357700"/>
              <a:gd name="connsiteX129" fmla="*/ 2052449 w 10678681"/>
              <a:gd name="connsiteY129" fmla="*/ 1109687 h 1357700"/>
              <a:gd name="connsiteX130" fmla="*/ 2032607 w 10678681"/>
              <a:gd name="connsiteY130" fmla="*/ 1175477 h 1357700"/>
              <a:gd name="connsiteX131" fmla="*/ 1901837 w 10678681"/>
              <a:gd name="connsiteY131" fmla="*/ 1221762 h 1357700"/>
              <a:gd name="connsiteX132" fmla="*/ 1836762 w 10678681"/>
              <a:gd name="connsiteY132" fmla="*/ 1237387 h 1357700"/>
              <a:gd name="connsiteX133" fmla="*/ 1735877 w 10678681"/>
              <a:gd name="connsiteY133" fmla="*/ 1246527 h 1357700"/>
              <a:gd name="connsiteX134" fmla="*/ 1705069 w 10678681"/>
              <a:gd name="connsiteY134" fmla="*/ 1251989 h 1357700"/>
              <a:gd name="connsiteX135" fmla="*/ 1397689 w 10678681"/>
              <a:gd name="connsiteY135" fmla="*/ 1336144 h 1357700"/>
              <a:gd name="connsiteX136" fmla="*/ 1220734 w 10678681"/>
              <a:gd name="connsiteY136" fmla="*/ 1257811 h 1357700"/>
              <a:gd name="connsiteX137" fmla="*/ 1021737 w 10678681"/>
              <a:gd name="connsiteY137" fmla="*/ 1238739 h 1357700"/>
              <a:gd name="connsiteX138" fmla="*/ 959820 w 10678681"/>
              <a:gd name="connsiteY138" fmla="*/ 1275863 h 1357700"/>
              <a:gd name="connsiteX139" fmla="*/ 929137 w 10678681"/>
              <a:gd name="connsiteY139" fmla="*/ 1273957 h 1357700"/>
              <a:gd name="connsiteX140" fmla="*/ 878849 w 10678681"/>
              <a:gd name="connsiteY140" fmla="*/ 1266740 h 1357700"/>
              <a:gd name="connsiteX141" fmla="*/ 800667 w 10678681"/>
              <a:gd name="connsiteY141" fmla="*/ 1282041 h 1357700"/>
              <a:gd name="connsiteX142" fmla="*/ 644906 w 10678681"/>
              <a:gd name="connsiteY142" fmla="*/ 1273685 h 1357700"/>
              <a:gd name="connsiteX143" fmla="*/ 379869 w 10678681"/>
              <a:gd name="connsiteY143" fmla="*/ 1339165 h 1357700"/>
              <a:gd name="connsiteX144" fmla="*/ 137696 w 10678681"/>
              <a:gd name="connsiteY144" fmla="*/ 1319217 h 1357700"/>
              <a:gd name="connsiteX145" fmla="*/ 54250 w 10678681"/>
              <a:gd name="connsiteY145" fmla="*/ 1315838 h 1357700"/>
              <a:gd name="connsiteX146" fmla="*/ 28042 w 10678681"/>
              <a:gd name="connsiteY146" fmla="*/ 1297822 h 1357700"/>
              <a:gd name="connsiteX147" fmla="*/ 0 w 10678681"/>
              <a:gd name="connsiteY147" fmla="*/ 1294612 h 1357700"/>
              <a:gd name="connsiteX148" fmla="*/ 0 w 10678681"/>
              <a:gd name="connsiteY148"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833743 w 10678681"/>
              <a:gd name="connsiteY64" fmla="*/ 1027960 h 1357700"/>
              <a:gd name="connsiteX65" fmla="*/ 6664639 w 10678681"/>
              <a:gd name="connsiteY65" fmla="*/ 1017831 h 1357700"/>
              <a:gd name="connsiteX66" fmla="*/ 6437450 w 10678681"/>
              <a:gd name="connsiteY66" fmla="*/ 1101075 h 1357700"/>
              <a:gd name="connsiteX67" fmla="*/ 6327795 w 10678681"/>
              <a:gd name="connsiteY67" fmla="*/ 1088142 h 1357700"/>
              <a:gd name="connsiteX68" fmla="*/ 6136549 w 10678681"/>
              <a:gd name="connsiteY68" fmla="*/ 1100268 h 1357700"/>
              <a:gd name="connsiteX69" fmla="*/ 6004655 w 10678681"/>
              <a:gd name="connsiteY69" fmla="*/ 1114946 h 1357700"/>
              <a:gd name="connsiteX70" fmla="*/ 5936643 w 10678681"/>
              <a:gd name="connsiteY70" fmla="*/ 1095428 h 1357700"/>
              <a:gd name="connsiteX71" fmla="*/ 5912484 w 10678681"/>
              <a:gd name="connsiteY71" fmla="*/ 1112624 h 1357700"/>
              <a:gd name="connsiteX72" fmla="*/ 5908387 w 10678681"/>
              <a:gd name="connsiteY72" fmla="*/ 1116018 h 1357700"/>
              <a:gd name="connsiteX73" fmla="*/ 5890495 w 10678681"/>
              <a:gd name="connsiteY73" fmla="*/ 1120268 h 1357700"/>
              <a:gd name="connsiteX74" fmla="*/ 5887318 w 10678681"/>
              <a:gd name="connsiteY74" fmla="*/ 1133134 h 1357700"/>
              <a:gd name="connsiteX75" fmla="*/ 5861726 w 10678681"/>
              <a:gd name="connsiteY75" fmla="*/ 1147891 h 1357700"/>
              <a:gd name="connsiteX76" fmla="*/ 5805823 w 10678681"/>
              <a:gd name="connsiteY76" fmla="*/ 1152457 h 1357700"/>
              <a:gd name="connsiteX77" fmla="*/ 5689841 w 10678681"/>
              <a:gd name="connsiteY77" fmla="*/ 1176232 h 1357700"/>
              <a:gd name="connsiteX78" fmla="*/ 5605119 w 10678681"/>
              <a:gd name="connsiteY78" fmla="*/ 1190202 h 1357700"/>
              <a:gd name="connsiteX79" fmla="*/ 5488513 w 10678681"/>
              <a:gd name="connsiteY79" fmla="*/ 1205367 h 1357700"/>
              <a:gd name="connsiteX80" fmla="*/ 5402905 w 10678681"/>
              <a:gd name="connsiteY80" fmla="*/ 1241191 h 1357700"/>
              <a:gd name="connsiteX81" fmla="*/ 5285593 w 10678681"/>
              <a:gd name="connsiteY81" fmla="*/ 1273569 h 1357700"/>
              <a:gd name="connsiteX82" fmla="*/ 5192893 w 10678681"/>
              <a:gd name="connsiteY82" fmla="*/ 1247188 h 1357700"/>
              <a:gd name="connsiteX83" fmla="*/ 5186475 w 10678681"/>
              <a:gd name="connsiteY83" fmla="*/ 1257028 h 1357700"/>
              <a:gd name="connsiteX84" fmla="*/ 5126038 w 10678681"/>
              <a:gd name="connsiteY84" fmla="*/ 1263189 h 1357700"/>
              <a:gd name="connsiteX85" fmla="*/ 4894688 w 10678681"/>
              <a:gd name="connsiteY85" fmla="*/ 1247184 h 1357700"/>
              <a:gd name="connsiteX86" fmla="*/ 4788036 w 10678681"/>
              <a:gd name="connsiteY86" fmla="*/ 1238182 h 1357700"/>
              <a:gd name="connsiteX87" fmla="*/ 4747555 w 10678681"/>
              <a:gd name="connsiteY87" fmla="*/ 1252768 h 1357700"/>
              <a:gd name="connsiteX88" fmla="*/ 4679644 w 10678681"/>
              <a:gd name="connsiteY88" fmla="*/ 1276603 h 1357700"/>
              <a:gd name="connsiteX89" fmla="*/ 4632222 w 10678681"/>
              <a:gd name="connsiteY89" fmla="*/ 1318360 h 1357700"/>
              <a:gd name="connsiteX90" fmla="*/ 4617358 w 10678681"/>
              <a:gd name="connsiteY90" fmla="*/ 1327690 h 1357700"/>
              <a:gd name="connsiteX91" fmla="*/ 4589102 w 10678681"/>
              <a:gd name="connsiteY91" fmla="*/ 1321223 h 1357700"/>
              <a:gd name="connsiteX92" fmla="*/ 4578184 w 10678681"/>
              <a:gd name="connsiteY92" fmla="*/ 1326745 h 1357700"/>
              <a:gd name="connsiteX93" fmla="*/ 4574270 w 10678681"/>
              <a:gd name="connsiteY93" fmla="*/ 1325878 h 1357700"/>
              <a:gd name="connsiteX94" fmla="*/ 4564919 w 10678681"/>
              <a:gd name="connsiteY94" fmla="*/ 1325507 h 1357700"/>
              <a:gd name="connsiteX95" fmla="*/ 4566586 w 10678681"/>
              <a:gd name="connsiteY95" fmla="*/ 1316963 h 1357700"/>
              <a:gd name="connsiteX96" fmla="*/ 4556303 w 10678681"/>
              <a:gd name="connsiteY96" fmla="*/ 1300262 h 1357700"/>
              <a:gd name="connsiteX97" fmla="*/ 4502358 w 10678681"/>
              <a:gd name="connsiteY97" fmla="*/ 1302558 h 1357700"/>
              <a:gd name="connsiteX98" fmla="*/ 4498919 w 10678681"/>
              <a:gd name="connsiteY98" fmla="*/ 1312115 h 1357700"/>
              <a:gd name="connsiteX99" fmla="*/ 4492075 w 10678681"/>
              <a:gd name="connsiteY99" fmla="*/ 1313357 h 1357700"/>
              <a:gd name="connsiteX100" fmla="*/ 4487466 w 10678681"/>
              <a:gd name="connsiteY100" fmla="*/ 1304102 h 1357700"/>
              <a:gd name="connsiteX101" fmla="*/ 4398292 w 10678681"/>
              <a:gd name="connsiteY101" fmla="*/ 1278410 h 1357700"/>
              <a:gd name="connsiteX102" fmla="*/ 4306088 w 10678681"/>
              <a:gd name="connsiteY102" fmla="*/ 1282512 h 1357700"/>
              <a:gd name="connsiteX103" fmla="*/ 4188995 w 10678681"/>
              <a:gd name="connsiteY103" fmla="*/ 1296718 h 1357700"/>
              <a:gd name="connsiteX104" fmla="*/ 4136582 w 10678681"/>
              <a:gd name="connsiteY104" fmla="*/ 1287687 h 1357700"/>
              <a:gd name="connsiteX105" fmla="*/ 4064614 w 10678681"/>
              <a:gd name="connsiteY105" fmla="*/ 1296118 h 1357700"/>
              <a:gd name="connsiteX106" fmla="*/ 3906561 w 10678681"/>
              <a:gd name="connsiteY106" fmla="*/ 1352435 h 1357700"/>
              <a:gd name="connsiteX107" fmla="*/ 3787890 w 10678681"/>
              <a:gd name="connsiteY107" fmla="*/ 1352442 h 1357700"/>
              <a:gd name="connsiteX108" fmla="*/ 3745993 w 10678681"/>
              <a:gd name="connsiteY108" fmla="*/ 1342630 h 1357700"/>
              <a:gd name="connsiteX109" fmla="*/ 3675785 w 10678681"/>
              <a:gd name="connsiteY109" fmla="*/ 1326802 h 1357700"/>
              <a:gd name="connsiteX110" fmla="*/ 3623856 w 10678681"/>
              <a:gd name="connsiteY110" fmla="*/ 1290804 h 1357700"/>
              <a:gd name="connsiteX111" fmla="*/ 3564933 w 10678681"/>
              <a:gd name="connsiteY111" fmla="*/ 1287147 h 1357700"/>
              <a:gd name="connsiteX112" fmla="*/ 3550537 w 10678681"/>
              <a:gd name="connsiteY112" fmla="*/ 1317552 h 1357700"/>
              <a:gd name="connsiteX113" fmla="*/ 3487736 w 10678681"/>
              <a:gd name="connsiteY113" fmla="*/ 1303493 h 1357700"/>
              <a:gd name="connsiteX114" fmla="*/ 3392548 w 10678681"/>
              <a:gd name="connsiteY114" fmla="*/ 1278741 h 1357700"/>
              <a:gd name="connsiteX115" fmla="*/ 3337466 w 10678681"/>
              <a:gd name="connsiteY115" fmla="*/ 1272537 h 1357700"/>
              <a:gd name="connsiteX116" fmla="*/ 3187206 w 10678681"/>
              <a:gd name="connsiteY116" fmla="*/ 1246821 h 1357700"/>
              <a:gd name="connsiteX117" fmla="*/ 3036856 w 10678681"/>
              <a:gd name="connsiteY117" fmla="*/ 1214383 h 1357700"/>
              <a:gd name="connsiteX118" fmla="*/ 2948654 w 10678681"/>
              <a:gd name="connsiteY118" fmla="*/ 1157455 h 1357700"/>
              <a:gd name="connsiteX119" fmla="*/ 2824973 w 10678681"/>
              <a:gd name="connsiteY119" fmla="*/ 1134864 h 1357700"/>
              <a:gd name="connsiteX120" fmla="*/ 2804398 w 10678681"/>
              <a:gd name="connsiteY120" fmla="*/ 1125556 h 1357700"/>
              <a:gd name="connsiteX121" fmla="*/ 2775396 w 10678681"/>
              <a:gd name="connsiteY121" fmla="*/ 1130148 h 1357700"/>
              <a:gd name="connsiteX122" fmla="*/ 2659096 w 10678681"/>
              <a:gd name="connsiteY122" fmla="*/ 1150294 h 1357700"/>
              <a:gd name="connsiteX123" fmla="*/ 2567088 w 10678681"/>
              <a:gd name="connsiteY123" fmla="*/ 1181781 h 1357700"/>
              <a:gd name="connsiteX124" fmla="*/ 2454501 w 10678681"/>
              <a:gd name="connsiteY124" fmla="*/ 1155455 h 1357700"/>
              <a:gd name="connsiteX125" fmla="*/ 2385161 w 10678681"/>
              <a:gd name="connsiteY125" fmla="*/ 1161312 h 1357700"/>
              <a:gd name="connsiteX126" fmla="*/ 2270528 w 10678681"/>
              <a:gd name="connsiteY126" fmla="*/ 1204338 h 1357700"/>
              <a:gd name="connsiteX127" fmla="*/ 2121820 w 10678681"/>
              <a:gd name="connsiteY127" fmla="*/ 1187078 h 1357700"/>
              <a:gd name="connsiteX128" fmla="*/ 2092716 w 10678681"/>
              <a:gd name="connsiteY128" fmla="*/ 1139224 h 1357700"/>
              <a:gd name="connsiteX129" fmla="*/ 2052449 w 10678681"/>
              <a:gd name="connsiteY129" fmla="*/ 1109687 h 1357700"/>
              <a:gd name="connsiteX130" fmla="*/ 2032607 w 10678681"/>
              <a:gd name="connsiteY130" fmla="*/ 1175477 h 1357700"/>
              <a:gd name="connsiteX131" fmla="*/ 1901837 w 10678681"/>
              <a:gd name="connsiteY131" fmla="*/ 1221762 h 1357700"/>
              <a:gd name="connsiteX132" fmla="*/ 1836762 w 10678681"/>
              <a:gd name="connsiteY132" fmla="*/ 1237387 h 1357700"/>
              <a:gd name="connsiteX133" fmla="*/ 1735877 w 10678681"/>
              <a:gd name="connsiteY133" fmla="*/ 1246527 h 1357700"/>
              <a:gd name="connsiteX134" fmla="*/ 1705069 w 10678681"/>
              <a:gd name="connsiteY134" fmla="*/ 1251989 h 1357700"/>
              <a:gd name="connsiteX135" fmla="*/ 1397689 w 10678681"/>
              <a:gd name="connsiteY135" fmla="*/ 1336144 h 1357700"/>
              <a:gd name="connsiteX136" fmla="*/ 1220734 w 10678681"/>
              <a:gd name="connsiteY136" fmla="*/ 1257811 h 1357700"/>
              <a:gd name="connsiteX137" fmla="*/ 1021737 w 10678681"/>
              <a:gd name="connsiteY137" fmla="*/ 1238739 h 1357700"/>
              <a:gd name="connsiteX138" fmla="*/ 959820 w 10678681"/>
              <a:gd name="connsiteY138" fmla="*/ 1275863 h 1357700"/>
              <a:gd name="connsiteX139" fmla="*/ 929137 w 10678681"/>
              <a:gd name="connsiteY139" fmla="*/ 1273957 h 1357700"/>
              <a:gd name="connsiteX140" fmla="*/ 878849 w 10678681"/>
              <a:gd name="connsiteY140" fmla="*/ 1266740 h 1357700"/>
              <a:gd name="connsiteX141" fmla="*/ 800667 w 10678681"/>
              <a:gd name="connsiteY141" fmla="*/ 1282041 h 1357700"/>
              <a:gd name="connsiteX142" fmla="*/ 644906 w 10678681"/>
              <a:gd name="connsiteY142" fmla="*/ 1273685 h 1357700"/>
              <a:gd name="connsiteX143" fmla="*/ 379869 w 10678681"/>
              <a:gd name="connsiteY143" fmla="*/ 1339165 h 1357700"/>
              <a:gd name="connsiteX144" fmla="*/ 137696 w 10678681"/>
              <a:gd name="connsiteY144" fmla="*/ 1319217 h 1357700"/>
              <a:gd name="connsiteX145" fmla="*/ 54250 w 10678681"/>
              <a:gd name="connsiteY145" fmla="*/ 1315838 h 1357700"/>
              <a:gd name="connsiteX146" fmla="*/ 28042 w 10678681"/>
              <a:gd name="connsiteY146" fmla="*/ 1297822 h 1357700"/>
              <a:gd name="connsiteX147" fmla="*/ 0 w 10678681"/>
              <a:gd name="connsiteY147" fmla="*/ 1294612 h 1357700"/>
              <a:gd name="connsiteX148" fmla="*/ 0 w 10678681"/>
              <a:gd name="connsiteY148"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833743 w 10678681"/>
              <a:gd name="connsiteY64" fmla="*/ 1027960 h 1357700"/>
              <a:gd name="connsiteX65" fmla="*/ 6664639 w 10678681"/>
              <a:gd name="connsiteY65" fmla="*/ 1017831 h 1357700"/>
              <a:gd name="connsiteX66" fmla="*/ 6437450 w 10678681"/>
              <a:gd name="connsiteY66" fmla="*/ 1101075 h 1357700"/>
              <a:gd name="connsiteX67" fmla="*/ 6327795 w 10678681"/>
              <a:gd name="connsiteY67" fmla="*/ 1088142 h 1357700"/>
              <a:gd name="connsiteX68" fmla="*/ 6136549 w 10678681"/>
              <a:gd name="connsiteY68" fmla="*/ 1100268 h 1357700"/>
              <a:gd name="connsiteX69" fmla="*/ 6004655 w 10678681"/>
              <a:gd name="connsiteY69" fmla="*/ 1114946 h 1357700"/>
              <a:gd name="connsiteX70" fmla="*/ 5936643 w 10678681"/>
              <a:gd name="connsiteY70" fmla="*/ 1095428 h 1357700"/>
              <a:gd name="connsiteX71" fmla="*/ 5912484 w 10678681"/>
              <a:gd name="connsiteY71" fmla="*/ 1112624 h 1357700"/>
              <a:gd name="connsiteX72" fmla="*/ 5908387 w 10678681"/>
              <a:gd name="connsiteY72" fmla="*/ 1116018 h 1357700"/>
              <a:gd name="connsiteX73" fmla="*/ 5890495 w 10678681"/>
              <a:gd name="connsiteY73" fmla="*/ 1120268 h 1357700"/>
              <a:gd name="connsiteX74" fmla="*/ 5887318 w 10678681"/>
              <a:gd name="connsiteY74" fmla="*/ 1133134 h 1357700"/>
              <a:gd name="connsiteX75" fmla="*/ 5861726 w 10678681"/>
              <a:gd name="connsiteY75" fmla="*/ 1147891 h 1357700"/>
              <a:gd name="connsiteX76" fmla="*/ 5805823 w 10678681"/>
              <a:gd name="connsiteY76" fmla="*/ 1152457 h 1357700"/>
              <a:gd name="connsiteX77" fmla="*/ 5689841 w 10678681"/>
              <a:gd name="connsiteY77" fmla="*/ 1176232 h 1357700"/>
              <a:gd name="connsiteX78" fmla="*/ 5605119 w 10678681"/>
              <a:gd name="connsiteY78" fmla="*/ 1190202 h 1357700"/>
              <a:gd name="connsiteX79" fmla="*/ 5488513 w 10678681"/>
              <a:gd name="connsiteY79" fmla="*/ 1205367 h 1357700"/>
              <a:gd name="connsiteX80" fmla="*/ 5402905 w 10678681"/>
              <a:gd name="connsiteY80" fmla="*/ 1241191 h 1357700"/>
              <a:gd name="connsiteX81" fmla="*/ 5285593 w 10678681"/>
              <a:gd name="connsiteY81" fmla="*/ 1273569 h 1357700"/>
              <a:gd name="connsiteX82" fmla="*/ 5192893 w 10678681"/>
              <a:gd name="connsiteY82" fmla="*/ 1247188 h 1357700"/>
              <a:gd name="connsiteX83" fmla="*/ 5186475 w 10678681"/>
              <a:gd name="connsiteY83" fmla="*/ 1257028 h 1357700"/>
              <a:gd name="connsiteX84" fmla="*/ 5126038 w 10678681"/>
              <a:gd name="connsiteY84" fmla="*/ 1263189 h 1357700"/>
              <a:gd name="connsiteX85" fmla="*/ 4894688 w 10678681"/>
              <a:gd name="connsiteY85" fmla="*/ 1247184 h 1357700"/>
              <a:gd name="connsiteX86" fmla="*/ 4788036 w 10678681"/>
              <a:gd name="connsiteY86" fmla="*/ 1238182 h 1357700"/>
              <a:gd name="connsiteX87" fmla="*/ 4747555 w 10678681"/>
              <a:gd name="connsiteY87" fmla="*/ 1252768 h 1357700"/>
              <a:gd name="connsiteX88" fmla="*/ 4679644 w 10678681"/>
              <a:gd name="connsiteY88" fmla="*/ 1276603 h 1357700"/>
              <a:gd name="connsiteX89" fmla="*/ 4632222 w 10678681"/>
              <a:gd name="connsiteY89" fmla="*/ 1318360 h 1357700"/>
              <a:gd name="connsiteX90" fmla="*/ 4617358 w 10678681"/>
              <a:gd name="connsiteY90" fmla="*/ 1327690 h 1357700"/>
              <a:gd name="connsiteX91" fmla="*/ 4589102 w 10678681"/>
              <a:gd name="connsiteY91" fmla="*/ 1321223 h 1357700"/>
              <a:gd name="connsiteX92" fmla="*/ 4578184 w 10678681"/>
              <a:gd name="connsiteY92" fmla="*/ 1326745 h 1357700"/>
              <a:gd name="connsiteX93" fmla="*/ 4574270 w 10678681"/>
              <a:gd name="connsiteY93" fmla="*/ 1325878 h 1357700"/>
              <a:gd name="connsiteX94" fmla="*/ 4564919 w 10678681"/>
              <a:gd name="connsiteY94" fmla="*/ 1325507 h 1357700"/>
              <a:gd name="connsiteX95" fmla="*/ 4566586 w 10678681"/>
              <a:gd name="connsiteY95" fmla="*/ 1316963 h 1357700"/>
              <a:gd name="connsiteX96" fmla="*/ 4556303 w 10678681"/>
              <a:gd name="connsiteY96" fmla="*/ 1300262 h 1357700"/>
              <a:gd name="connsiteX97" fmla="*/ 4502358 w 10678681"/>
              <a:gd name="connsiteY97" fmla="*/ 1302558 h 1357700"/>
              <a:gd name="connsiteX98" fmla="*/ 4498919 w 10678681"/>
              <a:gd name="connsiteY98" fmla="*/ 1312115 h 1357700"/>
              <a:gd name="connsiteX99" fmla="*/ 4492075 w 10678681"/>
              <a:gd name="connsiteY99" fmla="*/ 1313357 h 1357700"/>
              <a:gd name="connsiteX100" fmla="*/ 4487466 w 10678681"/>
              <a:gd name="connsiteY100" fmla="*/ 1304102 h 1357700"/>
              <a:gd name="connsiteX101" fmla="*/ 4398292 w 10678681"/>
              <a:gd name="connsiteY101" fmla="*/ 1278410 h 1357700"/>
              <a:gd name="connsiteX102" fmla="*/ 4306088 w 10678681"/>
              <a:gd name="connsiteY102" fmla="*/ 1282512 h 1357700"/>
              <a:gd name="connsiteX103" fmla="*/ 4188995 w 10678681"/>
              <a:gd name="connsiteY103" fmla="*/ 1296718 h 1357700"/>
              <a:gd name="connsiteX104" fmla="*/ 4136582 w 10678681"/>
              <a:gd name="connsiteY104" fmla="*/ 1287687 h 1357700"/>
              <a:gd name="connsiteX105" fmla="*/ 4064614 w 10678681"/>
              <a:gd name="connsiteY105" fmla="*/ 1296118 h 1357700"/>
              <a:gd name="connsiteX106" fmla="*/ 3906561 w 10678681"/>
              <a:gd name="connsiteY106" fmla="*/ 1352435 h 1357700"/>
              <a:gd name="connsiteX107" fmla="*/ 3787890 w 10678681"/>
              <a:gd name="connsiteY107" fmla="*/ 1352442 h 1357700"/>
              <a:gd name="connsiteX108" fmla="*/ 3745993 w 10678681"/>
              <a:gd name="connsiteY108" fmla="*/ 1342630 h 1357700"/>
              <a:gd name="connsiteX109" fmla="*/ 3675785 w 10678681"/>
              <a:gd name="connsiteY109" fmla="*/ 1326802 h 1357700"/>
              <a:gd name="connsiteX110" fmla="*/ 3623856 w 10678681"/>
              <a:gd name="connsiteY110" fmla="*/ 1290804 h 1357700"/>
              <a:gd name="connsiteX111" fmla="*/ 3564933 w 10678681"/>
              <a:gd name="connsiteY111" fmla="*/ 1287147 h 1357700"/>
              <a:gd name="connsiteX112" fmla="*/ 3550537 w 10678681"/>
              <a:gd name="connsiteY112" fmla="*/ 1317552 h 1357700"/>
              <a:gd name="connsiteX113" fmla="*/ 3487736 w 10678681"/>
              <a:gd name="connsiteY113" fmla="*/ 1303493 h 1357700"/>
              <a:gd name="connsiteX114" fmla="*/ 3392548 w 10678681"/>
              <a:gd name="connsiteY114" fmla="*/ 1278741 h 1357700"/>
              <a:gd name="connsiteX115" fmla="*/ 3337466 w 10678681"/>
              <a:gd name="connsiteY115" fmla="*/ 1272537 h 1357700"/>
              <a:gd name="connsiteX116" fmla="*/ 3187206 w 10678681"/>
              <a:gd name="connsiteY116" fmla="*/ 1246821 h 1357700"/>
              <a:gd name="connsiteX117" fmla="*/ 3036856 w 10678681"/>
              <a:gd name="connsiteY117" fmla="*/ 1214383 h 1357700"/>
              <a:gd name="connsiteX118" fmla="*/ 2948654 w 10678681"/>
              <a:gd name="connsiteY118" fmla="*/ 1157455 h 1357700"/>
              <a:gd name="connsiteX119" fmla="*/ 2824973 w 10678681"/>
              <a:gd name="connsiteY119" fmla="*/ 1134864 h 1357700"/>
              <a:gd name="connsiteX120" fmla="*/ 2804398 w 10678681"/>
              <a:gd name="connsiteY120" fmla="*/ 1125556 h 1357700"/>
              <a:gd name="connsiteX121" fmla="*/ 2775396 w 10678681"/>
              <a:gd name="connsiteY121" fmla="*/ 1130148 h 1357700"/>
              <a:gd name="connsiteX122" fmla="*/ 2659096 w 10678681"/>
              <a:gd name="connsiteY122" fmla="*/ 1150294 h 1357700"/>
              <a:gd name="connsiteX123" fmla="*/ 2567088 w 10678681"/>
              <a:gd name="connsiteY123" fmla="*/ 1181781 h 1357700"/>
              <a:gd name="connsiteX124" fmla="*/ 2454501 w 10678681"/>
              <a:gd name="connsiteY124" fmla="*/ 1155455 h 1357700"/>
              <a:gd name="connsiteX125" fmla="*/ 2385161 w 10678681"/>
              <a:gd name="connsiteY125" fmla="*/ 1161312 h 1357700"/>
              <a:gd name="connsiteX126" fmla="*/ 2270528 w 10678681"/>
              <a:gd name="connsiteY126" fmla="*/ 1204338 h 1357700"/>
              <a:gd name="connsiteX127" fmla="*/ 2121820 w 10678681"/>
              <a:gd name="connsiteY127" fmla="*/ 1187078 h 1357700"/>
              <a:gd name="connsiteX128" fmla="*/ 2092716 w 10678681"/>
              <a:gd name="connsiteY128" fmla="*/ 1139224 h 1357700"/>
              <a:gd name="connsiteX129" fmla="*/ 2052449 w 10678681"/>
              <a:gd name="connsiteY129" fmla="*/ 1109687 h 1357700"/>
              <a:gd name="connsiteX130" fmla="*/ 2032607 w 10678681"/>
              <a:gd name="connsiteY130" fmla="*/ 1175477 h 1357700"/>
              <a:gd name="connsiteX131" fmla="*/ 1901837 w 10678681"/>
              <a:gd name="connsiteY131" fmla="*/ 1221762 h 1357700"/>
              <a:gd name="connsiteX132" fmla="*/ 1836762 w 10678681"/>
              <a:gd name="connsiteY132" fmla="*/ 1237387 h 1357700"/>
              <a:gd name="connsiteX133" fmla="*/ 1735877 w 10678681"/>
              <a:gd name="connsiteY133" fmla="*/ 1246527 h 1357700"/>
              <a:gd name="connsiteX134" fmla="*/ 1705069 w 10678681"/>
              <a:gd name="connsiteY134" fmla="*/ 1251989 h 1357700"/>
              <a:gd name="connsiteX135" fmla="*/ 1397689 w 10678681"/>
              <a:gd name="connsiteY135" fmla="*/ 1336144 h 1357700"/>
              <a:gd name="connsiteX136" fmla="*/ 1220734 w 10678681"/>
              <a:gd name="connsiteY136" fmla="*/ 1257811 h 1357700"/>
              <a:gd name="connsiteX137" fmla="*/ 1021737 w 10678681"/>
              <a:gd name="connsiteY137" fmla="*/ 1238739 h 1357700"/>
              <a:gd name="connsiteX138" fmla="*/ 959820 w 10678681"/>
              <a:gd name="connsiteY138" fmla="*/ 1275863 h 1357700"/>
              <a:gd name="connsiteX139" fmla="*/ 929137 w 10678681"/>
              <a:gd name="connsiteY139" fmla="*/ 1273957 h 1357700"/>
              <a:gd name="connsiteX140" fmla="*/ 878849 w 10678681"/>
              <a:gd name="connsiteY140" fmla="*/ 1266740 h 1357700"/>
              <a:gd name="connsiteX141" fmla="*/ 800667 w 10678681"/>
              <a:gd name="connsiteY141" fmla="*/ 1282041 h 1357700"/>
              <a:gd name="connsiteX142" fmla="*/ 644906 w 10678681"/>
              <a:gd name="connsiteY142" fmla="*/ 1273685 h 1357700"/>
              <a:gd name="connsiteX143" fmla="*/ 379869 w 10678681"/>
              <a:gd name="connsiteY143" fmla="*/ 1339165 h 1357700"/>
              <a:gd name="connsiteX144" fmla="*/ 137696 w 10678681"/>
              <a:gd name="connsiteY144" fmla="*/ 1319217 h 1357700"/>
              <a:gd name="connsiteX145" fmla="*/ 54250 w 10678681"/>
              <a:gd name="connsiteY145" fmla="*/ 1315838 h 1357700"/>
              <a:gd name="connsiteX146" fmla="*/ 28042 w 10678681"/>
              <a:gd name="connsiteY146" fmla="*/ 1297822 h 1357700"/>
              <a:gd name="connsiteX147" fmla="*/ 0 w 10678681"/>
              <a:gd name="connsiteY147" fmla="*/ 1294612 h 1357700"/>
              <a:gd name="connsiteX148" fmla="*/ 0 w 10678681"/>
              <a:gd name="connsiteY148"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833743 w 10678681"/>
              <a:gd name="connsiteY64" fmla="*/ 1027960 h 1357700"/>
              <a:gd name="connsiteX65" fmla="*/ 6687090 w 10678681"/>
              <a:gd name="connsiteY65" fmla="*/ 1063250 h 1357700"/>
              <a:gd name="connsiteX66" fmla="*/ 6437450 w 10678681"/>
              <a:gd name="connsiteY66" fmla="*/ 1101075 h 1357700"/>
              <a:gd name="connsiteX67" fmla="*/ 6327795 w 10678681"/>
              <a:gd name="connsiteY67" fmla="*/ 1088142 h 1357700"/>
              <a:gd name="connsiteX68" fmla="*/ 6136549 w 10678681"/>
              <a:gd name="connsiteY68" fmla="*/ 1100268 h 1357700"/>
              <a:gd name="connsiteX69" fmla="*/ 6004655 w 10678681"/>
              <a:gd name="connsiteY69" fmla="*/ 1114946 h 1357700"/>
              <a:gd name="connsiteX70" fmla="*/ 5936643 w 10678681"/>
              <a:gd name="connsiteY70" fmla="*/ 1095428 h 1357700"/>
              <a:gd name="connsiteX71" fmla="*/ 5912484 w 10678681"/>
              <a:gd name="connsiteY71" fmla="*/ 1112624 h 1357700"/>
              <a:gd name="connsiteX72" fmla="*/ 5908387 w 10678681"/>
              <a:gd name="connsiteY72" fmla="*/ 1116018 h 1357700"/>
              <a:gd name="connsiteX73" fmla="*/ 5890495 w 10678681"/>
              <a:gd name="connsiteY73" fmla="*/ 1120268 h 1357700"/>
              <a:gd name="connsiteX74" fmla="*/ 5887318 w 10678681"/>
              <a:gd name="connsiteY74" fmla="*/ 1133134 h 1357700"/>
              <a:gd name="connsiteX75" fmla="*/ 5861726 w 10678681"/>
              <a:gd name="connsiteY75" fmla="*/ 1147891 h 1357700"/>
              <a:gd name="connsiteX76" fmla="*/ 5805823 w 10678681"/>
              <a:gd name="connsiteY76" fmla="*/ 1152457 h 1357700"/>
              <a:gd name="connsiteX77" fmla="*/ 5689841 w 10678681"/>
              <a:gd name="connsiteY77" fmla="*/ 1176232 h 1357700"/>
              <a:gd name="connsiteX78" fmla="*/ 5605119 w 10678681"/>
              <a:gd name="connsiteY78" fmla="*/ 1190202 h 1357700"/>
              <a:gd name="connsiteX79" fmla="*/ 5488513 w 10678681"/>
              <a:gd name="connsiteY79" fmla="*/ 1205367 h 1357700"/>
              <a:gd name="connsiteX80" fmla="*/ 5402905 w 10678681"/>
              <a:gd name="connsiteY80" fmla="*/ 1241191 h 1357700"/>
              <a:gd name="connsiteX81" fmla="*/ 5285593 w 10678681"/>
              <a:gd name="connsiteY81" fmla="*/ 1273569 h 1357700"/>
              <a:gd name="connsiteX82" fmla="*/ 5192893 w 10678681"/>
              <a:gd name="connsiteY82" fmla="*/ 1247188 h 1357700"/>
              <a:gd name="connsiteX83" fmla="*/ 5186475 w 10678681"/>
              <a:gd name="connsiteY83" fmla="*/ 1257028 h 1357700"/>
              <a:gd name="connsiteX84" fmla="*/ 5126038 w 10678681"/>
              <a:gd name="connsiteY84" fmla="*/ 1263189 h 1357700"/>
              <a:gd name="connsiteX85" fmla="*/ 4894688 w 10678681"/>
              <a:gd name="connsiteY85" fmla="*/ 1247184 h 1357700"/>
              <a:gd name="connsiteX86" fmla="*/ 4788036 w 10678681"/>
              <a:gd name="connsiteY86" fmla="*/ 1238182 h 1357700"/>
              <a:gd name="connsiteX87" fmla="*/ 4747555 w 10678681"/>
              <a:gd name="connsiteY87" fmla="*/ 1252768 h 1357700"/>
              <a:gd name="connsiteX88" fmla="*/ 4679644 w 10678681"/>
              <a:gd name="connsiteY88" fmla="*/ 1276603 h 1357700"/>
              <a:gd name="connsiteX89" fmla="*/ 4632222 w 10678681"/>
              <a:gd name="connsiteY89" fmla="*/ 1318360 h 1357700"/>
              <a:gd name="connsiteX90" fmla="*/ 4617358 w 10678681"/>
              <a:gd name="connsiteY90" fmla="*/ 1327690 h 1357700"/>
              <a:gd name="connsiteX91" fmla="*/ 4589102 w 10678681"/>
              <a:gd name="connsiteY91" fmla="*/ 1321223 h 1357700"/>
              <a:gd name="connsiteX92" fmla="*/ 4578184 w 10678681"/>
              <a:gd name="connsiteY92" fmla="*/ 1326745 h 1357700"/>
              <a:gd name="connsiteX93" fmla="*/ 4574270 w 10678681"/>
              <a:gd name="connsiteY93" fmla="*/ 1325878 h 1357700"/>
              <a:gd name="connsiteX94" fmla="*/ 4564919 w 10678681"/>
              <a:gd name="connsiteY94" fmla="*/ 1325507 h 1357700"/>
              <a:gd name="connsiteX95" fmla="*/ 4566586 w 10678681"/>
              <a:gd name="connsiteY95" fmla="*/ 1316963 h 1357700"/>
              <a:gd name="connsiteX96" fmla="*/ 4556303 w 10678681"/>
              <a:gd name="connsiteY96" fmla="*/ 1300262 h 1357700"/>
              <a:gd name="connsiteX97" fmla="*/ 4502358 w 10678681"/>
              <a:gd name="connsiteY97" fmla="*/ 1302558 h 1357700"/>
              <a:gd name="connsiteX98" fmla="*/ 4498919 w 10678681"/>
              <a:gd name="connsiteY98" fmla="*/ 1312115 h 1357700"/>
              <a:gd name="connsiteX99" fmla="*/ 4492075 w 10678681"/>
              <a:gd name="connsiteY99" fmla="*/ 1313357 h 1357700"/>
              <a:gd name="connsiteX100" fmla="*/ 4487466 w 10678681"/>
              <a:gd name="connsiteY100" fmla="*/ 1304102 h 1357700"/>
              <a:gd name="connsiteX101" fmla="*/ 4398292 w 10678681"/>
              <a:gd name="connsiteY101" fmla="*/ 1278410 h 1357700"/>
              <a:gd name="connsiteX102" fmla="*/ 4306088 w 10678681"/>
              <a:gd name="connsiteY102" fmla="*/ 1282512 h 1357700"/>
              <a:gd name="connsiteX103" fmla="*/ 4188995 w 10678681"/>
              <a:gd name="connsiteY103" fmla="*/ 1296718 h 1357700"/>
              <a:gd name="connsiteX104" fmla="*/ 4136582 w 10678681"/>
              <a:gd name="connsiteY104" fmla="*/ 1287687 h 1357700"/>
              <a:gd name="connsiteX105" fmla="*/ 4064614 w 10678681"/>
              <a:gd name="connsiteY105" fmla="*/ 1296118 h 1357700"/>
              <a:gd name="connsiteX106" fmla="*/ 3906561 w 10678681"/>
              <a:gd name="connsiteY106" fmla="*/ 1352435 h 1357700"/>
              <a:gd name="connsiteX107" fmla="*/ 3787890 w 10678681"/>
              <a:gd name="connsiteY107" fmla="*/ 1352442 h 1357700"/>
              <a:gd name="connsiteX108" fmla="*/ 3745993 w 10678681"/>
              <a:gd name="connsiteY108" fmla="*/ 1342630 h 1357700"/>
              <a:gd name="connsiteX109" fmla="*/ 3675785 w 10678681"/>
              <a:gd name="connsiteY109" fmla="*/ 1326802 h 1357700"/>
              <a:gd name="connsiteX110" fmla="*/ 3623856 w 10678681"/>
              <a:gd name="connsiteY110" fmla="*/ 1290804 h 1357700"/>
              <a:gd name="connsiteX111" fmla="*/ 3564933 w 10678681"/>
              <a:gd name="connsiteY111" fmla="*/ 1287147 h 1357700"/>
              <a:gd name="connsiteX112" fmla="*/ 3550537 w 10678681"/>
              <a:gd name="connsiteY112" fmla="*/ 1317552 h 1357700"/>
              <a:gd name="connsiteX113" fmla="*/ 3487736 w 10678681"/>
              <a:gd name="connsiteY113" fmla="*/ 1303493 h 1357700"/>
              <a:gd name="connsiteX114" fmla="*/ 3392548 w 10678681"/>
              <a:gd name="connsiteY114" fmla="*/ 1278741 h 1357700"/>
              <a:gd name="connsiteX115" fmla="*/ 3337466 w 10678681"/>
              <a:gd name="connsiteY115" fmla="*/ 1272537 h 1357700"/>
              <a:gd name="connsiteX116" fmla="*/ 3187206 w 10678681"/>
              <a:gd name="connsiteY116" fmla="*/ 1246821 h 1357700"/>
              <a:gd name="connsiteX117" fmla="*/ 3036856 w 10678681"/>
              <a:gd name="connsiteY117" fmla="*/ 1214383 h 1357700"/>
              <a:gd name="connsiteX118" fmla="*/ 2948654 w 10678681"/>
              <a:gd name="connsiteY118" fmla="*/ 1157455 h 1357700"/>
              <a:gd name="connsiteX119" fmla="*/ 2824973 w 10678681"/>
              <a:gd name="connsiteY119" fmla="*/ 1134864 h 1357700"/>
              <a:gd name="connsiteX120" fmla="*/ 2804398 w 10678681"/>
              <a:gd name="connsiteY120" fmla="*/ 1125556 h 1357700"/>
              <a:gd name="connsiteX121" fmla="*/ 2775396 w 10678681"/>
              <a:gd name="connsiteY121" fmla="*/ 1130148 h 1357700"/>
              <a:gd name="connsiteX122" fmla="*/ 2659096 w 10678681"/>
              <a:gd name="connsiteY122" fmla="*/ 1150294 h 1357700"/>
              <a:gd name="connsiteX123" fmla="*/ 2567088 w 10678681"/>
              <a:gd name="connsiteY123" fmla="*/ 1181781 h 1357700"/>
              <a:gd name="connsiteX124" fmla="*/ 2454501 w 10678681"/>
              <a:gd name="connsiteY124" fmla="*/ 1155455 h 1357700"/>
              <a:gd name="connsiteX125" fmla="*/ 2385161 w 10678681"/>
              <a:gd name="connsiteY125" fmla="*/ 1161312 h 1357700"/>
              <a:gd name="connsiteX126" fmla="*/ 2270528 w 10678681"/>
              <a:gd name="connsiteY126" fmla="*/ 1204338 h 1357700"/>
              <a:gd name="connsiteX127" fmla="*/ 2121820 w 10678681"/>
              <a:gd name="connsiteY127" fmla="*/ 1187078 h 1357700"/>
              <a:gd name="connsiteX128" fmla="*/ 2092716 w 10678681"/>
              <a:gd name="connsiteY128" fmla="*/ 1139224 h 1357700"/>
              <a:gd name="connsiteX129" fmla="*/ 2052449 w 10678681"/>
              <a:gd name="connsiteY129" fmla="*/ 1109687 h 1357700"/>
              <a:gd name="connsiteX130" fmla="*/ 2032607 w 10678681"/>
              <a:gd name="connsiteY130" fmla="*/ 1175477 h 1357700"/>
              <a:gd name="connsiteX131" fmla="*/ 1901837 w 10678681"/>
              <a:gd name="connsiteY131" fmla="*/ 1221762 h 1357700"/>
              <a:gd name="connsiteX132" fmla="*/ 1836762 w 10678681"/>
              <a:gd name="connsiteY132" fmla="*/ 1237387 h 1357700"/>
              <a:gd name="connsiteX133" fmla="*/ 1735877 w 10678681"/>
              <a:gd name="connsiteY133" fmla="*/ 1246527 h 1357700"/>
              <a:gd name="connsiteX134" fmla="*/ 1705069 w 10678681"/>
              <a:gd name="connsiteY134" fmla="*/ 1251989 h 1357700"/>
              <a:gd name="connsiteX135" fmla="*/ 1397689 w 10678681"/>
              <a:gd name="connsiteY135" fmla="*/ 1336144 h 1357700"/>
              <a:gd name="connsiteX136" fmla="*/ 1220734 w 10678681"/>
              <a:gd name="connsiteY136" fmla="*/ 1257811 h 1357700"/>
              <a:gd name="connsiteX137" fmla="*/ 1021737 w 10678681"/>
              <a:gd name="connsiteY137" fmla="*/ 1238739 h 1357700"/>
              <a:gd name="connsiteX138" fmla="*/ 959820 w 10678681"/>
              <a:gd name="connsiteY138" fmla="*/ 1275863 h 1357700"/>
              <a:gd name="connsiteX139" fmla="*/ 929137 w 10678681"/>
              <a:gd name="connsiteY139" fmla="*/ 1273957 h 1357700"/>
              <a:gd name="connsiteX140" fmla="*/ 878849 w 10678681"/>
              <a:gd name="connsiteY140" fmla="*/ 1266740 h 1357700"/>
              <a:gd name="connsiteX141" fmla="*/ 800667 w 10678681"/>
              <a:gd name="connsiteY141" fmla="*/ 1282041 h 1357700"/>
              <a:gd name="connsiteX142" fmla="*/ 644906 w 10678681"/>
              <a:gd name="connsiteY142" fmla="*/ 1273685 h 1357700"/>
              <a:gd name="connsiteX143" fmla="*/ 379869 w 10678681"/>
              <a:gd name="connsiteY143" fmla="*/ 1339165 h 1357700"/>
              <a:gd name="connsiteX144" fmla="*/ 137696 w 10678681"/>
              <a:gd name="connsiteY144" fmla="*/ 1319217 h 1357700"/>
              <a:gd name="connsiteX145" fmla="*/ 54250 w 10678681"/>
              <a:gd name="connsiteY145" fmla="*/ 1315838 h 1357700"/>
              <a:gd name="connsiteX146" fmla="*/ 28042 w 10678681"/>
              <a:gd name="connsiteY146" fmla="*/ 1297822 h 1357700"/>
              <a:gd name="connsiteX147" fmla="*/ 0 w 10678681"/>
              <a:gd name="connsiteY147" fmla="*/ 1294612 h 1357700"/>
              <a:gd name="connsiteX148" fmla="*/ 0 w 10678681"/>
              <a:gd name="connsiteY148"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30518 w 10678681"/>
              <a:gd name="connsiteY38" fmla="*/ 739526 h 1357700"/>
              <a:gd name="connsiteX39" fmla="*/ 7652907 w 10678681"/>
              <a:gd name="connsiteY39" fmla="*/ 783273 h 1357700"/>
              <a:gd name="connsiteX40" fmla="*/ 7606008 w 10678681"/>
              <a:gd name="connsiteY40" fmla="*/ 800717 h 1357700"/>
              <a:gd name="connsiteX41" fmla="*/ 7480223 w 10678681"/>
              <a:gd name="connsiteY41" fmla="*/ 856821 h 1357700"/>
              <a:gd name="connsiteX42" fmla="*/ 7356005 w 10678681"/>
              <a:gd name="connsiteY42" fmla="*/ 919462 h 1357700"/>
              <a:gd name="connsiteX43" fmla="*/ 7305396 w 10678681"/>
              <a:gd name="connsiteY43" fmla="*/ 986228 h 1357700"/>
              <a:gd name="connsiteX44" fmla="*/ 7298314 w 10678681"/>
              <a:gd name="connsiteY44" fmla="*/ 989899 h 1357700"/>
              <a:gd name="connsiteX45" fmla="*/ 7277477 w 10678681"/>
              <a:gd name="connsiteY45" fmla="*/ 990571 h 1357700"/>
              <a:gd name="connsiteX46" fmla="*/ 7269396 w 10678681"/>
              <a:gd name="connsiteY46" fmla="*/ 989282 h 1357700"/>
              <a:gd name="connsiteX47" fmla="*/ 7258094 w 10678681"/>
              <a:gd name="connsiteY47" fmla="*/ 990679 h 1357700"/>
              <a:gd name="connsiteX48" fmla="*/ 7257893 w 10678681"/>
              <a:gd name="connsiteY48" fmla="*/ 991204 h 1357700"/>
              <a:gd name="connsiteX49" fmla="*/ 7247153 w 10678681"/>
              <a:gd name="connsiteY49" fmla="*/ 991550 h 1357700"/>
              <a:gd name="connsiteX50" fmla="*/ 7193612 w 10678681"/>
              <a:gd name="connsiteY50" fmla="*/ 987042 h 1357700"/>
              <a:gd name="connsiteX51" fmla="*/ 7132632 w 10678681"/>
              <a:gd name="connsiteY51" fmla="*/ 1042036 h 1357700"/>
              <a:gd name="connsiteX52" fmla="*/ 7105610 w 10678681"/>
              <a:gd name="connsiteY52" fmla="*/ 1053537 h 1357700"/>
              <a:gd name="connsiteX53" fmla="*/ 7091599 w 10678681"/>
              <a:gd name="connsiteY53" fmla="*/ 1062302 h 1357700"/>
              <a:gd name="connsiteX54" fmla="*/ 7090998 w 10678681"/>
              <a:gd name="connsiteY54" fmla="*/ 1064540 h 1357700"/>
              <a:gd name="connsiteX55" fmla="*/ 7039634 w 10678681"/>
              <a:gd name="connsiteY55" fmla="*/ 1059971 h 1357700"/>
              <a:gd name="connsiteX56" fmla="*/ 7033445 w 10678681"/>
              <a:gd name="connsiteY56" fmla="*/ 1063314 h 1357700"/>
              <a:gd name="connsiteX57" fmla="*/ 6999157 w 10678681"/>
              <a:gd name="connsiteY57" fmla="*/ 1055282 h 1357700"/>
              <a:gd name="connsiteX58" fmla="*/ 6981874 w 10678681"/>
              <a:gd name="connsiteY58" fmla="*/ 1053827 h 1357700"/>
              <a:gd name="connsiteX59" fmla="*/ 6976102 w 10678681"/>
              <a:gd name="connsiteY59" fmla="*/ 1047854 h 1357700"/>
              <a:gd name="connsiteX60" fmla="*/ 6951040 w 10678681"/>
              <a:gd name="connsiteY60" fmla="*/ 1048531 h 1357700"/>
              <a:gd name="connsiteX61" fmla="*/ 6948497 w 10678681"/>
              <a:gd name="connsiteY61" fmla="*/ 1050706 h 1357700"/>
              <a:gd name="connsiteX62" fmla="*/ 6926582 w 10678681"/>
              <a:gd name="connsiteY62" fmla="*/ 1043462 h 1357700"/>
              <a:gd name="connsiteX63" fmla="*/ 6833743 w 10678681"/>
              <a:gd name="connsiteY63" fmla="*/ 1027960 h 1357700"/>
              <a:gd name="connsiteX64" fmla="*/ 6687090 w 10678681"/>
              <a:gd name="connsiteY64" fmla="*/ 1063250 h 1357700"/>
              <a:gd name="connsiteX65" fmla="*/ 6437450 w 10678681"/>
              <a:gd name="connsiteY65" fmla="*/ 1101075 h 1357700"/>
              <a:gd name="connsiteX66" fmla="*/ 6327795 w 10678681"/>
              <a:gd name="connsiteY66" fmla="*/ 1088142 h 1357700"/>
              <a:gd name="connsiteX67" fmla="*/ 6136549 w 10678681"/>
              <a:gd name="connsiteY67" fmla="*/ 1100268 h 1357700"/>
              <a:gd name="connsiteX68" fmla="*/ 6004655 w 10678681"/>
              <a:gd name="connsiteY68" fmla="*/ 1114946 h 1357700"/>
              <a:gd name="connsiteX69" fmla="*/ 5936643 w 10678681"/>
              <a:gd name="connsiteY69" fmla="*/ 1095428 h 1357700"/>
              <a:gd name="connsiteX70" fmla="*/ 5912484 w 10678681"/>
              <a:gd name="connsiteY70" fmla="*/ 1112624 h 1357700"/>
              <a:gd name="connsiteX71" fmla="*/ 5908387 w 10678681"/>
              <a:gd name="connsiteY71" fmla="*/ 1116018 h 1357700"/>
              <a:gd name="connsiteX72" fmla="*/ 5890495 w 10678681"/>
              <a:gd name="connsiteY72" fmla="*/ 1120268 h 1357700"/>
              <a:gd name="connsiteX73" fmla="*/ 5887318 w 10678681"/>
              <a:gd name="connsiteY73" fmla="*/ 1133134 h 1357700"/>
              <a:gd name="connsiteX74" fmla="*/ 5861726 w 10678681"/>
              <a:gd name="connsiteY74" fmla="*/ 1147891 h 1357700"/>
              <a:gd name="connsiteX75" fmla="*/ 5805823 w 10678681"/>
              <a:gd name="connsiteY75" fmla="*/ 1152457 h 1357700"/>
              <a:gd name="connsiteX76" fmla="*/ 5689841 w 10678681"/>
              <a:gd name="connsiteY76" fmla="*/ 1176232 h 1357700"/>
              <a:gd name="connsiteX77" fmla="*/ 5605119 w 10678681"/>
              <a:gd name="connsiteY77" fmla="*/ 1190202 h 1357700"/>
              <a:gd name="connsiteX78" fmla="*/ 5488513 w 10678681"/>
              <a:gd name="connsiteY78" fmla="*/ 1205367 h 1357700"/>
              <a:gd name="connsiteX79" fmla="*/ 5402905 w 10678681"/>
              <a:gd name="connsiteY79" fmla="*/ 1241191 h 1357700"/>
              <a:gd name="connsiteX80" fmla="*/ 5285593 w 10678681"/>
              <a:gd name="connsiteY80" fmla="*/ 1273569 h 1357700"/>
              <a:gd name="connsiteX81" fmla="*/ 5192893 w 10678681"/>
              <a:gd name="connsiteY81" fmla="*/ 1247188 h 1357700"/>
              <a:gd name="connsiteX82" fmla="*/ 5186475 w 10678681"/>
              <a:gd name="connsiteY82" fmla="*/ 1257028 h 1357700"/>
              <a:gd name="connsiteX83" fmla="*/ 5126038 w 10678681"/>
              <a:gd name="connsiteY83" fmla="*/ 1263189 h 1357700"/>
              <a:gd name="connsiteX84" fmla="*/ 4894688 w 10678681"/>
              <a:gd name="connsiteY84" fmla="*/ 1247184 h 1357700"/>
              <a:gd name="connsiteX85" fmla="*/ 4788036 w 10678681"/>
              <a:gd name="connsiteY85" fmla="*/ 1238182 h 1357700"/>
              <a:gd name="connsiteX86" fmla="*/ 4747555 w 10678681"/>
              <a:gd name="connsiteY86" fmla="*/ 1252768 h 1357700"/>
              <a:gd name="connsiteX87" fmla="*/ 4679644 w 10678681"/>
              <a:gd name="connsiteY87" fmla="*/ 1276603 h 1357700"/>
              <a:gd name="connsiteX88" fmla="*/ 4632222 w 10678681"/>
              <a:gd name="connsiteY88" fmla="*/ 1318360 h 1357700"/>
              <a:gd name="connsiteX89" fmla="*/ 4617358 w 10678681"/>
              <a:gd name="connsiteY89" fmla="*/ 1327690 h 1357700"/>
              <a:gd name="connsiteX90" fmla="*/ 4589102 w 10678681"/>
              <a:gd name="connsiteY90" fmla="*/ 1321223 h 1357700"/>
              <a:gd name="connsiteX91" fmla="*/ 4578184 w 10678681"/>
              <a:gd name="connsiteY91" fmla="*/ 1326745 h 1357700"/>
              <a:gd name="connsiteX92" fmla="*/ 4574270 w 10678681"/>
              <a:gd name="connsiteY92" fmla="*/ 1325878 h 1357700"/>
              <a:gd name="connsiteX93" fmla="*/ 4564919 w 10678681"/>
              <a:gd name="connsiteY93" fmla="*/ 1325507 h 1357700"/>
              <a:gd name="connsiteX94" fmla="*/ 4566586 w 10678681"/>
              <a:gd name="connsiteY94" fmla="*/ 1316963 h 1357700"/>
              <a:gd name="connsiteX95" fmla="*/ 4556303 w 10678681"/>
              <a:gd name="connsiteY95" fmla="*/ 1300262 h 1357700"/>
              <a:gd name="connsiteX96" fmla="*/ 4502358 w 10678681"/>
              <a:gd name="connsiteY96" fmla="*/ 1302558 h 1357700"/>
              <a:gd name="connsiteX97" fmla="*/ 4498919 w 10678681"/>
              <a:gd name="connsiteY97" fmla="*/ 1312115 h 1357700"/>
              <a:gd name="connsiteX98" fmla="*/ 4492075 w 10678681"/>
              <a:gd name="connsiteY98" fmla="*/ 1313357 h 1357700"/>
              <a:gd name="connsiteX99" fmla="*/ 4487466 w 10678681"/>
              <a:gd name="connsiteY99" fmla="*/ 1304102 h 1357700"/>
              <a:gd name="connsiteX100" fmla="*/ 4398292 w 10678681"/>
              <a:gd name="connsiteY100" fmla="*/ 1278410 h 1357700"/>
              <a:gd name="connsiteX101" fmla="*/ 4306088 w 10678681"/>
              <a:gd name="connsiteY101" fmla="*/ 1282512 h 1357700"/>
              <a:gd name="connsiteX102" fmla="*/ 4188995 w 10678681"/>
              <a:gd name="connsiteY102" fmla="*/ 1296718 h 1357700"/>
              <a:gd name="connsiteX103" fmla="*/ 4136582 w 10678681"/>
              <a:gd name="connsiteY103" fmla="*/ 1287687 h 1357700"/>
              <a:gd name="connsiteX104" fmla="*/ 4064614 w 10678681"/>
              <a:gd name="connsiteY104" fmla="*/ 1296118 h 1357700"/>
              <a:gd name="connsiteX105" fmla="*/ 3906561 w 10678681"/>
              <a:gd name="connsiteY105" fmla="*/ 1352435 h 1357700"/>
              <a:gd name="connsiteX106" fmla="*/ 3787890 w 10678681"/>
              <a:gd name="connsiteY106" fmla="*/ 1352442 h 1357700"/>
              <a:gd name="connsiteX107" fmla="*/ 3745993 w 10678681"/>
              <a:gd name="connsiteY107" fmla="*/ 1342630 h 1357700"/>
              <a:gd name="connsiteX108" fmla="*/ 3675785 w 10678681"/>
              <a:gd name="connsiteY108" fmla="*/ 1326802 h 1357700"/>
              <a:gd name="connsiteX109" fmla="*/ 3623856 w 10678681"/>
              <a:gd name="connsiteY109" fmla="*/ 1290804 h 1357700"/>
              <a:gd name="connsiteX110" fmla="*/ 3564933 w 10678681"/>
              <a:gd name="connsiteY110" fmla="*/ 1287147 h 1357700"/>
              <a:gd name="connsiteX111" fmla="*/ 3550537 w 10678681"/>
              <a:gd name="connsiteY111" fmla="*/ 1317552 h 1357700"/>
              <a:gd name="connsiteX112" fmla="*/ 3487736 w 10678681"/>
              <a:gd name="connsiteY112" fmla="*/ 1303493 h 1357700"/>
              <a:gd name="connsiteX113" fmla="*/ 3392548 w 10678681"/>
              <a:gd name="connsiteY113" fmla="*/ 1278741 h 1357700"/>
              <a:gd name="connsiteX114" fmla="*/ 3337466 w 10678681"/>
              <a:gd name="connsiteY114" fmla="*/ 1272537 h 1357700"/>
              <a:gd name="connsiteX115" fmla="*/ 3187206 w 10678681"/>
              <a:gd name="connsiteY115" fmla="*/ 1246821 h 1357700"/>
              <a:gd name="connsiteX116" fmla="*/ 3036856 w 10678681"/>
              <a:gd name="connsiteY116" fmla="*/ 1214383 h 1357700"/>
              <a:gd name="connsiteX117" fmla="*/ 2948654 w 10678681"/>
              <a:gd name="connsiteY117" fmla="*/ 1157455 h 1357700"/>
              <a:gd name="connsiteX118" fmla="*/ 2824973 w 10678681"/>
              <a:gd name="connsiteY118" fmla="*/ 1134864 h 1357700"/>
              <a:gd name="connsiteX119" fmla="*/ 2804398 w 10678681"/>
              <a:gd name="connsiteY119" fmla="*/ 1125556 h 1357700"/>
              <a:gd name="connsiteX120" fmla="*/ 2775396 w 10678681"/>
              <a:gd name="connsiteY120" fmla="*/ 1130148 h 1357700"/>
              <a:gd name="connsiteX121" fmla="*/ 2659096 w 10678681"/>
              <a:gd name="connsiteY121" fmla="*/ 1150294 h 1357700"/>
              <a:gd name="connsiteX122" fmla="*/ 2567088 w 10678681"/>
              <a:gd name="connsiteY122" fmla="*/ 1181781 h 1357700"/>
              <a:gd name="connsiteX123" fmla="*/ 2454501 w 10678681"/>
              <a:gd name="connsiteY123" fmla="*/ 1155455 h 1357700"/>
              <a:gd name="connsiteX124" fmla="*/ 2385161 w 10678681"/>
              <a:gd name="connsiteY124" fmla="*/ 1161312 h 1357700"/>
              <a:gd name="connsiteX125" fmla="*/ 2270528 w 10678681"/>
              <a:gd name="connsiteY125" fmla="*/ 1204338 h 1357700"/>
              <a:gd name="connsiteX126" fmla="*/ 2121820 w 10678681"/>
              <a:gd name="connsiteY126" fmla="*/ 1187078 h 1357700"/>
              <a:gd name="connsiteX127" fmla="*/ 2092716 w 10678681"/>
              <a:gd name="connsiteY127" fmla="*/ 1139224 h 1357700"/>
              <a:gd name="connsiteX128" fmla="*/ 2052449 w 10678681"/>
              <a:gd name="connsiteY128" fmla="*/ 1109687 h 1357700"/>
              <a:gd name="connsiteX129" fmla="*/ 2032607 w 10678681"/>
              <a:gd name="connsiteY129" fmla="*/ 1175477 h 1357700"/>
              <a:gd name="connsiteX130" fmla="*/ 1901837 w 10678681"/>
              <a:gd name="connsiteY130" fmla="*/ 1221762 h 1357700"/>
              <a:gd name="connsiteX131" fmla="*/ 1836762 w 10678681"/>
              <a:gd name="connsiteY131" fmla="*/ 1237387 h 1357700"/>
              <a:gd name="connsiteX132" fmla="*/ 1735877 w 10678681"/>
              <a:gd name="connsiteY132" fmla="*/ 1246527 h 1357700"/>
              <a:gd name="connsiteX133" fmla="*/ 1705069 w 10678681"/>
              <a:gd name="connsiteY133" fmla="*/ 1251989 h 1357700"/>
              <a:gd name="connsiteX134" fmla="*/ 1397689 w 10678681"/>
              <a:gd name="connsiteY134" fmla="*/ 1336144 h 1357700"/>
              <a:gd name="connsiteX135" fmla="*/ 1220734 w 10678681"/>
              <a:gd name="connsiteY135" fmla="*/ 1257811 h 1357700"/>
              <a:gd name="connsiteX136" fmla="*/ 1021737 w 10678681"/>
              <a:gd name="connsiteY136" fmla="*/ 1238739 h 1357700"/>
              <a:gd name="connsiteX137" fmla="*/ 959820 w 10678681"/>
              <a:gd name="connsiteY137" fmla="*/ 1275863 h 1357700"/>
              <a:gd name="connsiteX138" fmla="*/ 929137 w 10678681"/>
              <a:gd name="connsiteY138" fmla="*/ 1273957 h 1357700"/>
              <a:gd name="connsiteX139" fmla="*/ 878849 w 10678681"/>
              <a:gd name="connsiteY139" fmla="*/ 1266740 h 1357700"/>
              <a:gd name="connsiteX140" fmla="*/ 800667 w 10678681"/>
              <a:gd name="connsiteY140" fmla="*/ 1282041 h 1357700"/>
              <a:gd name="connsiteX141" fmla="*/ 644906 w 10678681"/>
              <a:gd name="connsiteY141" fmla="*/ 1273685 h 1357700"/>
              <a:gd name="connsiteX142" fmla="*/ 379869 w 10678681"/>
              <a:gd name="connsiteY142" fmla="*/ 1339165 h 1357700"/>
              <a:gd name="connsiteX143" fmla="*/ 137696 w 10678681"/>
              <a:gd name="connsiteY143" fmla="*/ 1319217 h 1357700"/>
              <a:gd name="connsiteX144" fmla="*/ 54250 w 10678681"/>
              <a:gd name="connsiteY144" fmla="*/ 1315838 h 1357700"/>
              <a:gd name="connsiteX145" fmla="*/ 28042 w 10678681"/>
              <a:gd name="connsiteY145" fmla="*/ 1297822 h 1357700"/>
              <a:gd name="connsiteX146" fmla="*/ 0 w 10678681"/>
              <a:gd name="connsiteY146" fmla="*/ 1294612 h 1357700"/>
              <a:gd name="connsiteX147" fmla="*/ 0 w 10678681"/>
              <a:gd name="connsiteY147"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30518 w 10678681"/>
              <a:gd name="connsiteY38" fmla="*/ 739526 h 1357700"/>
              <a:gd name="connsiteX39" fmla="*/ 7652907 w 10678681"/>
              <a:gd name="connsiteY39" fmla="*/ 783273 h 1357700"/>
              <a:gd name="connsiteX40" fmla="*/ 7606008 w 10678681"/>
              <a:gd name="connsiteY40" fmla="*/ 800717 h 1357700"/>
              <a:gd name="connsiteX41" fmla="*/ 7480223 w 10678681"/>
              <a:gd name="connsiteY41" fmla="*/ 856821 h 1357700"/>
              <a:gd name="connsiteX42" fmla="*/ 7356005 w 10678681"/>
              <a:gd name="connsiteY42" fmla="*/ 919462 h 1357700"/>
              <a:gd name="connsiteX43" fmla="*/ 7305396 w 10678681"/>
              <a:gd name="connsiteY43" fmla="*/ 986228 h 1357700"/>
              <a:gd name="connsiteX44" fmla="*/ 7277477 w 10678681"/>
              <a:gd name="connsiteY44" fmla="*/ 990571 h 1357700"/>
              <a:gd name="connsiteX45" fmla="*/ 7269396 w 10678681"/>
              <a:gd name="connsiteY45" fmla="*/ 989282 h 1357700"/>
              <a:gd name="connsiteX46" fmla="*/ 7258094 w 10678681"/>
              <a:gd name="connsiteY46" fmla="*/ 990679 h 1357700"/>
              <a:gd name="connsiteX47" fmla="*/ 7257893 w 10678681"/>
              <a:gd name="connsiteY47" fmla="*/ 991204 h 1357700"/>
              <a:gd name="connsiteX48" fmla="*/ 7247153 w 10678681"/>
              <a:gd name="connsiteY48" fmla="*/ 991550 h 1357700"/>
              <a:gd name="connsiteX49" fmla="*/ 7193612 w 10678681"/>
              <a:gd name="connsiteY49" fmla="*/ 987042 h 1357700"/>
              <a:gd name="connsiteX50" fmla="*/ 7132632 w 10678681"/>
              <a:gd name="connsiteY50" fmla="*/ 1042036 h 1357700"/>
              <a:gd name="connsiteX51" fmla="*/ 7105610 w 10678681"/>
              <a:gd name="connsiteY51" fmla="*/ 1053537 h 1357700"/>
              <a:gd name="connsiteX52" fmla="*/ 7091599 w 10678681"/>
              <a:gd name="connsiteY52" fmla="*/ 1062302 h 1357700"/>
              <a:gd name="connsiteX53" fmla="*/ 7090998 w 10678681"/>
              <a:gd name="connsiteY53" fmla="*/ 1064540 h 1357700"/>
              <a:gd name="connsiteX54" fmla="*/ 7039634 w 10678681"/>
              <a:gd name="connsiteY54" fmla="*/ 1059971 h 1357700"/>
              <a:gd name="connsiteX55" fmla="*/ 7033445 w 10678681"/>
              <a:gd name="connsiteY55" fmla="*/ 1063314 h 1357700"/>
              <a:gd name="connsiteX56" fmla="*/ 6999157 w 10678681"/>
              <a:gd name="connsiteY56" fmla="*/ 1055282 h 1357700"/>
              <a:gd name="connsiteX57" fmla="*/ 6981874 w 10678681"/>
              <a:gd name="connsiteY57" fmla="*/ 1053827 h 1357700"/>
              <a:gd name="connsiteX58" fmla="*/ 6976102 w 10678681"/>
              <a:gd name="connsiteY58" fmla="*/ 1047854 h 1357700"/>
              <a:gd name="connsiteX59" fmla="*/ 6951040 w 10678681"/>
              <a:gd name="connsiteY59" fmla="*/ 1048531 h 1357700"/>
              <a:gd name="connsiteX60" fmla="*/ 6948497 w 10678681"/>
              <a:gd name="connsiteY60" fmla="*/ 1050706 h 1357700"/>
              <a:gd name="connsiteX61" fmla="*/ 6926582 w 10678681"/>
              <a:gd name="connsiteY61" fmla="*/ 1043462 h 1357700"/>
              <a:gd name="connsiteX62" fmla="*/ 6833743 w 10678681"/>
              <a:gd name="connsiteY62" fmla="*/ 1027960 h 1357700"/>
              <a:gd name="connsiteX63" fmla="*/ 6687090 w 10678681"/>
              <a:gd name="connsiteY63" fmla="*/ 1063250 h 1357700"/>
              <a:gd name="connsiteX64" fmla="*/ 6437450 w 10678681"/>
              <a:gd name="connsiteY64" fmla="*/ 1101075 h 1357700"/>
              <a:gd name="connsiteX65" fmla="*/ 6327795 w 10678681"/>
              <a:gd name="connsiteY65" fmla="*/ 1088142 h 1357700"/>
              <a:gd name="connsiteX66" fmla="*/ 6136549 w 10678681"/>
              <a:gd name="connsiteY66" fmla="*/ 1100268 h 1357700"/>
              <a:gd name="connsiteX67" fmla="*/ 6004655 w 10678681"/>
              <a:gd name="connsiteY67" fmla="*/ 1114946 h 1357700"/>
              <a:gd name="connsiteX68" fmla="*/ 5936643 w 10678681"/>
              <a:gd name="connsiteY68" fmla="*/ 1095428 h 1357700"/>
              <a:gd name="connsiteX69" fmla="*/ 5912484 w 10678681"/>
              <a:gd name="connsiteY69" fmla="*/ 1112624 h 1357700"/>
              <a:gd name="connsiteX70" fmla="*/ 5908387 w 10678681"/>
              <a:gd name="connsiteY70" fmla="*/ 1116018 h 1357700"/>
              <a:gd name="connsiteX71" fmla="*/ 5890495 w 10678681"/>
              <a:gd name="connsiteY71" fmla="*/ 1120268 h 1357700"/>
              <a:gd name="connsiteX72" fmla="*/ 5887318 w 10678681"/>
              <a:gd name="connsiteY72" fmla="*/ 1133134 h 1357700"/>
              <a:gd name="connsiteX73" fmla="*/ 5861726 w 10678681"/>
              <a:gd name="connsiteY73" fmla="*/ 1147891 h 1357700"/>
              <a:gd name="connsiteX74" fmla="*/ 5805823 w 10678681"/>
              <a:gd name="connsiteY74" fmla="*/ 1152457 h 1357700"/>
              <a:gd name="connsiteX75" fmla="*/ 5689841 w 10678681"/>
              <a:gd name="connsiteY75" fmla="*/ 1176232 h 1357700"/>
              <a:gd name="connsiteX76" fmla="*/ 5605119 w 10678681"/>
              <a:gd name="connsiteY76" fmla="*/ 1190202 h 1357700"/>
              <a:gd name="connsiteX77" fmla="*/ 5488513 w 10678681"/>
              <a:gd name="connsiteY77" fmla="*/ 1205367 h 1357700"/>
              <a:gd name="connsiteX78" fmla="*/ 5402905 w 10678681"/>
              <a:gd name="connsiteY78" fmla="*/ 1241191 h 1357700"/>
              <a:gd name="connsiteX79" fmla="*/ 5285593 w 10678681"/>
              <a:gd name="connsiteY79" fmla="*/ 1273569 h 1357700"/>
              <a:gd name="connsiteX80" fmla="*/ 5192893 w 10678681"/>
              <a:gd name="connsiteY80" fmla="*/ 1247188 h 1357700"/>
              <a:gd name="connsiteX81" fmla="*/ 5186475 w 10678681"/>
              <a:gd name="connsiteY81" fmla="*/ 1257028 h 1357700"/>
              <a:gd name="connsiteX82" fmla="*/ 5126038 w 10678681"/>
              <a:gd name="connsiteY82" fmla="*/ 1263189 h 1357700"/>
              <a:gd name="connsiteX83" fmla="*/ 4894688 w 10678681"/>
              <a:gd name="connsiteY83" fmla="*/ 1247184 h 1357700"/>
              <a:gd name="connsiteX84" fmla="*/ 4788036 w 10678681"/>
              <a:gd name="connsiteY84" fmla="*/ 1238182 h 1357700"/>
              <a:gd name="connsiteX85" fmla="*/ 4747555 w 10678681"/>
              <a:gd name="connsiteY85" fmla="*/ 1252768 h 1357700"/>
              <a:gd name="connsiteX86" fmla="*/ 4679644 w 10678681"/>
              <a:gd name="connsiteY86" fmla="*/ 1276603 h 1357700"/>
              <a:gd name="connsiteX87" fmla="*/ 4632222 w 10678681"/>
              <a:gd name="connsiteY87" fmla="*/ 1318360 h 1357700"/>
              <a:gd name="connsiteX88" fmla="*/ 4617358 w 10678681"/>
              <a:gd name="connsiteY88" fmla="*/ 1327690 h 1357700"/>
              <a:gd name="connsiteX89" fmla="*/ 4589102 w 10678681"/>
              <a:gd name="connsiteY89" fmla="*/ 1321223 h 1357700"/>
              <a:gd name="connsiteX90" fmla="*/ 4578184 w 10678681"/>
              <a:gd name="connsiteY90" fmla="*/ 1326745 h 1357700"/>
              <a:gd name="connsiteX91" fmla="*/ 4574270 w 10678681"/>
              <a:gd name="connsiteY91" fmla="*/ 1325878 h 1357700"/>
              <a:gd name="connsiteX92" fmla="*/ 4564919 w 10678681"/>
              <a:gd name="connsiteY92" fmla="*/ 1325507 h 1357700"/>
              <a:gd name="connsiteX93" fmla="*/ 4566586 w 10678681"/>
              <a:gd name="connsiteY93" fmla="*/ 1316963 h 1357700"/>
              <a:gd name="connsiteX94" fmla="*/ 4556303 w 10678681"/>
              <a:gd name="connsiteY94" fmla="*/ 1300262 h 1357700"/>
              <a:gd name="connsiteX95" fmla="*/ 4502358 w 10678681"/>
              <a:gd name="connsiteY95" fmla="*/ 1302558 h 1357700"/>
              <a:gd name="connsiteX96" fmla="*/ 4498919 w 10678681"/>
              <a:gd name="connsiteY96" fmla="*/ 1312115 h 1357700"/>
              <a:gd name="connsiteX97" fmla="*/ 4492075 w 10678681"/>
              <a:gd name="connsiteY97" fmla="*/ 1313357 h 1357700"/>
              <a:gd name="connsiteX98" fmla="*/ 4487466 w 10678681"/>
              <a:gd name="connsiteY98" fmla="*/ 1304102 h 1357700"/>
              <a:gd name="connsiteX99" fmla="*/ 4398292 w 10678681"/>
              <a:gd name="connsiteY99" fmla="*/ 1278410 h 1357700"/>
              <a:gd name="connsiteX100" fmla="*/ 4306088 w 10678681"/>
              <a:gd name="connsiteY100" fmla="*/ 1282512 h 1357700"/>
              <a:gd name="connsiteX101" fmla="*/ 4188995 w 10678681"/>
              <a:gd name="connsiteY101" fmla="*/ 1296718 h 1357700"/>
              <a:gd name="connsiteX102" fmla="*/ 4136582 w 10678681"/>
              <a:gd name="connsiteY102" fmla="*/ 1287687 h 1357700"/>
              <a:gd name="connsiteX103" fmla="*/ 4064614 w 10678681"/>
              <a:gd name="connsiteY103" fmla="*/ 1296118 h 1357700"/>
              <a:gd name="connsiteX104" fmla="*/ 3906561 w 10678681"/>
              <a:gd name="connsiteY104" fmla="*/ 1352435 h 1357700"/>
              <a:gd name="connsiteX105" fmla="*/ 3787890 w 10678681"/>
              <a:gd name="connsiteY105" fmla="*/ 1352442 h 1357700"/>
              <a:gd name="connsiteX106" fmla="*/ 3745993 w 10678681"/>
              <a:gd name="connsiteY106" fmla="*/ 1342630 h 1357700"/>
              <a:gd name="connsiteX107" fmla="*/ 3675785 w 10678681"/>
              <a:gd name="connsiteY107" fmla="*/ 1326802 h 1357700"/>
              <a:gd name="connsiteX108" fmla="*/ 3623856 w 10678681"/>
              <a:gd name="connsiteY108" fmla="*/ 1290804 h 1357700"/>
              <a:gd name="connsiteX109" fmla="*/ 3564933 w 10678681"/>
              <a:gd name="connsiteY109" fmla="*/ 1287147 h 1357700"/>
              <a:gd name="connsiteX110" fmla="*/ 3550537 w 10678681"/>
              <a:gd name="connsiteY110" fmla="*/ 1317552 h 1357700"/>
              <a:gd name="connsiteX111" fmla="*/ 3487736 w 10678681"/>
              <a:gd name="connsiteY111" fmla="*/ 1303493 h 1357700"/>
              <a:gd name="connsiteX112" fmla="*/ 3392548 w 10678681"/>
              <a:gd name="connsiteY112" fmla="*/ 1278741 h 1357700"/>
              <a:gd name="connsiteX113" fmla="*/ 3337466 w 10678681"/>
              <a:gd name="connsiteY113" fmla="*/ 1272537 h 1357700"/>
              <a:gd name="connsiteX114" fmla="*/ 3187206 w 10678681"/>
              <a:gd name="connsiteY114" fmla="*/ 1246821 h 1357700"/>
              <a:gd name="connsiteX115" fmla="*/ 3036856 w 10678681"/>
              <a:gd name="connsiteY115" fmla="*/ 1214383 h 1357700"/>
              <a:gd name="connsiteX116" fmla="*/ 2948654 w 10678681"/>
              <a:gd name="connsiteY116" fmla="*/ 1157455 h 1357700"/>
              <a:gd name="connsiteX117" fmla="*/ 2824973 w 10678681"/>
              <a:gd name="connsiteY117" fmla="*/ 1134864 h 1357700"/>
              <a:gd name="connsiteX118" fmla="*/ 2804398 w 10678681"/>
              <a:gd name="connsiteY118" fmla="*/ 1125556 h 1357700"/>
              <a:gd name="connsiteX119" fmla="*/ 2775396 w 10678681"/>
              <a:gd name="connsiteY119" fmla="*/ 1130148 h 1357700"/>
              <a:gd name="connsiteX120" fmla="*/ 2659096 w 10678681"/>
              <a:gd name="connsiteY120" fmla="*/ 1150294 h 1357700"/>
              <a:gd name="connsiteX121" fmla="*/ 2567088 w 10678681"/>
              <a:gd name="connsiteY121" fmla="*/ 1181781 h 1357700"/>
              <a:gd name="connsiteX122" fmla="*/ 2454501 w 10678681"/>
              <a:gd name="connsiteY122" fmla="*/ 1155455 h 1357700"/>
              <a:gd name="connsiteX123" fmla="*/ 2385161 w 10678681"/>
              <a:gd name="connsiteY123" fmla="*/ 1161312 h 1357700"/>
              <a:gd name="connsiteX124" fmla="*/ 2270528 w 10678681"/>
              <a:gd name="connsiteY124" fmla="*/ 1204338 h 1357700"/>
              <a:gd name="connsiteX125" fmla="*/ 2121820 w 10678681"/>
              <a:gd name="connsiteY125" fmla="*/ 1187078 h 1357700"/>
              <a:gd name="connsiteX126" fmla="*/ 2092716 w 10678681"/>
              <a:gd name="connsiteY126" fmla="*/ 1139224 h 1357700"/>
              <a:gd name="connsiteX127" fmla="*/ 2052449 w 10678681"/>
              <a:gd name="connsiteY127" fmla="*/ 1109687 h 1357700"/>
              <a:gd name="connsiteX128" fmla="*/ 2032607 w 10678681"/>
              <a:gd name="connsiteY128" fmla="*/ 1175477 h 1357700"/>
              <a:gd name="connsiteX129" fmla="*/ 1901837 w 10678681"/>
              <a:gd name="connsiteY129" fmla="*/ 1221762 h 1357700"/>
              <a:gd name="connsiteX130" fmla="*/ 1836762 w 10678681"/>
              <a:gd name="connsiteY130" fmla="*/ 1237387 h 1357700"/>
              <a:gd name="connsiteX131" fmla="*/ 1735877 w 10678681"/>
              <a:gd name="connsiteY131" fmla="*/ 1246527 h 1357700"/>
              <a:gd name="connsiteX132" fmla="*/ 1705069 w 10678681"/>
              <a:gd name="connsiteY132" fmla="*/ 1251989 h 1357700"/>
              <a:gd name="connsiteX133" fmla="*/ 1397689 w 10678681"/>
              <a:gd name="connsiteY133" fmla="*/ 1336144 h 1357700"/>
              <a:gd name="connsiteX134" fmla="*/ 1220734 w 10678681"/>
              <a:gd name="connsiteY134" fmla="*/ 1257811 h 1357700"/>
              <a:gd name="connsiteX135" fmla="*/ 1021737 w 10678681"/>
              <a:gd name="connsiteY135" fmla="*/ 1238739 h 1357700"/>
              <a:gd name="connsiteX136" fmla="*/ 959820 w 10678681"/>
              <a:gd name="connsiteY136" fmla="*/ 1275863 h 1357700"/>
              <a:gd name="connsiteX137" fmla="*/ 929137 w 10678681"/>
              <a:gd name="connsiteY137" fmla="*/ 1273957 h 1357700"/>
              <a:gd name="connsiteX138" fmla="*/ 878849 w 10678681"/>
              <a:gd name="connsiteY138" fmla="*/ 1266740 h 1357700"/>
              <a:gd name="connsiteX139" fmla="*/ 800667 w 10678681"/>
              <a:gd name="connsiteY139" fmla="*/ 1282041 h 1357700"/>
              <a:gd name="connsiteX140" fmla="*/ 644906 w 10678681"/>
              <a:gd name="connsiteY140" fmla="*/ 1273685 h 1357700"/>
              <a:gd name="connsiteX141" fmla="*/ 379869 w 10678681"/>
              <a:gd name="connsiteY141" fmla="*/ 1339165 h 1357700"/>
              <a:gd name="connsiteX142" fmla="*/ 137696 w 10678681"/>
              <a:gd name="connsiteY142" fmla="*/ 1319217 h 1357700"/>
              <a:gd name="connsiteX143" fmla="*/ 54250 w 10678681"/>
              <a:gd name="connsiteY143" fmla="*/ 1315838 h 1357700"/>
              <a:gd name="connsiteX144" fmla="*/ 28042 w 10678681"/>
              <a:gd name="connsiteY144" fmla="*/ 1297822 h 1357700"/>
              <a:gd name="connsiteX145" fmla="*/ 0 w 10678681"/>
              <a:gd name="connsiteY145" fmla="*/ 1294612 h 1357700"/>
              <a:gd name="connsiteX146" fmla="*/ 0 w 10678681"/>
              <a:gd name="connsiteY146"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30518 w 10678681"/>
              <a:gd name="connsiteY38" fmla="*/ 739526 h 1357700"/>
              <a:gd name="connsiteX39" fmla="*/ 7652907 w 10678681"/>
              <a:gd name="connsiteY39" fmla="*/ 783273 h 1357700"/>
              <a:gd name="connsiteX40" fmla="*/ 7606008 w 10678681"/>
              <a:gd name="connsiteY40" fmla="*/ 800717 h 1357700"/>
              <a:gd name="connsiteX41" fmla="*/ 7480223 w 10678681"/>
              <a:gd name="connsiteY41" fmla="*/ 856821 h 1357700"/>
              <a:gd name="connsiteX42" fmla="*/ 7356005 w 10678681"/>
              <a:gd name="connsiteY42" fmla="*/ 919462 h 1357700"/>
              <a:gd name="connsiteX43" fmla="*/ 7305396 w 10678681"/>
              <a:gd name="connsiteY43" fmla="*/ 986228 h 1357700"/>
              <a:gd name="connsiteX44" fmla="*/ 7277477 w 10678681"/>
              <a:gd name="connsiteY44" fmla="*/ 990571 h 1357700"/>
              <a:gd name="connsiteX45" fmla="*/ 7269396 w 10678681"/>
              <a:gd name="connsiteY45" fmla="*/ 989282 h 1357700"/>
              <a:gd name="connsiteX46" fmla="*/ 7258094 w 10678681"/>
              <a:gd name="connsiteY46" fmla="*/ 990679 h 1357700"/>
              <a:gd name="connsiteX47" fmla="*/ 7257893 w 10678681"/>
              <a:gd name="connsiteY47" fmla="*/ 991204 h 1357700"/>
              <a:gd name="connsiteX48" fmla="*/ 7247153 w 10678681"/>
              <a:gd name="connsiteY48" fmla="*/ 991550 h 1357700"/>
              <a:gd name="connsiteX49" fmla="*/ 7193612 w 10678681"/>
              <a:gd name="connsiteY49" fmla="*/ 987042 h 1357700"/>
              <a:gd name="connsiteX50" fmla="*/ 7132632 w 10678681"/>
              <a:gd name="connsiteY50" fmla="*/ 1042036 h 1357700"/>
              <a:gd name="connsiteX51" fmla="*/ 7105610 w 10678681"/>
              <a:gd name="connsiteY51" fmla="*/ 1053537 h 1357700"/>
              <a:gd name="connsiteX52" fmla="*/ 7091599 w 10678681"/>
              <a:gd name="connsiteY52" fmla="*/ 1062302 h 1357700"/>
              <a:gd name="connsiteX53" fmla="*/ 7039634 w 10678681"/>
              <a:gd name="connsiteY53" fmla="*/ 1059971 h 1357700"/>
              <a:gd name="connsiteX54" fmla="*/ 7033445 w 10678681"/>
              <a:gd name="connsiteY54" fmla="*/ 1063314 h 1357700"/>
              <a:gd name="connsiteX55" fmla="*/ 6999157 w 10678681"/>
              <a:gd name="connsiteY55" fmla="*/ 1055282 h 1357700"/>
              <a:gd name="connsiteX56" fmla="*/ 6981874 w 10678681"/>
              <a:gd name="connsiteY56" fmla="*/ 1053827 h 1357700"/>
              <a:gd name="connsiteX57" fmla="*/ 6976102 w 10678681"/>
              <a:gd name="connsiteY57" fmla="*/ 1047854 h 1357700"/>
              <a:gd name="connsiteX58" fmla="*/ 6951040 w 10678681"/>
              <a:gd name="connsiteY58" fmla="*/ 1048531 h 1357700"/>
              <a:gd name="connsiteX59" fmla="*/ 6948497 w 10678681"/>
              <a:gd name="connsiteY59" fmla="*/ 1050706 h 1357700"/>
              <a:gd name="connsiteX60" fmla="*/ 6926582 w 10678681"/>
              <a:gd name="connsiteY60" fmla="*/ 1043462 h 1357700"/>
              <a:gd name="connsiteX61" fmla="*/ 6833743 w 10678681"/>
              <a:gd name="connsiteY61" fmla="*/ 1027960 h 1357700"/>
              <a:gd name="connsiteX62" fmla="*/ 6687090 w 10678681"/>
              <a:gd name="connsiteY62" fmla="*/ 1063250 h 1357700"/>
              <a:gd name="connsiteX63" fmla="*/ 6437450 w 10678681"/>
              <a:gd name="connsiteY63" fmla="*/ 1101075 h 1357700"/>
              <a:gd name="connsiteX64" fmla="*/ 6327795 w 10678681"/>
              <a:gd name="connsiteY64" fmla="*/ 1088142 h 1357700"/>
              <a:gd name="connsiteX65" fmla="*/ 6136549 w 10678681"/>
              <a:gd name="connsiteY65" fmla="*/ 1100268 h 1357700"/>
              <a:gd name="connsiteX66" fmla="*/ 6004655 w 10678681"/>
              <a:gd name="connsiteY66" fmla="*/ 1114946 h 1357700"/>
              <a:gd name="connsiteX67" fmla="*/ 5936643 w 10678681"/>
              <a:gd name="connsiteY67" fmla="*/ 1095428 h 1357700"/>
              <a:gd name="connsiteX68" fmla="*/ 5912484 w 10678681"/>
              <a:gd name="connsiteY68" fmla="*/ 1112624 h 1357700"/>
              <a:gd name="connsiteX69" fmla="*/ 5908387 w 10678681"/>
              <a:gd name="connsiteY69" fmla="*/ 1116018 h 1357700"/>
              <a:gd name="connsiteX70" fmla="*/ 5890495 w 10678681"/>
              <a:gd name="connsiteY70" fmla="*/ 1120268 h 1357700"/>
              <a:gd name="connsiteX71" fmla="*/ 5887318 w 10678681"/>
              <a:gd name="connsiteY71" fmla="*/ 1133134 h 1357700"/>
              <a:gd name="connsiteX72" fmla="*/ 5861726 w 10678681"/>
              <a:gd name="connsiteY72" fmla="*/ 1147891 h 1357700"/>
              <a:gd name="connsiteX73" fmla="*/ 5805823 w 10678681"/>
              <a:gd name="connsiteY73" fmla="*/ 1152457 h 1357700"/>
              <a:gd name="connsiteX74" fmla="*/ 5689841 w 10678681"/>
              <a:gd name="connsiteY74" fmla="*/ 1176232 h 1357700"/>
              <a:gd name="connsiteX75" fmla="*/ 5605119 w 10678681"/>
              <a:gd name="connsiteY75" fmla="*/ 1190202 h 1357700"/>
              <a:gd name="connsiteX76" fmla="*/ 5488513 w 10678681"/>
              <a:gd name="connsiteY76" fmla="*/ 1205367 h 1357700"/>
              <a:gd name="connsiteX77" fmla="*/ 5402905 w 10678681"/>
              <a:gd name="connsiteY77" fmla="*/ 1241191 h 1357700"/>
              <a:gd name="connsiteX78" fmla="*/ 5285593 w 10678681"/>
              <a:gd name="connsiteY78" fmla="*/ 1273569 h 1357700"/>
              <a:gd name="connsiteX79" fmla="*/ 5192893 w 10678681"/>
              <a:gd name="connsiteY79" fmla="*/ 1247188 h 1357700"/>
              <a:gd name="connsiteX80" fmla="*/ 5186475 w 10678681"/>
              <a:gd name="connsiteY80" fmla="*/ 1257028 h 1357700"/>
              <a:gd name="connsiteX81" fmla="*/ 5126038 w 10678681"/>
              <a:gd name="connsiteY81" fmla="*/ 1263189 h 1357700"/>
              <a:gd name="connsiteX82" fmla="*/ 4894688 w 10678681"/>
              <a:gd name="connsiteY82" fmla="*/ 1247184 h 1357700"/>
              <a:gd name="connsiteX83" fmla="*/ 4788036 w 10678681"/>
              <a:gd name="connsiteY83" fmla="*/ 1238182 h 1357700"/>
              <a:gd name="connsiteX84" fmla="*/ 4747555 w 10678681"/>
              <a:gd name="connsiteY84" fmla="*/ 1252768 h 1357700"/>
              <a:gd name="connsiteX85" fmla="*/ 4679644 w 10678681"/>
              <a:gd name="connsiteY85" fmla="*/ 1276603 h 1357700"/>
              <a:gd name="connsiteX86" fmla="*/ 4632222 w 10678681"/>
              <a:gd name="connsiteY86" fmla="*/ 1318360 h 1357700"/>
              <a:gd name="connsiteX87" fmla="*/ 4617358 w 10678681"/>
              <a:gd name="connsiteY87" fmla="*/ 1327690 h 1357700"/>
              <a:gd name="connsiteX88" fmla="*/ 4589102 w 10678681"/>
              <a:gd name="connsiteY88" fmla="*/ 1321223 h 1357700"/>
              <a:gd name="connsiteX89" fmla="*/ 4578184 w 10678681"/>
              <a:gd name="connsiteY89" fmla="*/ 1326745 h 1357700"/>
              <a:gd name="connsiteX90" fmla="*/ 4574270 w 10678681"/>
              <a:gd name="connsiteY90" fmla="*/ 1325878 h 1357700"/>
              <a:gd name="connsiteX91" fmla="*/ 4564919 w 10678681"/>
              <a:gd name="connsiteY91" fmla="*/ 1325507 h 1357700"/>
              <a:gd name="connsiteX92" fmla="*/ 4566586 w 10678681"/>
              <a:gd name="connsiteY92" fmla="*/ 1316963 h 1357700"/>
              <a:gd name="connsiteX93" fmla="*/ 4556303 w 10678681"/>
              <a:gd name="connsiteY93" fmla="*/ 1300262 h 1357700"/>
              <a:gd name="connsiteX94" fmla="*/ 4502358 w 10678681"/>
              <a:gd name="connsiteY94" fmla="*/ 1302558 h 1357700"/>
              <a:gd name="connsiteX95" fmla="*/ 4498919 w 10678681"/>
              <a:gd name="connsiteY95" fmla="*/ 1312115 h 1357700"/>
              <a:gd name="connsiteX96" fmla="*/ 4492075 w 10678681"/>
              <a:gd name="connsiteY96" fmla="*/ 1313357 h 1357700"/>
              <a:gd name="connsiteX97" fmla="*/ 4487466 w 10678681"/>
              <a:gd name="connsiteY97" fmla="*/ 1304102 h 1357700"/>
              <a:gd name="connsiteX98" fmla="*/ 4398292 w 10678681"/>
              <a:gd name="connsiteY98" fmla="*/ 1278410 h 1357700"/>
              <a:gd name="connsiteX99" fmla="*/ 4306088 w 10678681"/>
              <a:gd name="connsiteY99" fmla="*/ 1282512 h 1357700"/>
              <a:gd name="connsiteX100" fmla="*/ 4188995 w 10678681"/>
              <a:gd name="connsiteY100" fmla="*/ 1296718 h 1357700"/>
              <a:gd name="connsiteX101" fmla="*/ 4136582 w 10678681"/>
              <a:gd name="connsiteY101" fmla="*/ 1287687 h 1357700"/>
              <a:gd name="connsiteX102" fmla="*/ 4064614 w 10678681"/>
              <a:gd name="connsiteY102" fmla="*/ 1296118 h 1357700"/>
              <a:gd name="connsiteX103" fmla="*/ 3906561 w 10678681"/>
              <a:gd name="connsiteY103" fmla="*/ 1352435 h 1357700"/>
              <a:gd name="connsiteX104" fmla="*/ 3787890 w 10678681"/>
              <a:gd name="connsiteY104" fmla="*/ 1352442 h 1357700"/>
              <a:gd name="connsiteX105" fmla="*/ 3745993 w 10678681"/>
              <a:gd name="connsiteY105" fmla="*/ 1342630 h 1357700"/>
              <a:gd name="connsiteX106" fmla="*/ 3675785 w 10678681"/>
              <a:gd name="connsiteY106" fmla="*/ 1326802 h 1357700"/>
              <a:gd name="connsiteX107" fmla="*/ 3623856 w 10678681"/>
              <a:gd name="connsiteY107" fmla="*/ 1290804 h 1357700"/>
              <a:gd name="connsiteX108" fmla="*/ 3564933 w 10678681"/>
              <a:gd name="connsiteY108" fmla="*/ 1287147 h 1357700"/>
              <a:gd name="connsiteX109" fmla="*/ 3550537 w 10678681"/>
              <a:gd name="connsiteY109" fmla="*/ 1317552 h 1357700"/>
              <a:gd name="connsiteX110" fmla="*/ 3487736 w 10678681"/>
              <a:gd name="connsiteY110" fmla="*/ 1303493 h 1357700"/>
              <a:gd name="connsiteX111" fmla="*/ 3392548 w 10678681"/>
              <a:gd name="connsiteY111" fmla="*/ 1278741 h 1357700"/>
              <a:gd name="connsiteX112" fmla="*/ 3337466 w 10678681"/>
              <a:gd name="connsiteY112" fmla="*/ 1272537 h 1357700"/>
              <a:gd name="connsiteX113" fmla="*/ 3187206 w 10678681"/>
              <a:gd name="connsiteY113" fmla="*/ 1246821 h 1357700"/>
              <a:gd name="connsiteX114" fmla="*/ 3036856 w 10678681"/>
              <a:gd name="connsiteY114" fmla="*/ 1214383 h 1357700"/>
              <a:gd name="connsiteX115" fmla="*/ 2948654 w 10678681"/>
              <a:gd name="connsiteY115" fmla="*/ 1157455 h 1357700"/>
              <a:gd name="connsiteX116" fmla="*/ 2824973 w 10678681"/>
              <a:gd name="connsiteY116" fmla="*/ 1134864 h 1357700"/>
              <a:gd name="connsiteX117" fmla="*/ 2804398 w 10678681"/>
              <a:gd name="connsiteY117" fmla="*/ 1125556 h 1357700"/>
              <a:gd name="connsiteX118" fmla="*/ 2775396 w 10678681"/>
              <a:gd name="connsiteY118" fmla="*/ 1130148 h 1357700"/>
              <a:gd name="connsiteX119" fmla="*/ 2659096 w 10678681"/>
              <a:gd name="connsiteY119" fmla="*/ 1150294 h 1357700"/>
              <a:gd name="connsiteX120" fmla="*/ 2567088 w 10678681"/>
              <a:gd name="connsiteY120" fmla="*/ 1181781 h 1357700"/>
              <a:gd name="connsiteX121" fmla="*/ 2454501 w 10678681"/>
              <a:gd name="connsiteY121" fmla="*/ 1155455 h 1357700"/>
              <a:gd name="connsiteX122" fmla="*/ 2385161 w 10678681"/>
              <a:gd name="connsiteY122" fmla="*/ 1161312 h 1357700"/>
              <a:gd name="connsiteX123" fmla="*/ 2270528 w 10678681"/>
              <a:gd name="connsiteY123" fmla="*/ 1204338 h 1357700"/>
              <a:gd name="connsiteX124" fmla="*/ 2121820 w 10678681"/>
              <a:gd name="connsiteY124" fmla="*/ 1187078 h 1357700"/>
              <a:gd name="connsiteX125" fmla="*/ 2092716 w 10678681"/>
              <a:gd name="connsiteY125" fmla="*/ 1139224 h 1357700"/>
              <a:gd name="connsiteX126" fmla="*/ 2052449 w 10678681"/>
              <a:gd name="connsiteY126" fmla="*/ 1109687 h 1357700"/>
              <a:gd name="connsiteX127" fmla="*/ 2032607 w 10678681"/>
              <a:gd name="connsiteY127" fmla="*/ 1175477 h 1357700"/>
              <a:gd name="connsiteX128" fmla="*/ 1901837 w 10678681"/>
              <a:gd name="connsiteY128" fmla="*/ 1221762 h 1357700"/>
              <a:gd name="connsiteX129" fmla="*/ 1836762 w 10678681"/>
              <a:gd name="connsiteY129" fmla="*/ 1237387 h 1357700"/>
              <a:gd name="connsiteX130" fmla="*/ 1735877 w 10678681"/>
              <a:gd name="connsiteY130" fmla="*/ 1246527 h 1357700"/>
              <a:gd name="connsiteX131" fmla="*/ 1705069 w 10678681"/>
              <a:gd name="connsiteY131" fmla="*/ 1251989 h 1357700"/>
              <a:gd name="connsiteX132" fmla="*/ 1397689 w 10678681"/>
              <a:gd name="connsiteY132" fmla="*/ 1336144 h 1357700"/>
              <a:gd name="connsiteX133" fmla="*/ 1220734 w 10678681"/>
              <a:gd name="connsiteY133" fmla="*/ 1257811 h 1357700"/>
              <a:gd name="connsiteX134" fmla="*/ 1021737 w 10678681"/>
              <a:gd name="connsiteY134" fmla="*/ 1238739 h 1357700"/>
              <a:gd name="connsiteX135" fmla="*/ 959820 w 10678681"/>
              <a:gd name="connsiteY135" fmla="*/ 1275863 h 1357700"/>
              <a:gd name="connsiteX136" fmla="*/ 929137 w 10678681"/>
              <a:gd name="connsiteY136" fmla="*/ 1273957 h 1357700"/>
              <a:gd name="connsiteX137" fmla="*/ 878849 w 10678681"/>
              <a:gd name="connsiteY137" fmla="*/ 1266740 h 1357700"/>
              <a:gd name="connsiteX138" fmla="*/ 800667 w 10678681"/>
              <a:gd name="connsiteY138" fmla="*/ 1282041 h 1357700"/>
              <a:gd name="connsiteX139" fmla="*/ 644906 w 10678681"/>
              <a:gd name="connsiteY139" fmla="*/ 1273685 h 1357700"/>
              <a:gd name="connsiteX140" fmla="*/ 379869 w 10678681"/>
              <a:gd name="connsiteY140" fmla="*/ 1339165 h 1357700"/>
              <a:gd name="connsiteX141" fmla="*/ 137696 w 10678681"/>
              <a:gd name="connsiteY141" fmla="*/ 1319217 h 1357700"/>
              <a:gd name="connsiteX142" fmla="*/ 54250 w 10678681"/>
              <a:gd name="connsiteY142" fmla="*/ 1315838 h 1357700"/>
              <a:gd name="connsiteX143" fmla="*/ 28042 w 10678681"/>
              <a:gd name="connsiteY143" fmla="*/ 1297822 h 1357700"/>
              <a:gd name="connsiteX144" fmla="*/ 0 w 10678681"/>
              <a:gd name="connsiteY144" fmla="*/ 1294612 h 1357700"/>
              <a:gd name="connsiteX145" fmla="*/ 0 w 10678681"/>
              <a:gd name="connsiteY145"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30518 w 10678681"/>
              <a:gd name="connsiteY38" fmla="*/ 739526 h 1357700"/>
              <a:gd name="connsiteX39" fmla="*/ 7652907 w 10678681"/>
              <a:gd name="connsiteY39" fmla="*/ 783273 h 1357700"/>
              <a:gd name="connsiteX40" fmla="*/ 7606008 w 10678681"/>
              <a:gd name="connsiteY40" fmla="*/ 800717 h 1357700"/>
              <a:gd name="connsiteX41" fmla="*/ 7480223 w 10678681"/>
              <a:gd name="connsiteY41" fmla="*/ 856821 h 1357700"/>
              <a:gd name="connsiteX42" fmla="*/ 7356005 w 10678681"/>
              <a:gd name="connsiteY42" fmla="*/ 919462 h 1357700"/>
              <a:gd name="connsiteX43" fmla="*/ 7305396 w 10678681"/>
              <a:gd name="connsiteY43" fmla="*/ 986228 h 1357700"/>
              <a:gd name="connsiteX44" fmla="*/ 7277477 w 10678681"/>
              <a:gd name="connsiteY44" fmla="*/ 990571 h 1357700"/>
              <a:gd name="connsiteX45" fmla="*/ 7269396 w 10678681"/>
              <a:gd name="connsiteY45" fmla="*/ 989282 h 1357700"/>
              <a:gd name="connsiteX46" fmla="*/ 7258094 w 10678681"/>
              <a:gd name="connsiteY46" fmla="*/ 990679 h 1357700"/>
              <a:gd name="connsiteX47" fmla="*/ 7257893 w 10678681"/>
              <a:gd name="connsiteY47" fmla="*/ 991204 h 1357700"/>
              <a:gd name="connsiteX48" fmla="*/ 7247153 w 10678681"/>
              <a:gd name="connsiteY48" fmla="*/ 991550 h 1357700"/>
              <a:gd name="connsiteX49" fmla="*/ 7193612 w 10678681"/>
              <a:gd name="connsiteY49" fmla="*/ 987042 h 1357700"/>
              <a:gd name="connsiteX50" fmla="*/ 7132632 w 10678681"/>
              <a:gd name="connsiteY50" fmla="*/ 1042036 h 1357700"/>
              <a:gd name="connsiteX51" fmla="*/ 7105610 w 10678681"/>
              <a:gd name="connsiteY51" fmla="*/ 1053537 h 1357700"/>
              <a:gd name="connsiteX52" fmla="*/ 7069148 w 10678681"/>
              <a:gd name="connsiteY52" fmla="*/ 1047163 h 1357700"/>
              <a:gd name="connsiteX53" fmla="*/ 7039634 w 10678681"/>
              <a:gd name="connsiteY53" fmla="*/ 1059971 h 1357700"/>
              <a:gd name="connsiteX54" fmla="*/ 7033445 w 10678681"/>
              <a:gd name="connsiteY54" fmla="*/ 1063314 h 1357700"/>
              <a:gd name="connsiteX55" fmla="*/ 6999157 w 10678681"/>
              <a:gd name="connsiteY55" fmla="*/ 1055282 h 1357700"/>
              <a:gd name="connsiteX56" fmla="*/ 6981874 w 10678681"/>
              <a:gd name="connsiteY56" fmla="*/ 1053827 h 1357700"/>
              <a:gd name="connsiteX57" fmla="*/ 6976102 w 10678681"/>
              <a:gd name="connsiteY57" fmla="*/ 1047854 h 1357700"/>
              <a:gd name="connsiteX58" fmla="*/ 6951040 w 10678681"/>
              <a:gd name="connsiteY58" fmla="*/ 1048531 h 1357700"/>
              <a:gd name="connsiteX59" fmla="*/ 6948497 w 10678681"/>
              <a:gd name="connsiteY59" fmla="*/ 1050706 h 1357700"/>
              <a:gd name="connsiteX60" fmla="*/ 6926582 w 10678681"/>
              <a:gd name="connsiteY60" fmla="*/ 1043462 h 1357700"/>
              <a:gd name="connsiteX61" fmla="*/ 6833743 w 10678681"/>
              <a:gd name="connsiteY61" fmla="*/ 1027960 h 1357700"/>
              <a:gd name="connsiteX62" fmla="*/ 6687090 w 10678681"/>
              <a:gd name="connsiteY62" fmla="*/ 1063250 h 1357700"/>
              <a:gd name="connsiteX63" fmla="*/ 6437450 w 10678681"/>
              <a:gd name="connsiteY63" fmla="*/ 1101075 h 1357700"/>
              <a:gd name="connsiteX64" fmla="*/ 6327795 w 10678681"/>
              <a:gd name="connsiteY64" fmla="*/ 1088142 h 1357700"/>
              <a:gd name="connsiteX65" fmla="*/ 6136549 w 10678681"/>
              <a:gd name="connsiteY65" fmla="*/ 1100268 h 1357700"/>
              <a:gd name="connsiteX66" fmla="*/ 6004655 w 10678681"/>
              <a:gd name="connsiteY66" fmla="*/ 1114946 h 1357700"/>
              <a:gd name="connsiteX67" fmla="*/ 5936643 w 10678681"/>
              <a:gd name="connsiteY67" fmla="*/ 1095428 h 1357700"/>
              <a:gd name="connsiteX68" fmla="*/ 5912484 w 10678681"/>
              <a:gd name="connsiteY68" fmla="*/ 1112624 h 1357700"/>
              <a:gd name="connsiteX69" fmla="*/ 5908387 w 10678681"/>
              <a:gd name="connsiteY69" fmla="*/ 1116018 h 1357700"/>
              <a:gd name="connsiteX70" fmla="*/ 5890495 w 10678681"/>
              <a:gd name="connsiteY70" fmla="*/ 1120268 h 1357700"/>
              <a:gd name="connsiteX71" fmla="*/ 5887318 w 10678681"/>
              <a:gd name="connsiteY71" fmla="*/ 1133134 h 1357700"/>
              <a:gd name="connsiteX72" fmla="*/ 5861726 w 10678681"/>
              <a:gd name="connsiteY72" fmla="*/ 1147891 h 1357700"/>
              <a:gd name="connsiteX73" fmla="*/ 5805823 w 10678681"/>
              <a:gd name="connsiteY73" fmla="*/ 1152457 h 1357700"/>
              <a:gd name="connsiteX74" fmla="*/ 5689841 w 10678681"/>
              <a:gd name="connsiteY74" fmla="*/ 1176232 h 1357700"/>
              <a:gd name="connsiteX75" fmla="*/ 5605119 w 10678681"/>
              <a:gd name="connsiteY75" fmla="*/ 1190202 h 1357700"/>
              <a:gd name="connsiteX76" fmla="*/ 5488513 w 10678681"/>
              <a:gd name="connsiteY76" fmla="*/ 1205367 h 1357700"/>
              <a:gd name="connsiteX77" fmla="*/ 5402905 w 10678681"/>
              <a:gd name="connsiteY77" fmla="*/ 1241191 h 1357700"/>
              <a:gd name="connsiteX78" fmla="*/ 5285593 w 10678681"/>
              <a:gd name="connsiteY78" fmla="*/ 1273569 h 1357700"/>
              <a:gd name="connsiteX79" fmla="*/ 5192893 w 10678681"/>
              <a:gd name="connsiteY79" fmla="*/ 1247188 h 1357700"/>
              <a:gd name="connsiteX80" fmla="*/ 5186475 w 10678681"/>
              <a:gd name="connsiteY80" fmla="*/ 1257028 h 1357700"/>
              <a:gd name="connsiteX81" fmla="*/ 5126038 w 10678681"/>
              <a:gd name="connsiteY81" fmla="*/ 1263189 h 1357700"/>
              <a:gd name="connsiteX82" fmla="*/ 4894688 w 10678681"/>
              <a:gd name="connsiteY82" fmla="*/ 1247184 h 1357700"/>
              <a:gd name="connsiteX83" fmla="*/ 4788036 w 10678681"/>
              <a:gd name="connsiteY83" fmla="*/ 1238182 h 1357700"/>
              <a:gd name="connsiteX84" fmla="*/ 4747555 w 10678681"/>
              <a:gd name="connsiteY84" fmla="*/ 1252768 h 1357700"/>
              <a:gd name="connsiteX85" fmla="*/ 4679644 w 10678681"/>
              <a:gd name="connsiteY85" fmla="*/ 1276603 h 1357700"/>
              <a:gd name="connsiteX86" fmla="*/ 4632222 w 10678681"/>
              <a:gd name="connsiteY86" fmla="*/ 1318360 h 1357700"/>
              <a:gd name="connsiteX87" fmla="*/ 4617358 w 10678681"/>
              <a:gd name="connsiteY87" fmla="*/ 1327690 h 1357700"/>
              <a:gd name="connsiteX88" fmla="*/ 4589102 w 10678681"/>
              <a:gd name="connsiteY88" fmla="*/ 1321223 h 1357700"/>
              <a:gd name="connsiteX89" fmla="*/ 4578184 w 10678681"/>
              <a:gd name="connsiteY89" fmla="*/ 1326745 h 1357700"/>
              <a:gd name="connsiteX90" fmla="*/ 4574270 w 10678681"/>
              <a:gd name="connsiteY90" fmla="*/ 1325878 h 1357700"/>
              <a:gd name="connsiteX91" fmla="*/ 4564919 w 10678681"/>
              <a:gd name="connsiteY91" fmla="*/ 1325507 h 1357700"/>
              <a:gd name="connsiteX92" fmla="*/ 4566586 w 10678681"/>
              <a:gd name="connsiteY92" fmla="*/ 1316963 h 1357700"/>
              <a:gd name="connsiteX93" fmla="*/ 4556303 w 10678681"/>
              <a:gd name="connsiteY93" fmla="*/ 1300262 h 1357700"/>
              <a:gd name="connsiteX94" fmla="*/ 4502358 w 10678681"/>
              <a:gd name="connsiteY94" fmla="*/ 1302558 h 1357700"/>
              <a:gd name="connsiteX95" fmla="*/ 4498919 w 10678681"/>
              <a:gd name="connsiteY95" fmla="*/ 1312115 h 1357700"/>
              <a:gd name="connsiteX96" fmla="*/ 4492075 w 10678681"/>
              <a:gd name="connsiteY96" fmla="*/ 1313357 h 1357700"/>
              <a:gd name="connsiteX97" fmla="*/ 4487466 w 10678681"/>
              <a:gd name="connsiteY97" fmla="*/ 1304102 h 1357700"/>
              <a:gd name="connsiteX98" fmla="*/ 4398292 w 10678681"/>
              <a:gd name="connsiteY98" fmla="*/ 1278410 h 1357700"/>
              <a:gd name="connsiteX99" fmla="*/ 4306088 w 10678681"/>
              <a:gd name="connsiteY99" fmla="*/ 1282512 h 1357700"/>
              <a:gd name="connsiteX100" fmla="*/ 4188995 w 10678681"/>
              <a:gd name="connsiteY100" fmla="*/ 1296718 h 1357700"/>
              <a:gd name="connsiteX101" fmla="*/ 4136582 w 10678681"/>
              <a:gd name="connsiteY101" fmla="*/ 1287687 h 1357700"/>
              <a:gd name="connsiteX102" fmla="*/ 4064614 w 10678681"/>
              <a:gd name="connsiteY102" fmla="*/ 1296118 h 1357700"/>
              <a:gd name="connsiteX103" fmla="*/ 3906561 w 10678681"/>
              <a:gd name="connsiteY103" fmla="*/ 1352435 h 1357700"/>
              <a:gd name="connsiteX104" fmla="*/ 3787890 w 10678681"/>
              <a:gd name="connsiteY104" fmla="*/ 1352442 h 1357700"/>
              <a:gd name="connsiteX105" fmla="*/ 3745993 w 10678681"/>
              <a:gd name="connsiteY105" fmla="*/ 1342630 h 1357700"/>
              <a:gd name="connsiteX106" fmla="*/ 3675785 w 10678681"/>
              <a:gd name="connsiteY106" fmla="*/ 1326802 h 1357700"/>
              <a:gd name="connsiteX107" fmla="*/ 3623856 w 10678681"/>
              <a:gd name="connsiteY107" fmla="*/ 1290804 h 1357700"/>
              <a:gd name="connsiteX108" fmla="*/ 3564933 w 10678681"/>
              <a:gd name="connsiteY108" fmla="*/ 1287147 h 1357700"/>
              <a:gd name="connsiteX109" fmla="*/ 3550537 w 10678681"/>
              <a:gd name="connsiteY109" fmla="*/ 1317552 h 1357700"/>
              <a:gd name="connsiteX110" fmla="*/ 3487736 w 10678681"/>
              <a:gd name="connsiteY110" fmla="*/ 1303493 h 1357700"/>
              <a:gd name="connsiteX111" fmla="*/ 3392548 w 10678681"/>
              <a:gd name="connsiteY111" fmla="*/ 1278741 h 1357700"/>
              <a:gd name="connsiteX112" fmla="*/ 3337466 w 10678681"/>
              <a:gd name="connsiteY112" fmla="*/ 1272537 h 1357700"/>
              <a:gd name="connsiteX113" fmla="*/ 3187206 w 10678681"/>
              <a:gd name="connsiteY113" fmla="*/ 1246821 h 1357700"/>
              <a:gd name="connsiteX114" fmla="*/ 3036856 w 10678681"/>
              <a:gd name="connsiteY114" fmla="*/ 1214383 h 1357700"/>
              <a:gd name="connsiteX115" fmla="*/ 2948654 w 10678681"/>
              <a:gd name="connsiteY115" fmla="*/ 1157455 h 1357700"/>
              <a:gd name="connsiteX116" fmla="*/ 2824973 w 10678681"/>
              <a:gd name="connsiteY116" fmla="*/ 1134864 h 1357700"/>
              <a:gd name="connsiteX117" fmla="*/ 2804398 w 10678681"/>
              <a:gd name="connsiteY117" fmla="*/ 1125556 h 1357700"/>
              <a:gd name="connsiteX118" fmla="*/ 2775396 w 10678681"/>
              <a:gd name="connsiteY118" fmla="*/ 1130148 h 1357700"/>
              <a:gd name="connsiteX119" fmla="*/ 2659096 w 10678681"/>
              <a:gd name="connsiteY119" fmla="*/ 1150294 h 1357700"/>
              <a:gd name="connsiteX120" fmla="*/ 2567088 w 10678681"/>
              <a:gd name="connsiteY120" fmla="*/ 1181781 h 1357700"/>
              <a:gd name="connsiteX121" fmla="*/ 2454501 w 10678681"/>
              <a:gd name="connsiteY121" fmla="*/ 1155455 h 1357700"/>
              <a:gd name="connsiteX122" fmla="*/ 2385161 w 10678681"/>
              <a:gd name="connsiteY122" fmla="*/ 1161312 h 1357700"/>
              <a:gd name="connsiteX123" fmla="*/ 2270528 w 10678681"/>
              <a:gd name="connsiteY123" fmla="*/ 1204338 h 1357700"/>
              <a:gd name="connsiteX124" fmla="*/ 2121820 w 10678681"/>
              <a:gd name="connsiteY124" fmla="*/ 1187078 h 1357700"/>
              <a:gd name="connsiteX125" fmla="*/ 2092716 w 10678681"/>
              <a:gd name="connsiteY125" fmla="*/ 1139224 h 1357700"/>
              <a:gd name="connsiteX126" fmla="*/ 2052449 w 10678681"/>
              <a:gd name="connsiteY126" fmla="*/ 1109687 h 1357700"/>
              <a:gd name="connsiteX127" fmla="*/ 2032607 w 10678681"/>
              <a:gd name="connsiteY127" fmla="*/ 1175477 h 1357700"/>
              <a:gd name="connsiteX128" fmla="*/ 1901837 w 10678681"/>
              <a:gd name="connsiteY128" fmla="*/ 1221762 h 1357700"/>
              <a:gd name="connsiteX129" fmla="*/ 1836762 w 10678681"/>
              <a:gd name="connsiteY129" fmla="*/ 1237387 h 1357700"/>
              <a:gd name="connsiteX130" fmla="*/ 1735877 w 10678681"/>
              <a:gd name="connsiteY130" fmla="*/ 1246527 h 1357700"/>
              <a:gd name="connsiteX131" fmla="*/ 1705069 w 10678681"/>
              <a:gd name="connsiteY131" fmla="*/ 1251989 h 1357700"/>
              <a:gd name="connsiteX132" fmla="*/ 1397689 w 10678681"/>
              <a:gd name="connsiteY132" fmla="*/ 1336144 h 1357700"/>
              <a:gd name="connsiteX133" fmla="*/ 1220734 w 10678681"/>
              <a:gd name="connsiteY133" fmla="*/ 1257811 h 1357700"/>
              <a:gd name="connsiteX134" fmla="*/ 1021737 w 10678681"/>
              <a:gd name="connsiteY134" fmla="*/ 1238739 h 1357700"/>
              <a:gd name="connsiteX135" fmla="*/ 959820 w 10678681"/>
              <a:gd name="connsiteY135" fmla="*/ 1275863 h 1357700"/>
              <a:gd name="connsiteX136" fmla="*/ 929137 w 10678681"/>
              <a:gd name="connsiteY136" fmla="*/ 1273957 h 1357700"/>
              <a:gd name="connsiteX137" fmla="*/ 878849 w 10678681"/>
              <a:gd name="connsiteY137" fmla="*/ 1266740 h 1357700"/>
              <a:gd name="connsiteX138" fmla="*/ 800667 w 10678681"/>
              <a:gd name="connsiteY138" fmla="*/ 1282041 h 1357700"/>
              <a:gd name="connsiteX139" fmla="*/ 644906 w 10678681"/>
              <a:gd name="connsiteY139" fmla="*/ 1273685 h 1357700"/>
              <a:gd name="connsiteX140" fmla="*/ 379869 w 10678681"/>
              <a:gd name="connsiteY140" fmla="*/ 1339165 h 1357700"/>
              <a:gd name="connsiteX141" fmla="*/ 137696 w 10678681"/>
              <a:gd name="connsiteY141" fmla="*/ 1319217 h 1357700"/>
              <a:gd name="connsiteX142" fmla="*/ 54250 w 10678681"/>
              <a:gd name="connsiteY142" fmla="*/ 1315838 h 1357700"/>
              <a:gd name="connsiteX143" fmla="*/ 28042 w 10678681"/>
              <a:gd name="connsiteY143" fmla="*/ 1297822 h 1357700"/>
              <a:gd name="connsiteX144" fmla="*/ 0 w 10678681"/>
              <a:gd name="connsiteY144" fmla="*/ 1294612 h 1357700"/>
              <a:gd name="connsiteX145" fmla="*/ 0 w 10678681"/>
              <a:gd name="connsiteY145"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30518 w 10678681"/>
              <a:gd name="connsiteY38" fmla="*/ 739526 h 1357700"/>
              <a:gd name="connsiteX39" fmla="*/ 7652907 w 10678681"/>
              <a:gd name="connsiteY39" fmla="*/ 783273 h 1357700"/>
              <a:gd name="connsiteX40" fmla="*/ 7606008 w 10678681"/>
              <a:gd name="connsiteY40" fmla="*/ 800717 h 1357700"/>
              <a:gd name="connsiteX41" fmla="*/ 7480223 w 10678681"/>
              <a:gd name="connsiteY41" fmla="*/ 856821 h 1357700"/>
              <a:gd name="connsiteX42" fmla="*/ 7356005 w 10678681"/>
              <a:gd name="connsiteY42" fmla="*/ 919462 h 1357700"/>
              <a:gd name="connsiteX43" fmla="*/ 7305396 w 10678681"/>
              <a:gd name="connsiteY43" fmla="*/ 986228 h 1357700"/>
              <a:gd name="connsiteX44" fmla="*/ 7266251 w 10678681"/>
              <a:gd name="connsiteY44" fmla="*/ 967864 h 1357700"/>
              <a:gd name="connsiteX45" fmla="*/ 7269396 w 10678681"/>
              <a:gd name="connsiteY45" fmla="*/ 989282 h 1357700"/>
              <a:gd name="connsiteX46" fmla="*/ 7258094 w 10678681"/>
              <a:gd name="connsiteY46" fmla="*/ 990679 h 1357700"/>
              <a:gd name="connsiteX47" fmla="*/ 7257893 w 10678681"/>
              <a:gd name="connsiteY47" fmla="*/ 991204 h 1357700"/>
              <a:gd name="connsiteX48" fmla="*/ 7247153 w 10678681"/>
              <a:gd name="connsiteY48" fmla="*/ 991550 h 1357700"/>
              <a:gd name="connsiteX49" fmla="*/ 7193612 w 10678681"/>
              <a:gd name="connsiteY49" fmla="*/ 987042 h 1357700"/>
              <a:gd name="connsiteX50" fmla="*/ 7132632 w 10678681"/>
              <a:gd name="connsiteY50" fmla="*/ 1042036 h 1357700"/>
              <a:gd name="connsiteX51" fmla="*/ 7105610 w 10678681"/>
              <a:gd name="connsiteY51" fmla="*/ 1053537 h 1357700"/>
              <a:gd name="connsiteX52" fmla="*/ 7069148 w 10678681"/>
              <a:gd name="connsiteY52" fmla="*/ 1047163 h 1357700"/>
              <a:gd name="connsiteX53" fmla="*/ 7039634 w 10678681"/>
              <a:gd name="connsiteY53" fmla="*/ 1059971 h 1357700"/>
              <a:gd name="connsiteX54" fmla="*/ 7033445 w 10678681"/>
              <a:gd name="connsiteY54" fmla="*/ 1063314 h 1357700"/>
              <a:gd name="connsiteX55" fmla="*/ 6999157 w 10678681"/>
              <a:gd name="connsiteY55" fmla="*/ 1055282 h 1357700"/>
              <a:gd name="connsiteX56" fmla="*/ 6981874 w 10678681"/>
              <a:gd name="connsiteY56" fmla="*/ 1053827 h 1357700"/>
              <a:gd name="connsiteX57" fmla="*/ 6976102 w 10678681"/>
              <a:gd name="connsiteY57" fmla="*/ 1047854 h 1357700"/>
              <a:gd name="connsiteX58" fmla="*/ 6951040 w 10678681"/>
              <a:gd name="connsiteY58" fmla="*/ 1048531 h 1357700"/>
              <a:gd name="connsiteX59" fmla="*/ 6948497 w 10678681"/>
              <a:gd name="connsiteY59" fmla="*/ 1050706 h 1357700"/>
              <a:gd name="connsiteX60" fmla="*/ 6926582 w 10678681"/>
              <a:gd name="connsiteY60" fmla="*/ 1043462 h 1357700"/>
              <a:gd name="connsiteX61" fmla="*/ 6833743 w 10678681"/>
              <a:gd name="connsiteY61" fmla="*/ 1027960 h 1357700"/>
              <a:gd name="connsiteX62" fmla="*/ 6687090 w 10678681"/>
              <a:gd name="connsiteY62" fmla="*/ 1063250 h 1357700"/>
              <a:gd name="connsiteX63" fmla="*/ 6437450 w 10678681"/>
              <a:gd name="connsiteY63" fmla="*/ 1101075 h 1357700"/>
              <a:gd name="connsiteX64" fmla="*/ 6327795 w 10678681"/>
              <a:gd name="connsiteY64" fmla="*/ 1088142 h 1357700"/>
              <a:gd name="connsiteX65" fmla="*/ 6136549 w 10678681"/>
              <a:gd name="connsiteY65" fmla="*/ 1100268 h 1357700"/>
              <a:gd name="connsiteX66" fmla="*/ 6004655 w 10678681"/>
              <a:gd name="connsiteY66" fmla="*/ 1114946 h 1357700"/>
              <a:gd name="connsiteX67" fmla="*/ 5936643 w 10678681"/>
              <a:gd name="connsiteY67" fmla="*/ 1095428 h 1357700"/>
              <a:gd name="connsiteX68" fmla="*/ 5912484 w 10678681"/>
              <a:gd name="connsiteY68" fmla="*/ 1112624 h 1357700"/>
              <a:gd name="connsiteX69" fmla="*/ 5908387 w 10678681"/>
              <a:gd name="connsiteY69" fmla="*/ 1116018 h 1357700"/>
              <a:gd name="connsiteX70" fmla="*/ 5890495 w 10678681"/>
              <a:gd name="connsiteY70" fmla="*/ 1120268 h 1357700"/>
              <a:gd name="connsiteX71" fmla="*/ 5887318 w 10678681"/>
              <a:gd name="connsiteY71" fmla="*/ 1133134 h 1357700"/>
              <a:gd name="connsiteX72" fmla="*/ 5861726 w 10678681"/>
              <a:gd name="connsiteY72" fmla="*/ 1147891 h 1357700"/>
              <a:gd name="connsiteX73" fmla="*/ 5805823 w 10678681"/>
              <a:gd name="connsiteY73" fmla="*/ 1152457 h 1357700"/>
              <a:gd name="connsiteX74" fmla="*/ 5689841 w 10678681"/>
              <a:gd name="connsiteY74" fmla="*/ 1176232 h 1357700"/>
              <a:gd name="connsiteX75" fmla="*/ 5605119 w 10678681"/>
              <a:gd name="connsiteY75" fmla="*/ 1190202 h 1357700"/>
              <a:gd name="connsiteX76" fmla="*/ 5488513 w 10678681"/>
              <a:gd name="connsiteY76" fmla="*/ 1205367 h 1357700"/>
              <a:gd name="connsiteX77" fmla="*/ 5402905 w 10678681"/>
              <a:gd name="connsiteY77" fmla="*/ 1241191 h 1357700"/>
              <a:gd name="connsiteX78" fmla="*/ 5285593 w 10678681"/>
              <a:gd name="connsiteY78" fmla="*/ 1273569 h 1357700"/>
              <a:gd name="connsiteX79" fmla="*/ 5192893 w 10678681"/>
              <a:gd name="connsiteY79" fmla="*/ 1247188 h 1357700"/>
              <a:gd name="connsiteX80" fmla="*/ 5186475 w 10678681"/>
              <a:gd name="connsiteY80" fmla="*/ 1257028 h 1357700"/>
              <a:gd name="connsiteX81" fmla="*/ 5126038 w 10678681"/>
              <a:gd name="connsiteY81" fmla="*/ 1263189 h 1357700"/>
              <a:gd name="connsiteX82" fmla="*/ 4894688 w 10678681"/>
              <a:gd name="connsiteY82" fmla="*/ 1247184 h 1357700"/>
              <a:gd name="connsiteX83" fmla="*/ 4788036 w 10678681"/>
              <a:gd name="connsiteY83" fmla="*/ 1238182 h 1357700"/>
              <a:gd name="connsiteX84" fmla="*/ 4747555 w 10678681"/>
              <a:gd name="connsiteY84" fmla="*/ 1252768 h 1357700"/>
              <a:gd name="connsiteX85" fmla="*/ 4679644 w 10678681"/>
              <a:gd name="connsiteY85" fmla="*/ 1276603 h 1357700"/>
              <a:gd name="connsiteX86" fmla="*/ 4632222 w 10678681"/>
              <a:gd name="connsiteY86" fmla="*/ 1318360 h 1357700"/>
              <a:gd name="connsiteX87" fmla="*/ 4617358 w 10678681"/>
              <a:gd name="connsiteY87" fmla="*/ 1327690 h 1357700"/>
              <a:gd name="connsiteX88" fmla="*/ 4589102 w 10678681"/>
              <a:gd name="connsiteY88" fmla="*/ 1321223 h 1357700"/>
              <a:gd name="connsiteX89" fmla="*/ 4578184 w 10678681"/>
              <a:gd name="connsiteY89" fmla="*/ 1326745 h 1357700"/>
              <a:gd name="connsiteX90" fmla="*/ 4574270 w 10678681"/>
              <a:gd name="connsiteY90" fmla="*/ 1325878 h 1357700"/>
              <a:gd name="connsiteX91" fmla="*/ 4564919 w 10678681"/>
              <a:gd name="connsiteY91" fmla="*/ 1325507 h 1357700"/>
              <a:gd name="connsiteX92" fmla="*/ 4566586 w 10678681"/>
              <a:gd name="connsiteY92" fmla="*/ 1316963 h 1357700"/>
              <a:gd name="connsiteX93" fmla="*/ 4556303 w 10678681"/>
              <a:gd name="connsiteY93" fmla="*/ 1300262 h 1357700"/>
              <a:gd name="connsiteX94" fmla="*/ 4502358 w 10678681"/>
              <a:gd name="connsiteY94" fmla="*/ 1302558 h 1357700"/>
              <a:gd name="connsiteX95" fmla="*/ 4498919 w 10678681"/>
              <a:gd name="connsiteY95" fmla="*/ 1312115 h 1357700"/>
              <a:gd name="connsiteX96" fmla="*/ 4492075 w 10678681"/>
              <a:gd name="connsiteY96" fmla="*/ 1313357 h 1357700"/>
              <a:gd name="connsiteX97" fmla="*/ 4487466 w 10678681"/>
              <a:gd name="connsiteY97" fmla="*/ 1304102 h 1357700"/>
              <a:gd name="connsiteX98" fmla="*/ 4398292 w 10678681"/>
              <a:gd name="connsiteY98" fmla="*/ 1278410 h 1357700"/>
              <a:gd name="connsiteX99" fmla="*/ 4306088 w 10678681"/>
              <a:gd name="connsiteY99" fmla="*/ 1282512 h 1357700"/>
              <a:gd name="connsiteX100" fmla="*/ 4188995 w 10678681"/>
              <a:gd name="connsiteY100" fmla="*/ 1296718 h 1357700"/>
              <a:gd name="connsiteX101" fmla="*/ 4136582 w 10678681"/>
              <a:gd name="connsiteY101" fmla="*/ 1287687 h 1357700"/>
              <a:gd name="connsiteX102" fmla="*/ 4064614 w 10678681"/>
              <a:gd name="connsiteY102" fmla="*/ 1296118 h 1357700"/>
              <a:gd name="connsiteX103" fmla="*/ 3906561 w 10678681"/>
              <a:gd name="connsiteY103" fmla="*/ 1352435 h 1357700"/>
              <a:gd name="connsiteX104" fmla="*/ 3787890 w 10678681"/>
              <a:gd name="connsiteY104" fmla="*/ 1352442 h 1357700"/>
              <a:gd name="connsiteX105" fmla="*/ 3745993 w 10678681"/>
              <a:gd name="connsiteY105" fmla="*/ 1342630 h 1357700"/>
              <a:gd name="connsiteX106" fmla="*/ 3675785 w 10678681"/>
              <a:gd name="connsiteY106" fmla="*/ 1326802 h 1357700"/>
              <a:gd name="connsiteX107" fmla="*/ 3623856 w 10678681"/>
              <a:gd name="connsiteY107" fmla="*/ 1290804 h 1357700"/>
              <a:gd name="connsiteX108" fmla="*/ 3564933 w 10678681"/>
              <a:gd name="connsiteY108" fmla="*/ 1287147 h 1357700"/>
              <a:gd name="connsiteX109" fmla="*/ 3550537 w 10678681"/>
              <a:gd name="connsiteY109" fmla="*/ 1317552 h 1357700"/>
              <a:gd name="connsiteX110" fmla="*/ 3487736 w 10678681"/>
              <a:gd name="connsiteY110" fmla="*/ 1303493 h 1357700"/>
              <a:gd name="connsiteX111" fmla="*/ 3392548 w 10678681"/>
              <a:gd name="connsiteY111" fmla="*/ 1278741 h 1357700"/>
              <a:gd name="connsiteX112" fmla="*/ 3337466 w 10678681"/>
              <a:gd name="connsiteY112" fmla="*/ 1272537 h 1357700"/>
              <a:gd name="connsiteX113" fmla="*/ 3187206 w 10678681"/>
              <a:gd name="connsiteY113" fmla="*/ 1246821 h 1357700"/>
              <a:gd name="connsiteX114" fmla="*/ 3036856 w 10678681"/>
              <a:gd name="connsiteY114" fmla="*/ 1214383 h 1357700"/>
              <a:gd name="connsiteX115" fmla="*/ 2948654 w 10678681"/>
              <a:gd name="connsiteY115" fmla="*/ 1157455 h 1357700"/>
              <a:gd name="connsiteX116" fmla="*/ 2824973 w 10678681"/>
              <a:gd name="connsiteY116" fmla="*/ 1134864 h 1357700"/>
              <a:gd name="connsiteX117" fmla="*/ 2804398 w 10678681"/>
              <a:gd name="connsiteY117" fmla="*/ 1125556 h 1357700"/>
              <a:gd name="connsiteX118" fmla="*/ 2775396 w 10678681"/>
              <a:gd name="connsiteY118" fmla="*/ 1130148 h 1357700"/>
              <a:gd name="connsiteX119" fmla="*/ 2659096 w 10678681"/>
              <a:gd name="connsiteY119" fmla="*/ 1150294 h 1357700"/>
              <a:gd name="connsiteX120" fmla="*/ 2567088 w 10678681"/>
              <a:gd name="connsiteY120" fmla="*/ 1181781 h 1357700"/>
              <a:gd name="connsiteX121" fmla="*/ 2454501 w 10678681"/>
              <a:gd name="connsiteY121" fmla="*/ 1155455 h 1357700"/>
              <a:gd name="connsiteX122" fmla="*/ 2385161 w 10678681"/>
              <a:gd name="connsiteY122" fmla="*/ 1161312 h 1357700"/>
              <a:gd name="connsiteX123" fmla="*/ 2270528 w 10678681"/>
              <a:gd name="connsiteY123" fmla="*/ 1204338 h 1357700"/>
              <a:gd name="connsiteX124" fmla="*/ 2121820 w 10678681"/>
              <a:gd name="connsiteY124" fmla="*/ 1187078 h 1357700"/>
              <a:gd name="connsiteX125" fmla="*/ 2092716 w 10678681"/>
              <a:gd name="connsiteY125" fmla="*/ 1139224 h 1357700"/>
              <a:gd name="connsiteX126" fmla="*/ 2052449 w 10678681"/>
              <a:gd name="connsiteY126" fmla="*/ 1109687 h 1357700"/>
              <a:gd name="connsiteX127" fmla="*/ 2032607 w 10678681"/>
              <a:gd name="connsiteY127" fmla="*/ 1175477 h 1357700"/>
              <a:gd name="connsiteX128" fmla="*/ 1901837 w 10678681"/>
              <a:gd name="connsiteY128" fmla="*/ 1221762 h 1357700"/>
              <a:gd name="connsiteX129" fmla="*/ 1836762 w 10678681"/>
              <a:gd name="connsiteY129" fmla="*/ 1237387 h 1357700"/>
              <a:gd name="connsiteX130" fmla="*/ 1735877 w 10678681"/>
              <a:gd name="connsiteY130" fmla="*/ 1246527 h 1357700"/>
              <a:gd name="connsiteX131" fmla="*/ 1705069 w 10678681"/>
              <a:gd name="connsiteY131" fmla="*/ 1251989 h 1357700"/>
              <a:gd name="connsiteX132" fmla="*/ 1397689 w 10678681"/>
              <a:gd name="connsiteY132" fmla="*/ 1336144 h 1357700"/>
              <a:gd name="connsiteX133" fmla="*/ 1220734 w 10678681"/>
              <a:gd name="connsiteY133" fmla="*/ 1257811 h 1357700"/>
              <a:gd name="connsiteX134" fmla="*/ 1021737 w 10678681"/>
              <a:gd name="connsiteY134" fmla="*/ 1238739 h 1357700"/>
              <a:gd name="connsiteX135" fmla="*/ 959820 w 10678681"/>
              <a:gd name="connsiteY135" fmla="*/ 1275863 h 1357700"/>
              <a:gd name="connsiteX136" fmla="*/ 929137 w 10678681"/>
              <a:gd name="connsiteY136" fmla="*/ 1273957 h 1357700"/>
              <a:gd name="connsiteX137" fmla="*/ 878849 w 10678681"/>
              <a:gd name="connsiteY137" fmla="*/ 1266740 h 1357700"/>
              <a:gd name="connsiteX138" fmla="*/ 800667 w 10678681"/>
              <a:gd name="connsiteY138" fmla="*/ 1282041 h 1357700"/>
              <a:gd name="connsiteX139" fmla="*/ 644906 w 10678681"/>
              <a:gd name="connsiteY139" fmla="*/ 1273685 h 1357700"/>
              <a:gd name="connsiteX140" fmla="*/ 379869 w 10678681"/>
              <a:gd name="connsiteY140" fmla="*/ 1339165 h 1357700"/>
              <a:gd name="connsiteX141" fmla="*/ 137696 w 10678681"/>
              <a:gd name="connsiteY141" fmla="*/ 1319217 h 1357700"/>
              <a:gd name="connsiteX142" fmla="*/ 54250 w 10678681"/>
              <a:gd name="connsiteY142" fmla="*/ 1315838 h 1357700"/>
              <a:gd name="connsiteX143" fmla="*/ 28042 w 10678681"/>
              <a:gd name="connsiteY143" fmla="*/ 1297822 h 1357700"/>
              <a:gd name="connsiteX144" fmla="*/ 0 w 10678681"/>
              <a:gd name="connsiteY144" fmla="*/ 1294612 h 1357700"/>
              <a:gd name="connsiteX145" fmla="*/ 0 w 10678681"/>
              <a:gd name="connsiteY145"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30518 w 10678681"/>
              <a:gd name="connsiteY38" fmla="*/ 739526 h 1357700"/>
              <a:gd name="connsiteX39" fmla="*/ 7652907 w 10678681"/>
              <a:gd name="connsiteY39" fmla="*/ 783273 h 1357700"/>
              <a:gd name="connsiteX40" fmla="*/ 7606008 w 10678681"/>
              <a:gd name="connsiteY40" fmla="*/ 800717 h 1357700"/>
              <a:gd name="connsiteX41" fmla="*/ 7480223 w 10678681"/>
              <a:gd name="connsiteY41" fmla="*/ 856821 h 1357700"/>
              <a:gd name="connsiteX42" fmla="*/ 7356005 w 10678681"/>
              <a:gd name="connsiteY42" fmla="*/ 919462 h 1357700"/>
              <a:gd name="connsiteX43" fmla="*/ 7305396 w 10678681"/>
              <a:gd name="connsiteY43" fmla="*/ 986228 h 1357700"/>
              <a:gd name="connsiteX44" fmla="*/ 7266251 w 10678681"/>
              <a:gd name="connsiteY44" fmla="*/ 967864 h 1357700"/>
              <a:gd name="connsiteX45" fmla="*/ 7269396 w 10678681"/>
              <a:gd name="connsiteY45" fmla="*/ 989282 h 1357700"/>
              <a:gd name="connsiteX46" fmla="*/ 7258094 w 10678681"/>
              <a:gd name="connsiteY46" fmla="*/ 990679 h 1357700"/>
              <a:gd name="connsiteX47" fmla="*/ 7257893 w 10678681"/>
              <a:gd name="connsiteY47" fmla="*/ 991204 h 1357700"/>
              <a:gd name="connsiteX48" fmla="*/ 7247153 w 10678681"/>
              <a:gd name="connsiteY48" fmla="*/ 991550 h 1357700"/>
              <a:gd name="connsiteX49" fmla="*/ 7193612 w 10678681"/>
              <a:gd name="connsiteY49" fmla="*/ 987042 h 1357700"/>
              <a:gd name="connsiteX50" fmla="*/ 7132632 w 10678681"/>
              <a:gd name="connsiteY50" fmla="*/ 1042036 h 1357700"/>
              <a:gd name="connsiteX51" fmla="*/ 7105610 w 10678681"/>
              <a:gd name="connsiteY51" fmla="*/ 1053537 h 1357700"/>
              <a:gd name="connsiteX52" fmla="*/ 7069148 w 10678681"/>
              <a:gd name="connsiteY52" fmla="*/ 1047163 h 1357700"/>
              <a:gd name="connsiteX53" fmla="*/ 7039634 w 10678681"/>
              <a:gd name="connsiteY53" fmla="*/ 1059971 h 1357700"/>
              <a:gd name="connsiteX54" fmla="*/ 7033445 w 10678681"/>
              <a:gd name="connsiteY54" fmla="*/ 1063314 h 1357700"/>
              <a:gd name="connsiteX55" fmla="*/ 6999157 w 10678681"/>
              <a:gd name="connsiteY55" fmla="*/ 1055282 h 1357700"/>
              <a:gd name="connsiteX56" fmla="*/ 6981874 w 10678681"/>
              <a:gd name="connsiteY56" fmla="*/ 1053827 h 1357700"/>
              <a:gd name="connsiteX57" fmla="*/ 6976102 w 10678681"/>
              <a:gd name="connsiteY57" fmla="*/ 1047854 h 1357700"/>
              <a:gd name="connsiteX58" fmla="*/ 6951040 w 10678681"/>
              <a:gd name="connsiteY58" fmla="*/ 1048531 h 1357700"/>
              <a:gd name="connsiteX59" fmla="*/ 6948497 w 10678681"/>
              <a:gd name="connsiteY59" fmla="*/ 1050706 h 1357700"/>
              <a:gd name="connsiteX60" fmla="*/ 6926582 w 10678681"/>
              <a:gd name="connsiteY60" fmla="*/ 1043462 h 1357700"/>
              <a:gd name="connsiteX61" fmla="*/ 6833743 w 10678681"/>
              <a:gd name="connsiteY61" fmla="*/ 1027960 h 1357700"/>
              <a:gd name="connsiteX62" fmla="*/ 6687090 w 10678681"/>
              <a:gd name="connsiteY62" fmla="*/ 1063250 h 1357700"/>
              <a:gd name="connsiteX63" fmla="*/ 6437450 w 10678681"/>
              <a:gd name="connsiteY63" fmla="*/ 1101075 h 1357700"/>
              <a:gd name="connsiteX64" fmla="*/ 6327795 w 10678681"/>
              <a:gd name="connsiteY64" fmla="*/ 1088142 h 1357700"/>
              <a:gd name="connsiteX65" fmla="*/ 6136549 w 10678681"/>
              <a:gd name="connsiteY65" fmla="*/ 1100268 h 1357700"/>
              <a:gd name="connsiteX66" fmla="*/ 6004655 w 10678681"/>
              <a:gd name="connsiteY66" fmla="*/ 1114946 h 1357700"/>
              <a:gd name="connsiteX67" fmla="*/ 5936643 w 10678681"/>
              <a:gd name="connsiteY67" fmla="*/ 1095428 h 1357700"/>
              <a:gd name="connsiteX68" fmla="*/ 5912484 w 10678681"/>
              <a:gd name="connsiteY68" fmla="*/ 1112624 h 1357700"/>
              <a:gd name="connsiteX69" fmla="*/ 5908387 w 10678681"/>
              <a:gd name="connsiteY69" fmla="*/ 1116018 h 1357700"/>
              <a:gd name="connsiteX70" fmla="*/ 5890495 w 10678681"/>
              <a:gd name="connsiteY70" fmla="*/ 1120268 h 1357700"/>
              <a:gd name="connsiteX71" fmla="*/ 5887318 w 10678681"/>
              <a:gd name="connsiteY71" fmla="*/ 1133134 h 1357700"/>
              <a:gd name="connsiteX72" fmla="*/ 5861726 w 10678681"/>
              <a:gd name="connsiteY72" fmla="*/ 1147891 h 1357700"/>
              <a:gd name="connsiteX73" fmla="*/ 5805823 w 10678681"/>
              <a:gd name="connsiteY73" fmla="*/ 1152457 h 1357700"/>
              <a:gd name="connsiteX74" fmla="*/ 5689841 w 10678681"/>
              <a:gd name="connsiteY74" fmla="*/ 1176232 h 1357700"/>
              <a:gd name="connsiteX75" fmla="*/ 5605119 w 10678681"/>
              <a:gd name="connsiteY75" fmla="*/ 1190202 h 1357700"/>
              <a:gd name="connsiteX76" fmla="*/ 5488513 w 10678681"/>
              <a:gd name="connsiteY76" fmla="*/ 1205367 h 1357700"/>
              <a:gd name="connsiteX77" fmla="*/ 5402905 w 10678681"/>
              <a:gd name="connsiteY77" fmla="*/ 1241191 h 1357700"/>
              <a:gd name="connsiteX78" fmla="*/ 5285593 w 10678681"/>
              <a:gd name="connsiteY78" fmla="*/ 1273569 h 1357700"/>
              <a:gd name="connsiteX79" fmla="*/ 5192893 w 10678681"/>
              <a:gd name="connsiteY79" fmla="*/ 1247188 h 1357700"/>
              <a:gd name="connsiteX80" fmla="*/ 5186475 w 10678681"/>
              <a:gd name="connsiteY80" fmla="*/ 1257028 h 1357700"/>
              <a:gd name="connsiteX81" fmla="*/ 5126038 w 10678681"/>
              <a:gd name="connsiteY81" fmla="*/ 1263189 h 1357700"/>
              <a:gd name="connsiteX82" fmla="*/ 4894688 w 10678681"/>
              <a:gd name="connsiteY82" fmla="*/ 1247184 h 1357700"/>
              <a:gd name="connsiteX83" fmla="*/ 4788036 w 10678681"/>
              <a:gd name="connsiteY83" fmla="*/ 1238182 h 1357700"/>
              <a:gd name="connsiteX84" fmla="*/ 4747555 w 10678681"/>
              <a:gd name="connsiteY84" fmla="*/ 1252768 h 1357700"/>
              <a:gd name="connsiteX85" fmla="*/ 4679644 w 10678681"/>
              <a:gd name="connsiteY85" fmla="*/ 1276603 h 1357700"/>
              <a:gd name="connsiteX86" fmla="*/ 4632222 w 10678681"/>
              <a:gd name="connsiteY86" fmla="*/ 1318360 h 1357700"/>
              <a:gd name="connsiteX87" fmla="*/ 4617358 w 10678681"/>
              <a:gd name="connsiteY87" fmla="*/ 1327690 h 1357700"/>
              <a:gd name="connsiteX88" fmla="*/ 4589102 w 10678681"/>
              <a:gd name="connsiteY88" fmla="*/ 1321223 h 1357700"/>
              <a:gd name="connsiteX89" fmla="*/ 4578184 w 10678681"/>
              <a:gd name="connsiteY89" fmla="*/ 1326745 h 1357700"/>
              <a:gd name="connsiteX90" fmla="*/ 4574270 w 10678681"/>
              <a:gd name="connsiteY90" fmla="*/ 1325878 h 1357700"/>
              <a:gd name="connsiteX91" fmla="*/ 4564919 w 10678681"/>
              <a:gd name="connsiteY91" fmla="*/ 1325507 h 1357700"/>
              <a:gd name="connsiteX92" fmla="*/ 4566586 w 10678681"/>
              <a:gd name="connsiteY92" fmla="*/ 1316963 h 1357700"/>
              <a:gd name="connsiteX93" fmla="*/ 4556303 w 10678681"/>
              <a:gd name="connsiteY93" fmla="*/ 1300262 h 1357700"/>
              <a:gd name="connsiteX94" fmla="*/ 4502358 w 10678681"/>
              <a:gd name="connsiteY94" fmla="*/ 1302558 h 1357700"/>
              <a:gd name="connsiteX95" fmla="*/ 4498919 w 10678681"/>
              <a:gd name="connsiteY95" fmla="*/ 1312115 h 1357700"/>
              <a:gd name="connsiteX96" fmla="*/ 4492075 w 10678681"/>
              <a:gd name="connsiteY96" fmla="*/ 1313357 h 1357700"/>
              <a:gd name="connsiteX97" fmla="*/ 4487466 w 10678681"/>
              <a:gd name="connsiteY97" fmla="*/ 1304102 h 1357700"/>
              <a:gd name="connsiteX98" fmla="*/ 4398292 w 10678681"/>
              <a:gd name="connsiteY98" fmla="*/ 1278410 h 1357700"/>
              <a:gd name="connsiteX99" fmla="*/ 4306088 w 10678681"/>
              <a:gd name="connsiteY99" fmla="*/ 1282512 h 1357700"/>
              <a:gd name="connsiteX100" fmla="*/ 4188995 w 10678681"/>
              <a:gd name="connsiteY100" fmla="*/ 1296718 h 1357700"/>
              <a:gd name="connsiteX101" fmla="*/ 4136582 w 10678681"/>
              <a:gd name="connsiteY101" fmla="*/ 1287687 h 1357700"/>
              <a:gd name="connsiteX102" fmla="*/ 4064614 w 10678681"/>
              <a:gd name="connsiteY102" fmla="*/ 1296118 h 1357700"/>
              <a:gd name="connsiteX103" fmla="*/ 3906561 w 10678681"/>
              <a:gd name="connsiteY103" fmla="*/ 1352435 h 1357700"/>
              <a:gd name="connsiteX104" fmla="*/ 3787890 w 10678681"/>
              <a:gd name="connsiteY104" fmla="*/ 1352442 h 1357700"/>
              <a:gd name="connsiteX105" fmla="*/ 3745993 w 10678681"/>
              <a:gd name="connsiteY105" fmla="*/ 1342630 h 1357700"/>
              <a:gd name="connsiteX106" fmla="*/ 3675785 w 10678681"/>
              <a:gd name="connsiteY106" fmla="*/ 1326802 h 1357700"/>
              <a:gd name="connsiteX107" fmla="*/ 3623856 w 10678681"/>
              <a:gd name="connsiteY107" fmla="*/ 1290804 h 1357700"/>
              <a:gd name="connsiteX108" fmla="*/ 3564933 w 10678681"/>
              <a:gd name="connsiteY108" fmla="*/ 1287147 h 1357700"/>
              <a:gd name="connsiteX109" fmla="*/ 3550537 w 10678681"/>
              <a:gd name="connsiteY109" fmla="*/ 1317552 h 1357700"/>
              <a:gd name="connsiteX110" fmla="*/ 3487736 w 10678681"/>
              <a:gd name="connsiteY110" fmla="*/ 1303493 h 1357700"/>
              <a:gd name="connsiteX111" fmla="*/ 3392548 w 10678681"/>
              <a:gd name="connsiteY111" fmla="*/ 1278741 h 1357700"/>
              <a:gd name="connsiteX112" fmla="*/ 3337466 w 10678681"/>
              <a:gd name="connsiteY112" fmla="*/ 1272537 h 1357700"/>
              <a:gd name="connsiteX113" fmla="*/ 3187206 w 10678681"/>
              <a:gd name="connsiteY113" fmla="*/ 1246821 h 1357700"/>
              <a:gd name="connsiteX114" fmla="*/ 3036856 w 10678681"/>
              <a:gd name="connsiteY114" fmla="*/ 1214383 h 1357700"/>
              <a:gd name="connsiteX115" fmla="*/ 2824973 w 10678681"/>
              <a:gd name="connsiteY115" fmla="*/ 1134864 h 1357700"/>
              <a:gd name="connsiteX116" fmla="*/ 2804398 w 10678681"/>
              <a:gd name="connsiteY116" fmla="*/ 1125556 h 1357700"/>
              <a:gd name="connsiteX117" fmla="*/ 2775396 w 10678681"/>
              <a:gd name="connsiteY117" fmla="*/ 1130148 h 1357700"/>
              <a:gd name="connsiteX118" fmla="*/ 2659096 w 10678681"/>
              <a:gd name="connsiteY118" fmla="*/ 1150294 h 1357700"/>
              <a:gd name="connsiteX119" fmla="*/ 2567088 w 10678681"/>
              <a:gd name="connsiteY119" fmla="*/ 1181781 h 1357700"/>
              <a:gd name="connsiteX120" fmla="*/ 2454501 w 10678681"/>
              <a:gd name="connsiteY120" fmla="*/ 1155455 h 1357700"/>
              <a:gd name="connsiteX121" fmla="*/ 2385161 w 10678681"/>
              <a:gd name="connsiteY121" fmla="*/ 1161312 h 1357700"/>
              <a:gd name="connsiteX122" fmla="*/ 2270528 w 10678681"/>
              <a:gd name="connsiteY122" fmla="*/ 1204338 h 1357700"/>
              <a:gd name="connsiteX123" fmla="*/ 2121820 w 10678681"/>
              <a:gd name="connsiteY123" fmla="*/ 1187078 h 1357700"/>
              <a:gd name="connsiteX124" fmla="*/ 2092716 w 10678681"/>
              <a:gd name="connsiteY124" fmla="*/ 1139224 h 1357700"/>
              <a:gd name="connsiteX125" fmla="*/ 2052449 w 10678681"/>
              <a:gd name="connsiteY125" fmla="*/ 1109687 h 1357700"/>
              <a:gd name="connsiteX126" fmla="*/ 2032607 w 10678681"/>
              <a:gd name="connsiteY126" fmla="*/ 1175477 h 1357700"/>
              <a:gd name="connsiteX127" fmla="*/ 1901837 w 10678681"/>
              <a:gd name="connsiteY127" fmla="*/ 1221762 h 1357700"/>
              <a:gd name="connsiteX128" fmla="*/ 1836762 w 10678681"/>
              <a:gd name="connsiteY128" fmla="*/ 1237387 h 1357700"/>
              <a:gd name="connsiteX129" fmla="*/ 1735877 w 10678681"/>
              <a:gd name="connsiteY129" fmla="*/ 1246527 h 1357700"/>
              <a:gd name="connsiteX130" fmla="*/ 1705069 w 10678681"/>
              <a:gd name="connsiteY130" fmla="*/ 1251989 h 1357700"/>
              <a:gd name="connsiteX131" fmla="*/ 1397689 w 10678681"/>
              <a:gd name="connsiteY131" fmla="*/ 1336144 h 1357700"/>
              <a:gd name="connsiteX132" fmla="*/ 1220734 w 10678681"/>
              <a:gd name="connsiteY132" fmla="*/ 1257811 h 1357700"/>
              <a:gd name="connsiteX133" fmla="*/ 1021737 w 10678681"/>
              <a:gd name="connsiteY133" fmla="*/ 1238739 h 1357700"/>
              <a:gd name="connsiteX134" fmla="*/ 959820 w 10678681"/>
              <a:gd name="connsiteY134" fmla="*/ 1275863 h 1357700"/>
              <a:gd name="connsiteX135" fmla="*/ 929137 w 10678681"/>
              <a:gd name="connsiteY135" fmla="*/ 1273957 h 1357700"/>
              <a:gd name="connsiteX136" fmla="*/ 878849 w 10678681"/>
              <a:gd name="connsiteY136" fmla="*/ 1266740 h 1357700"/>
              <a:gd name="connsiteX137" fmla="*/ 800667 w 10678681"/>
              <a:gd name="connsiteY137" fmla="*/ 1282041 h 1357700"/>
              <a:gd name="connsiteX138" fmla="*/ 644906 w 10678681"/>
              <a:gd name="connsiteY138" fmla="*/ 1273685 h 1357700"/>
              <a:gd name="connsiteX139" fmla="*/ 379869 w 10678681"/>
              <a:gd name="connsiteY139" fmla="*/ 1339165 h 1357700"/>
              <a:gd name="connsiteX140" fmla="*/ 137696 w 10678681"/>
              <a:gd name="connsiteY140" fmla="*/ 1319217 h 1357700"/>
              <a:gd name="connsiteX141" fmla="*/ 54250 w 10678681"/>
              <a:gd name="connsiteY141" fmla="*/ 1315838 h 1357700"/>
              <a:gd name="connsiteX142" fmla="*/ 28042 w 10678681"/>
              <a:gd name="connsiteY142" fmla="*/ 1297822 h 1357700"/>
              <a:gd name="connsiteX143" fmla="*/ 0 w 10678681"/>
              <a:gd name="connsiteY143" fmla="*/ 1294612 h 1357700"/>
              <a:gd name="connsiteX144" fmla="*/ 0 w 10678681"/>
              <a:gd name="connsiteY144"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30518 w 10678681"/>
              <a:gd name="connsiteY38" fmla="*/ 739526 h 1357700"/>
              <a:gd name="connsiteX39" fmla="*/ 7652907 w 10678681"/>
              <a:gd name="connsiteY39" fmla="*/ 783273 h 1357700"/>
              <a:gd name="connsiteX40" fmla="*/ 7606008 w 10678681"/>
              <a:gd name="connsiteY40" fmla="*/ 800717 h 1357700"/>
              <a:gd name="connsiteX41" fmla="*/ 7480223 w 10678681"/>
              <a:gd name="connsiteY41" fmla="*/ 856821 h 1357700"/>
              <a:gd name="connsiteX42" fmla="*/ 7356005 w 10678681"/>
              <a:gd name="connsiteY42" fmla="*/ 919462 h 1357700"/>
              <a:gd name="connsiteX43" fmla="*/ 7305396 w 10678681"/>
              <a:gd name="connsiteY43" fmla="*/ 986228 h 1357700"/>
              <a:gd name="connsiteX44" fmla="*/ 7266251 w 10678681"/>
              <a:gd name="connsiteY44" fmla="*/ 967864 h 1357700"/>
              <a:gd name="connsiteX45" fmla="*/ 7269396 w 10678681"/>
              <a:gd name="connsiteY45" fmla="*/ 989282 h 1357700"/>
              <a:gd name="connsiteX46" fmla="*/ 7258094 w 10678681"/>
              <a:gd name="connsiteY46" fmla="*/ 990679 h 1357700"/>
              <a:gd name="connsiteX47" fmla="*/ 7257893 w 10678681"/>
              <a:gd name="connsiteY47" fmla="*/ 991204 h 1357700"/>
              <a:gd name="connsiteX48" fmla="*/ 7247153 w 10678681"/>
              <a:gd name="connsiteY48" fmla="*/ 991550 h 1357700"/>
              <a:gd name="connsiteX49" fmla="*/ 7193612 w 10678681"/>
              <a:gd name="connsiteY49" fmla="*/ 987042 h 1357700"/>
              <a:gd name="connsiteX50" fmla="*/ 7132632 w 10678681"/>
              <a:gd name="connsiteY50" fmla="*/ 1042036 h 1357700"/>
              <a:gd name="connsiteX51" fmla="*/ 7105610 w 10678681"/>
              <a:gd name="connsiteY51" fmla="*/ 1053537 h 1357700"/>
              <a:gd name="connsiteX52" fmla="*/ 7069148 w 10678681"/>
              <a:gd name="connsiteY52" fmla="*/ 1047163 h 1357700"/>
              <a:gd name="connsiteX53" fmla="*/ 7039634 w 10678681"/>
              <a:gd name="connsiteY53" fmla="*/ 1059971 h 1357700"/>
              <a:gd name="connsiteX54" fmla="*/ 7033445 w 10678681"/>
              <a:gd name="connsiteY54" fmla="*/ 1063314 h 1357700"/>
              <a:gd name="connsiteX55" fmla="*/ 6999157 w 10678681"/>
              <a:gd name="connsiteY55" fmla="*/ 1055282 h 1357700"/>
              <a:gd name="connsiteX56" fmla="*/ 6981874 w 10678681"/>
              <a:gd name="connsiteY56" fmla="*/ 1053827 h 1357700"/>
              <a:gd name="connsiteX57" fmla="*/ 6976102 w 10678681"/>
              <a:gd name="connsiteY57" fmla="*/ 1047854 h 1357700"/>
              <a:gd name="connsiteX58" fmla="*/ 6951040 w 10678681"/>
              <a:gd name="connsiteY58" fmla="*/ 1048531 h 1357700"/>
              <a:gd name="connsiteX59" fmla="*/ 6948497 w 10678681"/>
              <a:gd name="connsiteY59" fmla="*/ 1050706 h 1357700"/>
              <a:gd name="connsiteX60" fmla="*/ 6926582 w 10678681"/>
              <a:gd name="connsiteY60" fmla="*/ 1043462 h 1357700"/>
              <a:gd name="connsiteX61" fmla="*/ 6833743 w 10678681"/>
              <a:gd name="connsiteY61" fmla="*/ 1027960 h 1357700"/>
              <a:gd name="connsiteX62" fmla="*/ 6687090 w 10678681"/>
              <a:gd name="connsiteY62" fmla="*/ 1063250 h 1357700"/>
              <a:gd name="connsiteX63" fmla="*/ 6437450 w 10678681"/>
              <a:gd name="connsiteY63" fmla="*/ 1101075 h 1357700"/>
              <a:gd name="connsiteX64" fmla="*/ 6327795 w 10678681"/>
              <a:gd name="connsiteY64" fmla="*/ 1088142 h 1357700"/>
              <a:gd name="connsiteX65" fmla="*/ 6136549 w 10678681"/>
              <a:gd name="connsiteY65" fmla="*/ 1100268 h 1357700"/>
              <a:gd name="connsiteX66" fmla="*/ 6004655 w 10678681"/>
              <a:gd name="connsiteY66" fmla="*/ 1114946 h 1357700"/>
              <a:gd name="connsiteX67" fmla="*/ 5936643 w 10678681"/>
              <a:gd name="connsiteY67" fmla="*/ 1095428 h 1357700"/>
              <a:gd name="connsiteX68" fmla="*/ 5912484 w 10678681"/>
              <a:gd name="connsiteY68" fmla="*/ 1112624 h 1357700"/>
              <a:gd name="connsiteX69" fmla="*/ 5908387 w 10678681"/>
              <a:gd name="connsiteY69" fmla="*/ 1116018 h 1357700"/>
              <a:gd name="connsiteX70" fmla="*/ 5890495 w 10678681"/>
              <a:gd name="connsiteY70" fmla="*/ 1120268 h 1357700"/>
              <a:gd name="connsiteX71" fmla="*/ 5887318 w 10678681"/>
              <a:gd name="connsiteY71" fmla="*/ 1133134 h 1357700"/>
              <a:gd name="connsiteX72" fmla="*/ 5861726 w 10678681"/>
              <a:gd name="connsiteY72" fmla="*/ 1147891 h 1357700"/>
              <a:gd name="connsiteX73" fmla="*/ 5805823 w 10678681"/>
              <a:gd name="connsiteY73" fmla="*/ 1152457 h 1357700"/>
              <a:gd name="connsiteX74" fmla="*/ 5689841 w 10678681"/>
              <a:gd name="connsiteY74" fmla="*/ 1176232 h 1357700"/>
              <a:gd name="connsiteX75" fmla="*/ 5605119 w 10678681"/>
              <a:gd name="connsiteY75" fmla="*/ 1190202 h 1357700"/>
              <a:gd name="connsiteX76" fmla="*/ 5488513 w 10678681"/>
              <a:gd name="connsiteY76" fmla="*/ 1205367 h 1357700"/>
              <a:gd name="connsiteX77" fmla="*/ 5402905 w 10678681"/>
              <a:gd name="connsiteY77" fmla="*/ 1241191 h 1357700"/>
              <a:gd name="connsiteX78" fmla="*/ 5285593 w 10678681"/>
              <a:gd name="connsiteY78" fmla="*/ 1273569 h 1357700"/>
              <a:gd name="connsiteX79" fmla="*/ 5192893 w 10678681"/>
              <a:gd name="connsiteY79" fmla="*/ 1247188 h 1357700"/>
              <a:gd name="connsiteX80" fmla="*/ 5186475 w 10678681"/>
              <a:gd name="connsiteY80" fmla="*/ 1257028 h 1357700"/>
              <a:gd name="connsiteX81" fmla="*/ 5126038 w 10678681"/>
              <a:gd name="connsiteY81" fmla="*/ 1263189 h 1357700"/>
              <a:gd name="connsiteX82" fmla="*/ 4894688 w 10678681"/>
              <a:gd name="connsiteY82" fmla="*/ 1247184 h 1357700"/>
              <a:gd name="connsiteX83" fmla="*/ 4788036 w 10678681"/>
              <a:gd name="connsiteY83" fmla="*/ 1238182 h 1357700"/>
              <a:gd name="connsiteX84" fmla="*/ 4747555 w 10678681"/>
              <a:gd name="connsiteY84" fmla="*/ 1252768 h 1357700"/>
              <a:gd name="connsiteX85" fmla="*/ 4679644 w 10678681"/>
              <a:gd name="connsiteY85" fmla="*/ 1276603 h 1357700"/>
              <a:gd name="connsiteX86" fmla="*/ 4632222 w 10678681"/>
              <a:gd name="connsiteY86" fmla="*/ 1318360 h 1357700"/>
              <a:gd name="connsiteX87" fmla="*/ 4617358 w 10678681"/>
              <a:gd name="connsiteY87" fmla="*/ 1327690 h 1357700"/>
              <a:gd name="connsiteX88" fmla="*/ 4589102 w 10678681"/>
              <a:gd name="connsiteY88" fmla="*/ 1321223 h 1357700"/>
              <a:gd name="connsiteX89" fmla="*/ 4578184 w 10678681"/>
              <a:gd name="connsiteY89" fmla="*/ 1326745 h 1357700"/>
              <a:gd name="connsiteX90" fmla="*/ 4574270 w 10678681"/>
              <a:gd name="connsiteY90" fmla="*/ 1325878 h 1357700"/>
              <a:gd name="connsiteX91" fmla="*/ 4564919 w 10678681"/>
              <a:gd name="connsiteY91" fmla="*/ 1325507 h 1357700"/>
              <a:gd name="connsiteX92" fmla="*/ 4566586 w 10678681"/>
              <a:gd name="connsiteY92" fmla="*/ 1316963 h 1357700"/>
              <a:gd name="connsiteX93" fmla="*/ 4556303 w 10678681"/>
              <a:gd name="connsiteY93" fmla="*/ 1300262 h 1357700"/>
              <a:gd name="connsiteX94" fmla="*/ 4502358 w 10678681"/>
              <a:gd name="connsiteY94" fmla="*/ 1302558 h 1357700"/>
              <a:gd name="connsiteX95" fmla="*/ 4498919 w 10678681"/>
              <a:gd name="connsiteY95" fmla="*/ 1312115 h 1357700"/>
              <a:gd name="connsiteX96" fmla="*/ 4492075 w 10678681"/>
              <a:gd name="connsiteY96" fmla="*/ 1313357 h 1357700"/>
              <a:gd name="connsiteX97" fmla="*/ 4487466 w 10678681"/>
              <a:gd name="connsiteY97" fmla="*/ 1304102 h 1357700"/>
              <a:gd name="connsiteX98" fmla="*/ 4398292 w 10678681"/>
              <a:gd name="connsiteY98" fmla="*/ 1278410 h 1357700"/>
              <a:gd name="connsiteX99" fmla="*/ 4306088 w 10678681"/>
              <a:gd name="connsiteY99" fmla="*/ 1282512 h 1357700"/>
              <a:gd name="connsiteX100" fmla="*/ 4188995 w 10678681"/>
              <a:gd name="connsiteY100" fmla="*/ 1296718 h 1357700"/>
              <a:gd name="connsiteX101" fmla="*/ 4136582 w 10678681"/>
              <a:gd name="connsiteY101" fmla="*/ 1287687 h 1357700"/>
              <a:gd name="connsiteX102" fmla="*/ 4064614 w 10678681"/>
              <a:gd name="connsiteY102" fmla="*/ 1296118 h 1357700"/>
              <a:gd name="connsiteX103" fmla="*/ 3906561 w 10678681"/>
              <a:gd name="connsiteY103" fmla="*/ 1352435 h 1357700"/>
              <a:gd name="connsiteX104" fmla="*/ 3787890 w 10678681"/>
              <a:gd name="connsiteY104" fmla="*/ 1352442 h 1357700"/>
              <a:gd name="connsiteX105" fmla="*/ 3745993 w 10678681"/>
              <a:gd name="connsiteY105" fmla="*/ 1342630 h 1357700"/>
              <a:gd name="connsiteX106" fmla="*/ 3675785 w 10678681"/>
              <a:gd name="connsiteY106" fmla="*/ 1326802 h 1357700"/>
              <a:gd name="connsiteX107" fmla="*/ 3623856 w 10678681"/>
              <a:gd name="connsiteY107" fmla="*/ 1290804 h 1357700"/>
              <a:gd name="connsiteX108" fmla="*/ 3564933 w 10678681"/>
              <a:gd name="connsiteY108" fmla="*/ 1287147 h 1357700"/>
              <a:gd name="connsiteX109" fmla="*/ 3550537 w 10678681"/>
              <a:gd name="connsiteY109" fmla="*/ 1317552 h 1357700"/>
              <a:gd name="connsiteX110" fmla="*/ 3487736 w 10678681"/>
              <a:gd name="connsiteY110" fmla="*/ 1303493 h 1357700"/>
              <a:gd name="connsiteX111" fmla="*/ 3392548 w 10678681"/>
              <a:gd name="connsiteY111" fmla="*/ 1278741 h 1357700"/>
              <a:gd name="connsiteX112" fmla="*/ 3337466 w 10678681"/>
              <a:gd name="connsiteY112" fmla="*/ 1272537 h 1357700"/>
              <a:gd name="connsiteX113" fmla="*/ 3187206 w 10678681"/>
              <a:gd name="connsiteY113" fmla="*/ 1246821 h 1357700"/>
              <a:gd name="connsiteX114" fmla="*/ 3036856 w 10678681"/>
              <a:gd name="connsiteY114" fmla="*/ 1214383 h 1357700"/>
              <a:gd name="connsiteX115" fmla="*/ 2824973 w 10678681"/>
              <a:gd name="connsiteY115" fmla="*/ 1134864 h 1357700"/>
              <a:gd name="connsiteX116" fmla="*/ 2804398 w 10678681"/>
              <a:gd name="connsiteY116" fmla="*/ 1125556 h 1357700"/>
              <a:gd name="connsiteX117" fmla="*/ 2775396 w 10678681"/>
              <a:gd name="connsiteY117" fmla="*/ 1130148 h 1357700"/>
              <a:gd name="connsiteX118" fmla="*/ 2659096 w 10678681"/>
              <a:gd name="connsiteY118" fmla="*/ 1150294 h 1357700"/>
              <a:gd name="connsiteX119" fmla="*/ 2567088 w 10678681"/>
              <a:gd name="connsiteY119" fmla="*/ 1181781 h 1357700"/>
              <a:gd name="connsiteX120" fmla="*/ 2454501 w 10678681"/>
              <a:gd name="connsiteY120" fmla="*/ 1155455 h 1357700"/>
              <a:gd name="connsiteX121" fmla="*/ 2385161 w 10678681"/>
              <a:gd name="connsiteY121" fmla="*/ 1161312 h 1357700"/>
              <a:gd name="connsiteX122" fmla="*/ 2121820 w 10678681"/>
              <a:gd name="connsiteY122" fmla="*/ 1187078 h 1357700"/>
              <a:gd name="connsiteX123" fmla="*/ 2092716 w 10678681"/>
              <a:gd name="connsiteY123" fmla="*/ 1139224 h 1357700"/>
              <a:gd name="connsiteX124" fmla="*/ 2052449 w 10678681"/>
              <a:gd name="connsiteY124" fmla="*/ 1109687 h 1357700"/>
              <a:gd name="connsiteX125" fmla="*/ 2032607 w 10678681"/>
              <a:gd name="connsiteY125" fmla="*/ 1175477 h 1357700"/>
              <a:gd name="connsiteX126" fmla="*/ 1901837 w 10678681"/>
              <a:gd name="connsiteY126" fmla="*/ 1221762 h 1357700"/>
              <a:gd name="connsiteX127" fmla="*/ 1836762 w 10678681"/>
              <a:gd name="connsiteY127" fmla="*/ 1237387 h 1357700"/>
              <a:gd name="connsiteX128" fmla="*/ 1735877 w 10678681"/>
              <a:gd name="connsiteY128" fmla="*/ 1246527 h 1357700"/>
              <a:gd name="connsiteX129" fmla="*/ 1705069 w 10678681"/>
              <a:gd name="connsiteY129" fmla="*/ 1251989 h 1357700"/>
              <a:gd name="connsiteX130" fmla="*/ 1397689 w 10678681"/>
              <a:gd name="connsiteY130" fmla="*/ 1336144 h 1357700"/>
              <a:gd name="connsiteX131" fmla="*/ 1220734 w 10678681"/>
              <a:gd name="connsiteY131" fmla="*/ 1257811 h 1357700"/>
              <a:gd name="connsiteX132" fmla="*/ 1021737 w 10678681"/>
              <a:gd name="connsiteY132" fmla="*/ 1238739 h 1357700"/>
              <a:gd name="connsiteX133" fmla="*/ 959820 w 10678681"/>
              <a:gd name="connsiteY133" fmla="*/ 1275863 h 1357700"/>
              <a:gd name="connsiteX134" fmla="*/ 929137 w 10678681"/>
              <a:gd name="connsiteY134" fmla="*/ 1273957 h 1357700"/>
              <a:gd name="connsiteX135" fmla="*/ 878849 w 10678681"/>
              <a:gd name="connsiteY135" fmla="*/ 1266740 h 1357700"/>
              <a:gd name="connsiteX136" fmla="*/ 800667 w 10678681"/>
              <a:gd name="connsiteY136" fmla="*/ 1282041 h 1357700"/>
              <a:gd name="connsiteX137" fmla="*/ 644906 w 10678681"/>
              <a:gd name="connsiteY137" fmla="*/ 1273685 h 1357700"/>
              <a:gd name="connsiteX138" fmla="*/ 379869 w 10678681"/>
              <a:gd name="connsiteY138" fmla="*/ 1339165 h 1357700"/>
              <a:gd name="connsiteX139" fmla="*/ 137696 w 10678681"/>
              <a:gd name="connsiteY139" fmla="*/ 1319217 h 1357700"/>
              <a:gd name="connsiteX140" fmla="*/ 54250 w 10678681"/>
              <a:gd name="connsiteY140" fmla="*/ 1315838 h 1357700"/>
              <a:gd name="connsiteX141" fmla="*/ 28042 w 10678681"/>
              <a:gd name="connsiteY141" fmla="*/ 1297822 h 1357700"/>
              <a:gd name="connsiteX142" fmla="*/ 0 w 10678681"/>
              <a:gd name="connsiteY142" fmla="*/ 1294612 h 1357700"/>
              <a:gd name="connsiteX143" fmla="*/ 0 w 10678681"/>
              <a:gd name="connsiteY143"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30518 w 10678681"/>
              <a:gd name="connsiteY38" fmla="*/ 739526 h 1357700"/>
              <a:gd name="connsiteX39" fmla="*/ 7652907 w 10678681"/>
              <a:gd name="connsiteY39" fmla="*/ 783273 h 1357700"/>
              <a:gd name="connsiteX40" fmla="*/ 7606008 w 10678681"/>
              <a:gd name="connsiteY40" fmla="*/ 800717 h 1357700"/>
              <a:gd name="connsiteX41" fmla="*/ 7480223 w 10678681"/>
              <a:gd name="connsiteY41" fmla="*/ 856821 h 1357700"/>
              <a:gd name="connsiteX42" fmla="*/ 7356005 w 10678681"/>
              <a:gd name="connsiteY42" fmla="*/ 919462 h 1357700"/>
              <a:gd name="connsiteX43" fmla="*/ 7305396 w 10678681"/>
              <a:gd name="connsiteY43" fmla="*/ 986228 h 1357700"/>
              <a:gd name="connsiteX44" fmla="*/ 7266251 w 10678681"/>
              <a:gd name="connsiteY44" fmla="*/ 967864 h 1357700"/>
              <a:gd name="connsiteX45" fmla="*/ 7269396 w 10678681"/>
              <a:gd name="connsiteY45" fmla="*/ 989282 h 1357700"/>
              <a:gd name="connsiteX46" fmla="*/ 7258094 w 10678681"/>
              <a:gd name="connsiteY46" fmla="*/ 990679 h 1357700"/>
              <a:gd name="connsiteX47" fmla="*/ 7257893 w 10678681"/>
              <a:gd name="connsiteY47" fmla="*/ 991204 h 1357700"/>
              <a:gd name="connsiteX48" fmla="*/ 7247153 w 10678681"/>
              <a:gd name="connsiteY48" fmla="*/ 991550 h 1357700"/>
              <a:gd name="connsiteX49" fmla="*/ 7193612 w 10678681"/>
              <a:gd name="connsiteY49" fmla="*/ 987042 h 1357700"/>
              <a:gd name="connsiteX50" fmla="*/ 7132632 w 10678681"/>
              <a:gd name="connsiteY50" fmla="*/ 1042036 h 1357700"/>
              <a:gd name="connsiteX51" fmla="*/ 7105610 w 10678681"/>
              <a:gd name="connsiteY51" fmla="*/ 1053537 h 1357700"/>
              <a:gd name="connsiteX52" fmla="*/ 7069148 w 10678681"/>
              <a:gd name="connsiteY52" fmla="*/ 1047163 h 1357700"/>
              <a:gd name="connsiteX53" fmla="*/ 7039634 w 10678681"/>
              <a:gd name="connsiteY53" fmla="*/ 1059971 h 1357700"/>
              <a:gd name="connsiteX54" fmla="*/ 7033445 w 10678681"/>
              <a:gd name="connsiteY54" fmla="*/ 1063314 h 1357700"/>
              <a:gd name="connsiteX55" fmla="*/ 6999157 w 10678681"/>
              <a:gd name="connsiteY55" fmla="*/ 1055282 h 1357700"/>
              <a:gd name="connsiteX56" fmla="*/ 6981874 w 10678681"/>
              <a:gd name="connsiteY56" fmla="*/ 1053827 h 1357700"/>
              <a:gd name="connsiteX57" fmla="*/ 6976102 w 10678681"/>
              <a:gd name="connsiteY57" fmla="*/ 1047854 h 1357700"/>
              <a:gd name="connsiteX58" fmla="*/ 6951040 w 10678681"/>
              <a:gd name="connsiteY58" fmla="*/ 1048531 h 1357700"/>
              <a:gd name="connsiteX59" fmla="*/ 6948497 w 10678681"/>
              <a:gd name="connsiteY59" fmla="*/ 1050706 h 1357700"/>
              <a:gd name="connsiteX60" fmla="*/ 6926582 w 10678681"/>
              <a:gd name="connsiteY60" fmla="*/ 1043462 h 1357700"/>
              <a:gd name="connsiteX61" fmla="*/ 6833743 w 10678681"/>
              <a:gd name="connsiteY61" fmla="*/ 1027960 h 1357700"/>
              <a:gd name="connsiteX62" fmla="*/ 6687090 w 10678681"/>
              <a:gd name="connsiteY62" fmla="*/ 1063250 h 1357700"/>
              <a:gd name="connsiteX63" fmla="*/ 6437450 w 10678681"/>
              <a:gd name="connsiteY63" fmla="*/ 1101075 h 1357700"/>
              <a:gd name="connsiteX64" fmla="*/ 6327795 w 10678681"/>
              <a:gd name="connsiteY64" fmla="*/ 1088142 h 1357700"/>
              <a:gd name="connsiteX65" fmla="*/ 6136549 w 10678681"/>
              <a:gd name="connsiteY65" fmla="*/ 1100268 h 1357700"/>
              <a:gd name="connsiteX66" fmla="*/ 6004655 w 10678681"/>
              <a:gd name="connsiteY66" fmla="*/ 1114946 h 1357700"/>
              <a:gd name="connsiteX67" fmla="*/ 5936643 w 10678681"/>
              <a:gd name="connsiteY67" fmla="*/ 1095428 h 1357700"/>
              <a:gd name="connsiteX68" fmla="*/ 5912484 w 10678681"/>
              <a:gd name="connsiteY68" fmla="*/ 1112624 h 1357700"/>
              <a:gd name="connsiteX69" fmla="*/ 5908387 w 10678681"/>
              <a:gd name="connsiteY69" fmla="*/ 1116018 h 1357700"/>
              <a:gd name="connsiteX70" fmla="*/ 5890495 w 10678681"/>
              <a:gd name="connsiteY70" fmla="*/ 1120268 h 1357700"/>
              <a:gd name="connsiteX71" fmla="*/ 5887318 w 10678681"/>
              <a:gd name="connsiteY71" fmla="*/ 1133134 h 1357700"/>
              <a:gd name="connsiteX72" fmla="*/ 5861726 w 10678681"/>
              <a:gd name="connsiteY72" fmla="*/ 1147891 h 1357700"/>
              <a:gd name="connsiteX73" fmla="*/ 5805823 w 10678681"/>
              <a:gd name="connsiteY73" fmla="*/ 1152457 h 1357700"/>
              <a:gd name="connsiteX74" fmla="*/ 5689841 w 10678681"/>
              <a:gd name="connsiteY74" fmla="*/ 1176232 h 1357700"/>
              <a:gd name="connsiteX75" fmla="*/ 5605119 w 10678681"/>
              <a:gd name="connsiteY75" fmla="*/ 1190202 h 1357700"/>
              <a:gd name="connsiteX76" fmla="*/ 5488513 w 10678681"/>
              <a:gd name="connsiteY76" fmla="*/ 1205367 h 1357700"/>
              <a:gd name="connsiteX77" fmla="*/ 5402905 w 10678681"/>
              <a:gd name="connsiteY77" fmla="*/ 1241191 h 1357700"/>
              <a:gd name="connsiteX78" fmla="*/ 5285593 w 10678681"/>
              <a:gd name="connsiteY78" fmla="*/ 1273569 h 1357700"/>
              <a:gd name="connsiteX79" fmla="*/ 5192893 w 10678681"/>
              <a:gd name="connsiteY79" fmla="*/ 1247188 h 1357700"/>
              <a:gd name="connsiteX80" fmla="*/ 5186475 w 10678681"/>
              <a:gd name="connsiteY80" fmla="*/ 1257028 h 1357700"/>
              <a:gd name="connsiteX81" fmla="*/ 5126038 w 10678681"/>
              <a:gd name="connsiteY81" fmla="*/ 1263189 h 1357700"/>
              <a:gd name="connsiteX82" fmla="*/ 4894688 w 10678681"/>
              <a:gd name="connsiteY82" fmla="*/ 1247184 h 1357700"/>
              <a:gd name="connsiteX83" fmla="*/ 4788036 w 10678681"/>
              <a:gd name="connsiteY83" fmla="*/ 1238182 h 1357700"/>
              <a:gd name="connsiteX84" fmla="*/ 4747555 w 10678681"/>
              <a:gd name="connsiteY84" fmla="*/ 1252768 h 1357700"/>
              <a:gd name="connsiteX85" fmla="*/ 4679644 w 10678681"/>
              <a:gd name="connsiteY85" fmla="*/ 1276603 h 1357700"/>
              <a:gd name="connsiteX86" fmla="*/ 4632222 w 10678681"/>
              <a:gd name="connsiteY86" fmla="*/ 1318360 h 1357700"/>
              <a:gd name="connsiteX87" fmla="*/ 4617358 w 10678681"/>
              <a:gd name="connsiteY87" fmla="*/ 1327690 h 1357700"/>
              <a:gd name="connsiteX88" fmla="*/ 4589102 w 10678681"/>
              <a:gd name="connsiteY88" fmla="*/ 1321223 h 1357700"/>
              <a:gd name="connsiteX89" fmla="*/ 4578184 w 10678681"/>
              <a:gd name="connsiteY89" fmla="*/ 1326745 h 1357700"/>
              <a:gd name="connsiteX90" fmla="*/ 4574270 w 10678681"/>
              <a:gd name="connsiteY90" fmla="*/ 1325878 h 1357700"/>
              <a:gd name="connsiteX91" fmla="*/ 4564919 w 10678681"/>
              <a:gd name="connsiteY91" fmla="*/ 1325507 h 1357700"/>
              <a:gd name="connsiteX92" fmla="*/ 4566586 w 10678681"/>
              <a:gd name="connsiteY92" fmla="*/ 1316963 h 1357700"/>
              <a:gd name="connsiteX93" fmla="*/ 4556303 w 10678681"/>
              <a:gd name="connsiteY93" fmla="*/ 1300262 h 1357700"/>
              <a:gd name="connsiteX94" fmla="*/ 4502358 w 10678681"/>
              <a:gd name="connsiteY94" fmla="*/ 1302558 h 1357700"/>
              <a:gd name="connsiteX95" fmla="*/ 4498919 w 10678681"/>
              <a:gd name="connsiteY95" fmla="*/ 1312115 h 1357700"/>
              <a:gd name="connsiteX96" fmla="*/ 4492075 w 10678681"/>
              <a:gd name="connsiteY96" fmla="*/ 1313357 h 1357700"/>
              <a:gd name="connsiteX97" fmla="*/ 4487466 w 10678681"/>
              <a:gd name="connsiteY97" fmla="*/ 1304102 h 1357700"/>
              <a:gd name="connsiteX98" fmla="*/ 4398292 w 10678681"/>
              <a:gd name="connsiteY98" fmla="*/ 1278410 h 1357700"/>
              <a:gd name="connsiteX99" fmla="*/ 4306088 w 10678681"/>
              <a:gd name="connsiteY99" fmla="*/ 1282512 h 1357700"/>
              <a:gd name="connsiteX100" fmla="*/ 4188995 w 10678681"/>
              <a:gd name="connsiteY100" fmla="*/ 1296718 h 1357700"/>
              <a:gd name="connsiteX101" fmla="*/ 4136582 w 10678681"/>
              <a:gd name="connsiteY101" fmla="*/ 1287687 h 1357700"/>
              <a:gd name="connsiteX102" fmla="*/ 4064614 w 10678681"/>
              <a:gd name="connsiteY102" fmla="*/ 1296118 h 1357700"/>
              <a:gd name="connsiteX103" fmla="*/ 3906561 w 10678681"/>
              <a:gd name="connsiteY103" fmla="*/ 1352435 h 1357700"/>
              <a:gd name="connsiteX104" fmla="*/ 3787890 w 10678681"/>
              <a:gd name="connsiteY104" fmla="*/ 1352442 h 1357700"/>
              <a:gd name="connsiteX105" fmla="*/ 3745993 w 10678681"/>
              <a:gd name="connsiteY105" fmla="*/ 1342630 h 1357700"/>
              <a:gd name="connsiteX106" fmla="*/ 3675785 w 10678681"/>
              <a:gd name="connsiteY106" fmla="*/ 1326802 h 1357700"/>
              <a:gd name="connsiteX107" fmla="*/ 3623856 w 10678681"/>
              <a:gd name="connsiteY107" fmla="*/ 1290804 h 1357700"/>
              <a:gd name="connsiteX108" fmla="*/ 3564933 w 10678681"/>
              <a:gd name="connsiteY108" fmla="*/ 1287147 h 1357700"/>
              <a:gd name="connsiteX109" fmla="*/ 3550537 w 10678681"/>
              <a:gd name="connsiteY109" fmla="*/ 1317552 h 1357700"/>
              <a:gd name="connsiteX110" fmla="*/ 3487736 w 10678681"/>
              <a:gd name="connsiteY110" fmla="*/ 1303493 h 1357700"/>
              <a:gd name="connsiteX111" fmla="*/ 3392548 w 10678681"/>
              <a:gd name="connsiteY111" fmla="*/ 1278741 h 1357700"/>
              <a:gd name="connsiteX112" fmla="*/ 3337466 w 10678681"/>
              <a:gd name="connsiteY112" fmla="*/ 1272537 h 1357700"/>
              <a:gd name="connsiteX113" fmla="*/ 3187206 w 10678681"/>
              <a:gd name="connsiteY113" fmla="*/ 1246821 h 1357700"/>
              <a:gd name="connsiteX114" fmla="*/ 3036856 w 10678681"/>
              <a:gd name="connsiteY114" fmla="*/ 1214383 h 1357700"/>
              <a:gd name="connsiteX115" fmla="*/ 2824973 w 10678681"/>
              <a:gd name="connsiteY115" fmla="*/ 1134864 h 1357700"/>
              <a:gd name="connsiteX116" fmla="*/ 2804398 w 10678681"/>
              <a:gd name="connsiteY116" fmla="*/ 1125556 h 1357700"/>
              <a:gd name="connsiteX117" fmla="*/ 2775396 w 10678681"/>
              <a:gd name="connsiteY117" fmla="*/ 1130148 h 1357700"/>
              <a:gd name="connsiteX118" fmla="*/ 2659096 w 10678681"/>
              <a:gd name="connsiteY118" fmla="*/ 1150294 h 1357700"/>
              <a:gd name="connsiteX119" fmla="*/ 2567088 w 10678681"/>
              <a:gd name="connsiteY119" fmla="*/ 1181781 h 1357700"/>
              <a:gd name="connsiteX120" fmla="*/ 2454501 w 10678681"/>
              <a:gd name="connsiteY120" fmla="*/ 1155455 h 1357700"/>
              <a:gd name="connsiteX121" fmla="*/ 2385161 w 10678681"/>
              <a:gd name="connsiteY121" fmla="*/ 1161312 h 1357700"/>
              <a:gd name="connsiteX122" fmla="*/ 2273361 w 10678681"/>
              <a:gd name="connsiteY122" fmla="*/ 1134090 h 1357700"/>
              <a:gd name="connsiteX123" fmla="*/ 2092716 w 10678681"/>
              <a:gd name="connsiteY123" fmla="*/ 1139224 h 1357700"/>
              <a:gd name="connsiteX124" fmla="*/ 2052449 w 10678681"/>
              <a:gd name="connsiteY124" fmla="*/ 1109687 h 1357700"/>
              <a:gd name="connsiteX125" fmla="*/ 2032607 w 10678681"/>
              <a:gd name="connsiteY125" fmla="*/ 1175477 h 1357700"/>
              <a:gd name="connsiteX126" fmla="*/ 1901837 w 10678681"/>
              <a:gd name="connsiteY126" fmla="*/ 1221762 h 1357700"/>
              <a:gd name="connsiteX127" fmla="*/ 1836762 w 10678681"/>
              <a:gd name="connsiteY127" fmla="*/ 1237387 h 1357700"/>
              <a:gd name="connsiteX128" fmla="*/ 1735877 w 10678681"/>
              <a:gd name="connsiteY128" fmla="*/ 1246527 h 1357700"/>
              <a:gd name="connsiteX129" fmla="*/ 1705069 w 10678681"/>
              <a:gd name="connsiteY129" fmla="*/ 1251989 h 1357700"/>
              <a:gd name="connsiteX130" fmla="*/ 1397689 w 10678681"/>
              <a:gd name="connsiteY130" fmla="*/ 1336144 h 1357700"/>
              <a:gd name="connsiteX131" fmla="*/ 1220734 w 10678681"/>
              <a:gd name="connsiteY131" fmla="*/ 1257811 h 1357700"/>
              <a:gd name="connsiteX132" fmla="*/ 1021737 w 10678681"/>
              <a:gd name="connsiteY132" fmla="*/ 1238739 h 1357700"/>
              <a:gd name="connsiteX133" fmla="*/ 959820 w 10678681"/>
              <a:gd name="connsiteY133" fmla="*/ 1275863 h 1357700"/>
              <a:gd name="connsiteX134" fmla="*/ 929137 w 10678681"/>
              <a:gd name="connsiteY134" fmla="*/ 1273957 h 1357700"/>
              <a:gd name="connsiteX135" fmla="*/ 878849 w 10678681"/>
              <a:gd name="connsiteY135" fmla="*/ 1266740 h 1357700"/>
              <a:gd name="connsiteX136" fmla="*/ 800667 w 10678681"/>
              <a:gd name="connsiteY136" fmla="*/ 1282041 h 1357700"/>
              <a:gd name="connsiteX137" fmla="*/ 644906 w 10678681"/>
              <a:gd name="connsiteY137" fmla="*/ 1273685 h 1357700"/>
              <a:gd name="connsiteX138" fmla="*/ 379869 w 10678681"/>
              <a:gd name="connsiteY138" fmla="*/ 1339165 h 1357700"/>
              <a:gd name="connsiteX139" fmla="*/ 137696 w 10678681"/>
              <a:gd name="connsiteY139" fmla="*/ 1319217 h 1357700"/>
              <a:gd name="connsiteX140" fmla="*/ 54250 w 10678681"/>
              <a:gd name="connsiteY140" fmla="*/ 1315838 h 1357700"/>
              <a:gd name="connsiteX141" fmla="*/ 28042 w 10678681"/>
              <a:gd name="connsiteY141" fmla="*/ 1297822 h 1357700"/>
              <a:gd name="connsiteX142" fmla="*/ 0 w 10678681"/>
              <a:gd name="connsiteY142" fmla="*/ 1294612 h 1357700"/>
              <a:gd name="connsiteX143" fmla="*/ 0 w 10678681"/>
              <a:gd name="connsiteY143"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30518 w 10678681"/>
              <a:gd name="connsiteY38" fmla="*/ 739526 h 1357700"/>
              <a:gd name="connsiteX39" fmla="*/ 7652907 w 10678681"/>
              <a:gd name="connsiteY39" fmla="*/ 783273 h 1357700"/>
              <a:gd name="connsiteX40" fmla="*/ 7606008 w 10678681"/>
              <a:gd name="connsiteY40" fmla="*/ 800717 h 1357700"/>
              <a:gd name="connsiteX41" fmla="*/ 7480223 w 10678681"/>
              <a:gd name="connsiteY41" fmla="*/ 856821 h 1357700"/>
              <a:gd name="connsiteX42" fmla="*/ 7356005 w 10678681"/>
              <a:gd name="connsiteY42" fmla="*/ 919462 h 1357700"/>
              <a:gd name="connsiteX43" fmla="*/ 7305396 w 10678681"/>
              <a:gd name="connsiteY43" fmla="*/ 986228 h 1357700"/>
              <a:gd name="connsiteX44" fmla="*/ 7266251 w 10678681"/>
              <a:gd name="connsiteY44" fmla="*/ 967864 h 1357700"/>
              <a:gd name="connsiteX45" fmla="*/ 7269396 w 10678681"/>
              <a:gd name="connsiteY45" fmla="*/ 989282 h 1357700"/>
              <a:gd name="connsiteX46" fmla="*/ 7258094 w 10678681"/>
              <a:gd name="connsiteY46" fmla="*/ 990679 h 1357700"/>
              <a:gd name="connsiteX47" fmla="*/ 7257893 w 10678681"/>
              <a:gd name="connsiteY47" fmla="*/ 991204 h 1357700"/>
              <a:gd name="connsiteX48" fmla="*/ 7247153 w 10678681"/>
              <a:gd name="connsiteY48" fmla="*/ 991550 h 1357700"/>
              <a:gd name="connsiteX49" fmla="*/ 7193612 w 10678681"/>
              <a:gd name="connsiteY49" fmla="*/ 987042 h 1357700"/>
              <a:gd name="connsiteX50" fmla="*/ 7132632 w 10678681"/>
              <a:gd name="connsiteY50" fmla="*/ 1042036 h 1357700"/>
              <a:gd name="connsiteX51" fmla="*/ 7105610 w 10678681"/>
              <a:gd name="connsiteY51" fmla="*/ 1053537 h 1357700"/>
              <a:gd name="connsiteX52" fmla="*/ 7069148 w 10678681"/>
              <a:gd name="connsiteY52" fmla="*/ 1047163 h 1357700"/>
              <a:gd name="connsiteX53" fmla="*/ 7039634 w 10678681"/>
              <a:gd name="connsiteY53" fmla="*/ 1059971 h 1357700"/>
              <a:gd name="connsiteX54" fmla="*/ 7033445 w 10678681"/>
              <a:gd name="connsiteY54" fmla="*/ 1063314 h 1357700"/>
              <a:gd name="connsiteX55" fmla="*/ 6999157 w 10678681"/>
              <a:gd name="connsiteY55" fmla="*/ 1055282 h 1357700"/>
              <a:gd name="connsiteX56" fmla="*/ 6981874 w 10678681"/>
              <a:gd name="connsiteY56" fmla="*/ 1053827 h 1357700"/>
              <a:gd name="connsiteX57" fmla="*/ 6976102 w 10678681"/>
              <a:gd name="connsiteY57" fmla="*/ 1047854 h 1357700"/>
              <a:gd name="connsiteX58" fmla="*/ 6951040 w 10678681"/>
              <a:gd name="connsiteY58" fmla="*/ 1048531 h 1357700"/>
              <a:gd name="connsiteX59" fmla="*/ 6948497 w 10678681"/>
              <a:gd name="connsiteY59" fmla="*/ 1050706 h 1357700"/>
              <a:gd name="connsiteX60" fmla="*/ 6926582 w 10678681"/>
              <a:gd name="connsiteY60" fmla="*/ 1043462 h 1357700"/>
              <a:gd name="connsiteX61" fmla="*/ 6833743 w 10678681"/>
              <a:gd name="connsiteY61" fmla="*/ 1027960 h 1357700"/>
              <a:gd name="connsiteX62" fmla="*/ 6687090 w 10678681"/>
              <a:gd name="connsiteY62" fmla="*/ 1063250 h 1357700"/>
              <a:gd name="connsiteX63" fmla="*/ 6437450 w 10678681"/>
              <a:gd name="connsiteY63" fmla="*/ 1101075 h 1357700"/>
              <a:gd name="connsiteX64" fmla="*/ 6327795 w 10678681"/>
              <a:gd name="connsiteY64" fmla="*/ 1088142 h 1357700"/>
              <a:gd name="connsiteX65" fmla="*/ 6136549 w 10678681"/>
              <a:gd name="connsiteY65" fmla="*/ 1100268 h 1357700"/>
              <a:gd name="connsiteX66" fmla="*/ 6004655 w 10678681"/>
              <a:gd name="connsiteY66" fmla="*/ 1114946 h 1357700"/>
              <a:gd name="connsiteX67" fmla="*/ 5936643 w 10678681"/>
              <a:gd name="connsiteY67" fmla="*/ 1095428 h 1357700"/>
              <a:gd name="connsiteX68" fmla="*/ 5912484 w 10678681"/>
              <a:gd name="connsiteY68" fmla="*/ 1112624 h 1357700"/>
              <a:gd name="connsiteX69" fmla="*/ 5908387 w 10678681"/>
              <a:gd name="connsiteY69" fmla="*/ 1116018 h 1357700"/>
              <a:gd name="connsiteX70" fmla="*/ 5890495 w 10678681"/>
              <a:gd name="connsiteY70" fmla="*/ 1120268 h 1357700"/>
              <a:gd name="connsiteX71" fmla="*/ 5887318 w 10678681"/>
              <a:gd name="connsiteY71" fmla="*/ 1133134 h 1357700"/>
              <a:gd name="connsiteX72" fmla="*/ 5861726 w 10678681"/>
              <a:gd name="connsiteY72" fmla="*/ 1147891 h 1357700"/>
              <a:gd name="connsiteX73" fmla="*/ 5805823 w 10678681"/>
              <a:gd name="connsiteY73" fmla="*/ 1152457 h 1357700"/>
              <a:gd name="connsiteX74" fmla="*/ 5689841 w 10678681"/>
              <a:gd name="connsiteY74" fmla="*/ 1176232 h 1357700"/>
              <a:gd name="connsiteX75" fmla="*/ 5605119 w 10678681"/>
              <a:gd name="connsiteY75" fmla="*/ 1190202 h 1357700"/>
              <a:gd name="connsiteX76" fmla="*/ 5488513 w 10678681"/>
              <a:gd name="connsiteY76" fmla="*/ 1205367 h 1357700"/>
              <a:gd name="connsiteX77" fmla="*/ 5402905 w 10678681"/>
              <a:gd name="connsiteY77" fmla="*/ 1241191 h 1357700"/>
              <a:gd name="connsiteX78" fmla="*/ 5285593 w 10678681"/>
              <a:gd name="connsiteY78" fmla="*/ 1273569 h 1357700"/>
              <a:gd name="connsiteX79" fmla="*/ 5192893 w 10678681"/>
              <a:gd name="connsiteY79" fmla="*/ 1247188 h 1357700"/>
              <a:gd name="connsiteX80" fmla="*/ 5186475 w 10678681"/>
              <a:gd name="connsiteY80" fmla="*/ 1257028 h 1357700"/>
              <a:gd name="connsiteX81" fmla="*/ 5126038 w 10678681"/>
              <a:gd name="connsiteY81" fmla="*/ 1263189 h 1357700"/>
              <a:gd name="connsiteX82" fmla="*/ 4894688 w 10678681"/>
              <a:gd name="connsiteY82" fmla="*/ 1247184 h 1357700"/>
              <a:gd name="connsiteX83" fmla="*/ 4788036 w 10678681"/>
              <a:gd name="connsiteY83" fmla="*/ 1238182 h 1357700"/>
              <a:gd name="connsiteX84" fmla="*/ 4747555 w 10678681"/>
              <a:gd name="connsiteY84" fmla="*/ 1252768 h 1357700"/>
              <a:gd name="connsiteX85" fmla="*/ 4679644 w 10678681"/>
              <a:gd name="connsiteY85" fmla="*/ 1276603 h 1357700"/>
              <a:gd name="connsiteX86" fmla="*/ 4632222 w 10678681"/>
              <a:gd name="connsiteY86" fmla="*/ 1318360 h 1357700"/>
              <a:gd name="connsiteX87" fmla="*/ 4617358 w 10678681"/>
              <a:gd name="connsiteY87" fmla="*/ 1327690 h 1357700"/>
              <a:gd name="connsiteX88" fmla="*/ 4589102 w 10678681"/>
              <a:gd name="connsiteY88" fmla="*/ 1321223 h 1357700"/>
              <a:gd name="connsiteX89" fmla="*/ 4578184 w 10678681"/>
              <a:gd name="connsiteY89" fmla="*/ 1326745 h 1357700"/>
              <a:gd name="connsiteX90" fmla="*/ 4574270 w 10678681"/>
              <a:gd name="connsiteY90" fmla="*/ 1325878 h 1357700"/>
              <a:gd name="connsiteX91" fmla="*/ 4564919 w 10678681"/>
              <a:gd name="connsiteY91" fmla="*/ 1325507 h 1357700"/>
              <a:gd name="connsiteX92" fmla="*/ 4566586 w 10678681"/>
              <a:gd name="connsiteY92" fmla="*/ 1316963 h 1357700"/>
              <a:gd name="connsiteX93" fmla="*/ 4556303 w 10678681"/>
              <a:gd name="connsiteY93" fmla="*/ 1300262 h 1357700"/>
              <a:gd name="connsiteX94" fmla="*/ 4502358 w 10678681"/>
              <a:gd name="connsiteY94" fmla="*/ 1302558 h 1357700"/>
              <a:gd name="connsiteX95" fmla="*/ 4498919 w 10678681"/>
              <a:gd name="connsiteY95" fmla="*/ 1312115 h 1357700"/>
              <a:gd name="connsiteX96" fmla="*/ 4492075 w 10678681"/>
              <a:gd name="connsiteY96" fmla="*/ 1313357 h 1357700"/>
              <a:gd name="connsiteX97" fmla="*/ 4487466 w 10678681"/>
              <a:gd name="connsiteY97" fmla="*/ 1304102 h 1357700"/>
              <a:gd name="connsiteX98" fmla="*/ 4398292 w 10678681"/>
              <a:gd name="connsiteY98" fmla="*/ 1278410 h 1357700"/>
              <a:gd name="connsiteX99" fmla="*/ 4306088 w 10678681"/>
              <a:gd name="connsiteY99" fmla="*/ 1282512 h 1357700"/>
              <a:gd name="connsiteX100" fmla="*/ 4188995 w 10678681"/>
              <a:gd name="connsiteY100" fmla="*/ 1296718 h 1357700"/>
              <a:gd name="connsiteX101" fmla="*/ 4136582 w 10678681"/>
              <a:gd name="connsiteY101" fmla="*/ 1287687 h 1357700"/>
              <a:gd name="connsiteX102" fmla="*/ 4064614 w 10678681"/>
              <a:gd name="connsiteY102" fmla="*/ 1296118 h 1357700"/>
              <a:gd name="connsiteX103" fmla="*/ 3906561 w 10678681"/>
              <a:gd name="connsiteY103" fmla="*/ 1352435 h 1357700"/>
              <a:gd name="connsiteX104" fmla="*/ 3787890 w 10678681"/>
              <a:gd name="connsiteY104" fmla="*/ 1352442 h 1357700"/>
              <a:gd name="connsiteX105" fmla="*/ 3745993 w 10678681"/>
              <a:gd name="connsiteY105" fmla="*/ 1342630 h 1357700"/>
              <a:gd name="connsiteX106" fmla="*/ 3675785 w 10678681"/>
              <a:gd name="connsiteY106" fmla="*/ 1326802 h 1357700"/>
              <a:gd name="connsiteX107" fmla="*/ 3623856 w 10678681"/>
              <a:gd name="connsiteY107" fmla="*/ 1290804 h 1357700"/>
              <a:gd name="connsiteX108" fmla="*/ 3564933 w 10678681"/>
              <a:gd name="connsiteY108" fmla="*/ 1287147 h 1357700"/>
              <a:gd name="connsiteX109" fmla="*/ 3550537 w 10678681"/>
              <a:gd name="connsiteY109" fmla="*/ 1317552 h 1357700"/>
              <a:gd name="connsiteX110" fmla="*/ 3487736 w 10678681"/>
              <a:gd name="connsiteY110" fmla="*/ 1303493 h 1357700"/>
              <a:gd name="connsiteX111" fmla="*/ 3392548 w 10678681"/>
              <a:gd name="connsiteY111" fmla="*/ 1278741 h 1357700"/>
              <a:gd name="connsiteX112" fmla="*/ 3337466 w 10678681"/>
              <a:gd name="connsiteY112" fmla="*/ 1272537 h 1357700"/>
              <a:gd name="connsiteX113" fmla="*/ 3187206 w 10678681"/>
              <a:gd name="connsiteY113" fmla="*/ 1246821 h 1357700"/>
              <a:gd name="connsiteX114" fmla="*/ 3036856 w 10678681"/>
              <a:gd name="connsiteY114" fmla="*/ 1214383 h 1357700"/>
              <a:gd name="connsiteX115" fmla="*/ 2824973 w 10678681"/>
              <a:gd name="connsiteY115" fmla="*/ 1134864 h 1357700"/>
              <a:gd name="connsiteX116" fmla="*/ 2804398 w 10678681"/>
              <a:gd name="connsiteY116" fmla="*/ 1125556 h 1357700"/>
              <a:gd name="connsiteX117" fmla="*/ 2775396 w 10678681"/>
              <a:gd name="connsiteY117" fmla="*/ 1130148 h 1357700"/>
              <a:gd name="connsiteX118" fmla="*/ 2659096 w 10678681"/>
              <a:gd name="connsiteY118" fmla="*/ 1150294 h 1357700"/>
              <a:gd name="connsiteX119" fmla="*/ 2567088 w 10678681"/>
              <a:gd name="connsiteY119" fmla="*/ 1181781 h 1357700"/>
              <a:gd name="connsiteX120" fmla="*/ 2454501 w 10678681"/>
              <a:gd name="connsiteY120" fmla="*/ 1155455 h 1357700"/>
              <a:gd name="connsiteX121" fmla="*/ 2385161 w 10678681"/>
              <a:gd name="connsiteY121" fmla="*/ 1161312 h 1357700"/>
              <a:gd name="connsiteX122" fmla="*/ 2273361 w 10678681"/>
              <a:gd name="connsiteY122" fmla="*/ 1134090 h 1357700"/>
              <a:gd name="connsiteX123" fmla="*/ 2132003 w 10678681"/>
              <a:gd name="connsiteY123" fmla="*/ 1139225 h 1357700"/>
              <a:gd name="connsiteX124" fmla="*/ 2052449 w 10678681"/>
              <a:gd name="connsiteY124" fmla="*/ 1109687 h 1357700"/>
              <a:gd name="connsiteX125" fmla="*/ 2032607 w 10678681"/>
              <a:gd name="connsiteY125" fmla="*/ 1175477 h 1357700"/>
              <a:gd name="connsiteX126" fmla="*/ 1901837 w 10678681"/>
              <a:gd name="connsiteY126" fmla="*/ 1221762 h 1357700"/>
              <a:gd name="connsiteX127" fmla="*/ 1836762 w 10678681"/>
              <a:gd name="connsiteY127" fmla="*/ 1237387 h 1357700"/>
              <a:gd name="connsiteX128" fmla="*/ 1735877 w 10678681"/>
              <a:gd name="connsiteY128" fmla="*/ 1246527 h 1357700"/>
              <a:gd name="connsiteX129" fmla="*/ 1705069 w 10678681"/>
              <a:gd name="connsiteY129" fmla="*/ 1251989 h 1357700"/>
              <a:gd name="connsiteX130" fmla="*/ 1397689 w 10678681"/>
              <a:gd name="connsiteY130" fmla="*/ 1336144 h 1357700"/>
              <a:gd name="connsiteX131" fmla="*/ 1220734 w 10678681"/>
              <a:gd name="connsiteY131" fmla="*/ 1257811 h 1357700"/>
              <a:gd name="connsiteX132" fmla="*/ 1021737 w 10678681"/>
              <a:gd name="connsiteY132" fmla="*/ 1238739 h 1357700"/>
              <a:gd name="connsiteX133" fmla="*/ 959820 w 10678681"/>
              <a:gd name="connsiteY133" fmla="*/ 1275863 h 1357700"/>
              <a:gd name="connsiteX134" fmla="*/ 929137 w 10678681"/>
              <a:gd name="connsiteY134" fmla="*/ 1273957 h 1357700"/>
              <a:gd name="connsiteX135" fmla="*/ 878849 w 10678681"/>
              <a:gd name="connsiteY135" fmla="*/ 1266740 h 1357700"/>
              <a:gd name="connsiteX136" fmla="*/ 800667 w 10678681"/>
              <a:gd name="connsiteY136" fmla="*/ 1282041 h 1357700"/>
              <a:gd name="connsiteX137" fmla="*/ 644906 w 10678681"/>
              <a:gd name="connsiteY137" fmla="*/ 1273685 h 1357700"/>
              <a:gd name="connsiteX138" fmla="*/ 379869 w 10678681"/>
              <a:gd name="connsiteY138" fmla="*/ 1339165 h 1357700"/>
              <a:gd name="connsiteX139" fmla="*/ 137696 w 10678681"/>
              <a:gd name="connsiteY139" fmla="*/ 1319217 h 1357700"/>
              <a:gd name="connsiteX140" fmla="*/ 54250 w 10678681"/>
              <a:gd name="connsiteY140" fmla="*/ 1315838 h 1357700"/>
              <a:gd name="connsiteX141" fmla="*/ 28042 w 10678681"/>
              <a:gd name="connsiteY141" fmla="*/ 1297822 h 1357700"/>
              <a:gd name="connsiteX142" fmla="*/ 0 w 10678681"/>
              <a:gd name="connsiteY142" fmla="*/ 1294612 h 1357700"/>
              <a:gd name="connsiteX143" fmla="*/ 0 w 10678681"/>
              <a:gd name="connsiteY143"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30518 w 10678681"/>
              <a:gd name="connsiteY38" fmla="*/ 739526 h 1357700"/>
              <a:gd name="connsiteX39" fmla="*/ 7652907 w 10678681"/>
              <a:gd name="connsiteY39" fmla="*/ 783273 h 1357700"/>
              <a:gd name="connsiteX40" fmla="*/ 7606008 w 10678681"/>
              <a:gd name="connsiteY40" fmla="*/ 800717 h 1357700"/>
              <a:gd name="connsiteX41" fmla="*/ 7480223 w 10678681"/>
              <a:gd name="connsiteY41" fmla="*/ 856821 h 1357700"/>
              <a:gd name="connsiteX42" fmla="*/ 7356005 w 10678681"/>
              <a:gd name="connsiteY42" fmla="*/ 919462 h 1357700"/>
              <a:gd name="connsiteX43" fmla="*/ 7305396 w 10678681"/>
              <a:gd name="connsiteY43" fmla="*/ 986228 h 1357700"/>
              <a:gd name="connsiteX44" fmla="*/ 7266251 w 10678681"/>
              <a:gd name="connsiteY44" fmla="*/ 967864 h 1357700"/>
              <a:gd name="connsiteX45" fmla="*/ 7269396 w 10678681"/>
              <a:gd name="connsiteY45" fmla="*/ 989282 h 1357700"/>
              <a:gd name="connsiteX46" fmla="*/ 7258094 w 10678681"/>
              <a:gd name="connsiteY46" fmla="*/ 990679 h 1357700"/>
              <a:gd name="connsiteX47" fmla="*/ 7257893 w 10678681"/>
              <a:gd name="connsiteY47" fmla="*/ 991204 h 1357700"/>
              <a:gd name="connsiteX48" fmla="*/ 7247153 w 10678681"/>
              <a:gd name="connsiteY48" fmla="*/ 991550 h 1357700"/>
              <a:gd name="connsiteX49" fmla="*/ 7193612 w 10678681"/>
              <a:gd name="connsiteY49" fmla="*/ 987042 h 1357700"/>
              <a:gd name="connsiteX50" fmla="*/ 7132632 w 10678681"/>
              <a:gd name="connsiteY50" fmla="*/ 1042036 h 1357700"/>
              <a:gd name="connsiteX51" fmla="*/ 7105610 w 10678681"/>
              <a:gd name="connsiteY51" fmla="*/ 1053537 h 1357700"/>
              <a:gd name="connsiteX52" fmla="*/ 7069148 w 10678681"/>
              <a:gd name="connsiteY52" fmla="*/ 1047163 h 1357700"/>
              <a:gd name="connsiteX53" fmla="*/ 7039634 w 10678681"/>
              <a:gd name="connsiteY53" fmla="*/ 1059971 h 1357700"/>
              <a:gd name="connsiteX54" fmla="*/ 7033445 w 10678681"/>
              <a:gd name="connsiteY54" fmla="*/ 1063314 h 1357700"/>
              <a:gd name="connsiteX55" fmla="*/ 6999157 w 10678681"/>
              <a:gd name="connsiteY55" fmla="*/ 1055282 h 1357700"/>
              <a:gd name="connsiteX56" fmla="*/ 6981874 w 10678681"/>
              <a:gd name="connsiteY56" fmla="*/ 1053827 h 1357700"/>
              <a:gd name="connsiteX57" fmla="*/ 6976102 w 10678681"/>
              <a:gd name="connsiteY57" fmla="*/ 1047854 h 1357700"/>
              <a:gd name="connsiteX58" fmla="*/ 6951040 w 10678681"/>
              <a:gd name="connsiteY58" fmla="*/ 1048531 h 1357700"/>
              <a:gd name="connsiteX59" fmla="*/ 6948497 w 10678681"/>
              <a:gd name="connsiteY59" fmla="*/ 1050706 h 1357700"/>
              <a:gd name="connsiteX60" fmla="*/ 6926582 w 10678681"/>
              <a:gd name="connsiteY60" fmla="*/ 1043462 h 1357700"/>
              <a:gd name="connsiteX61" fmla="*/ 6833743 w 10678681"/>
              <a:gd name="connsiteY61" fmla="*/ 1027960 h 1357700"/>
              <a:gd name="connsiteX62" fmla="*/ 6687090 w 10678681"/>
              <a:gd name="connsiteY62" fmla="*/ 1063250 h 1357700"/>
              <a:gd name="connsiteX63" fmla="*/ 6437450 w 10678681"/>
              <a:gd name="connsiteY63" fmla="*/ 1101075 h 1357700"/>
              <a:gd name="connsiteX64" fmla="*/ 6327795 w 10678681"/>
              <a:gd name="connsiteY64" fmla="*/ 1088142 h 1357700"/>
              <a:gd name="connsiteX65" fmla="*/ 6136549 w 10678681"/>
              <a:gd name="connsiteY65" fmla="*/ 1100268 h 1357700"/>
              <a:gd name="connsiteX66" fmla="*/ 6004655 w 10678681"/>
              <a:gd name="connsiteY66" fmla="*/ 1114946 h 1357700"/>
              <a:gd name="connsiteX67" fmla="*/ 5936643 w 10678681"/>
              <a:gd name="connsiteY67" fmla="*/ 1095428 h 1357700"/>
              <a:gd name="connsiteX68" fmla="*/ 5912484 w 10678681"/>
              <a:gd name="connsiteY68" fmla="*/ 1112624 h 1357700"/>
              <a:gd name="connsiteX69" fmla="*/ 5908387 w 10678681"/>
              <a:gd name="connsiteY69" fmla="*/ 1116018 h 1357700"/>
              <a:gd name="connsiteX70" fmla="*/ 5890495 w 10678681"/>
              <a:gd name="connsiteY70" fmla="*/ 1120268 h 1357700"/>
              <a:gd name="connsiteX71" fmla="*/ 5887318 w 10678681"/>
              <a:gd name="connsiteY71" fmla="*/ 1133134 h 1357700"/>
              <a:gd name="connsiteX72" fmla="*/ 5861726 w 10678681"/>
              <a:gd name="connsiteY72" fmla="*/ 1147891 h 1357700"/>
              <a:gd name="connsiteX73" fmla="*/ 5805823 w 10678681"/>
              <a:gd name="connsiteY73" fmla="*/ 1152457 h 1357700"/>
              <a:gd name="connsiteX74" fmla="*/ 5689841 w 10678681"/>
              <a:gd name="connsiteY74" fmla="*/ 1176232 h 1357700"/>
              <a:gd name="connsiteX75" fmla="*/ 5605119 w 10678681"/>
              <a:gd name="connsiteY75" fmla="*/ 1190202 h 1357700"/>
              <a:gd name="connsiteX76" fmla="*/ 5488513 w 10678681"/>
              <a:gd name="connsiteY76" fmla="*/ 1205367 h 1357700"/>
              <a:gd name="connsiteX77" fmla="*/ 5402905 w 10678681"/>
              <a:gd name="connsiteY77" fmla="*/ 1241191 h 1357700"/>
              <a:gd name="connsiteX78" fmla="*/ 5285593 w 10678681"/>
              <a:gd name="connsiteY78" fmla="*/ 1273569 h 1357700"/>
              <a:gd name="connsiteX79" fmla="*/ 5192893 w 10678681"/>
              <a:gd name="connsiteY79" fmla="*/ 1247188 h 1357700"/>
              <a:gd name="connsiteX80" fmla="*/ 5186475 w 10678681"/>
              <a:gd name="connsiteY80" fmla="*/ 1257028 h 1357700"/>
              <a:gd name="connsiteX81" fmla="*/ 5126038 w 10678681"/>
              <a:gd name="connsiteY81" fmla="*/ 1263189 h 1357700"/>
              <a:gd name="connsiteX82" fmla="*/ 4894688 w 10678681"/>
              <a:gd name="connsiteY82" fmla="*/ 1247184 h 1357700"/>
              <a:gd name="connsiteX83" fmla="*/ 4788036 w 10678681"/>
              <a:gd name="connsiteY83" fmla="*/ 1238182 h 1357700"/>
              <a:gd name="connsiteX84" fmla="*/ 4747555 w 10678681"/>
              <a:gd name="connsiteY84" fmla="*/ 1252768 h 1357700"/>
              <a:gd name="connsiteX85" fmla="*/ 4679644 w 10678681"/>
              <a:gd name="connsiteY85" fmla="*/ 1276603 h 1357700"/>
              <a:gd name="connsiteX86" fmla="*/ 4632222 w 10678681"/>
              <a:gd name="connsiteY86" fmla="*/ 1318360 h 1357700"/>
              <a:gd name="connsiteX87" fmla="*/ 4617358 w 10678681"/>
              <a:gd name="connsiteY87" fmla="*/ 1327690 h 1357700"/>
              <a:gd name="connsiteX88" fmla="*/ 4589102 w 10678681"/>
              <a:gd name="connsiteY88" fmla="*/ 1321223 h 1357700"/>
              <a:gd name="connsiteX89" fmla="*/ 4578184 w 10678681"/>
              <a:gd name="connsiteY89" fmla="*/ 1326745 h 1357700"/>
              <a:gd name="connsiteX90" fmla="*/ 4574270 w 10678681"/>
              <a:gd name="connsiteY90" fmla="*/ 1325878 h 1357700"/>
              <a:gd name="connsiteX91" fmla="*/ 4564919 w 10678681"/>
              <a:gd name="connsiteY91" fmla="*/ 1325507 h 1357700"/>
              <a:gd name="connsiteX92" fmla="*/ 4566586 w 10678681"/>
              <a:gd name="connsiteY92" fmla="*/ 1316963 h 1357700"/>
              <a:gd name="connsiteX93" fmla="*/ 4556303 w 10678681"/>
              <a:gd name="connsiteY93" fmla="*/ 1300262 h 1357700"/>
              <a:gd name="connsiteX94" fmla="*/ 4502358 w 10678681"/>
              <a:gd name="connsiteY94" fmla="*/ 1302558 h 1357700"/>
              <a:gd name="connsiteX95" fmla="*/ 4498919 w 10678681"/>
              <a:gd name="connsiteY95" fmla="*/ 1312115 h 1357700"/>
              <a:gd name="connsiteX96" fmla="*/ 4492075 w 10678681"/>
              <a:gd name="connsiteY96" fmla="*/ 1313357 h 1357700"/>
              <a:gd name="connsiteX97" fmla="*/ 4487466 w 10678681"/>
              <a:gd name="connsiteY97" fmla="*/ 1304102 h 1357700"/>
              <a:gd name="connsiteX98" fmla="*/ 4398292 w 10678681"/>
              <a:gd name="connsiteY98" fmla="*/ 1278410 h 1357700"/>
              <a:gd name="connsiteX99" fmla="*/ 4306088 w 10678681"/>
              <a:gd name="connsiteY99" fmla="*/ 1282512 h 1357700"/>
              <a:gd name="connsiteX100" fmla="*/ 4188995 w 10678681"/>
              <a:gd name="connsiteY100" fmla="*/ 1296718 h 1357700"/>
              <a:gd name="connsiteX101" fmla="*/ 4136582 w 10678681"/>
              <a:gd name="connsiteY101" fmla="*/ 1287687 h 1357700"/>
              <a:gd name="connsiteX102" fmla="*/ 4064614 w 10678681"/>
              <a:gd name="connsiteY102" fmla="*/ 1296118 h 1357700"/>
              <a:gd name="connsiteX103" fmla="*/ 3906561 w 10678681"/>
              <a:gd name="connsiteY103" fmla="*/ 1352435 h 1357700"/>
              <a:gd name="connsiteX104" fmla="*/ 3787890 w 10678681"/>
              <a:gd name="connsiteY104" fmla="*/ 1352442 h 1357700"/>
              <a:gd name="connsiteX105" fmla="*/ 3745993 w 10678681"/>
              <a:gd name="connsiteY105" fmla="*/ 1342630 h 1357700"/>
              <a:gd name="connsiteX106" fmla="*/ 3675785 w 10678681"/>
              <a:gd name="connsiteY106" fmla="*/ 1326802 h 1357700"/>
              <a:gd name="connsiteX107" fmla="*/ 3623856 w 10678681"/>
              <a:gd name="connsiteY107" fmla="*/ 1290804 h 1357700"/>
              <a:gd name="connsiteX108" fmla="*/ 3564933 w 10678681"/>
              <a:gd name="connsiteY108" fmla="*/ 1287147 h 1357700"/>
              <a:gd name="connsiteX109" fmla="*/ 3550537 w 10678681"/>
              <a:gd name="connsiteY109" fmla="*/ 1317552 h 1357700"/>
              <a:gd name="connsiteX110" fmla="*/ 3487736 w 10678681"/>
              <a:gd name="connsiteY110" fmla="*/ 1303493 h 1357700"/>
              <a:gd name="connsiteX111" fmla="*/ 3392548 w 10678681"/>
              <a:gd name="connsiteY111" fmla="*/ 1278741 h 1357700"/>
              <a:gd name="connsiteX112" fmla="*/ 3337466 w 10678681"/>
              <a:gd name="connsiteY112" fmla="*/ 1272537 h 1357700"/>
              <a:gd name="connsiteX113" fmla="*/ 3187206 w 10678681"/>
              <a:gd name="connsiteY113" fmla="*/ 1246821 h 1357700"/>
              <a:gd name="connsiteX114" fmla="*/ 3036856 w 10678681"/>
              <a:gd name="connsiteY114" fmla="*/ 1214383 h 1357700"/>
              <a:gd name="connsiteX115" fmla="*/ 2824973 w 10678681"/>
              <a:gd name="connsiteY115" fmla="*/ 1134864 h 1357700"/>
              <a:gd name="connsiteX116" fmla="*/ 2804398 w 10678681"/>
              <a:gd name="connsiteY116" fmla="*/ 1125556 h 1357700"/>
              <a:gd name="connsiteX117" fmla="*/ 2775396 w 10678681"/>
              <a:gd name="connsiteY117" fmla="*/ 1130148 h 1357700"/>
              <a:gd name="connsiteX118" fmla="*/ 2659096 w 10678681"/>
              <a:gd name="connsiteY118" fmla="*/ 1150294 h 1357700"/>
              <a:gd name="connsiteX119" fmla="*/ 2567088 w 10678681"/>
              <a:gd name="connsiteY119" fmla="*/ 1181781 h 1357700"/>
              <a:gd name="connsiteX120" fmla="*/ 2454501 w 10678681"/>
              <a:gd name="connsiteY120" fmla="*/ 1155455 h 1357700"/>
              <a:gd name="connsiteX121" fmla="*/ 2385161 w 10678681"/>
              <a:gd name="connsiteY121" fmla="*/ 1161312 h 1357700"/>
              <a:gd name="connsiteX122" fmla="*/ 2273361 w 10678681"/>
              <a:gd name="connsiteY122" fmla="*/ 1134090 h 1357700"/>
              <a:gd name="connsiteX123" fmla="*/ 2132003 w 10678681"/>
              <a:gd name="connsiteY123" fmla="*/ 1139225 h 1357700"/>
              <a:gd name="connsiteX124" fmla="*/ 2052449 w 10678681"/>
              <a:gd name="connsiteY124" fmla="*/ 1109687 h 1357700"/>
              <a:gd name="connsiteX125" fmla="*/ 2010157 w 10678681"/>
              <a:gd name="connsiteY125" fmla="*/ 1152767 h 1357700"/>
              <a:gd name="connsiteX126" fmla="*/ 1901837 w 10678681"/>
              <a:gd name="connsiteY126" fmla="*/ 1221762 h 1357700"/>
              <a:gd name="connsiteX127" fmla="*/ 1836762 w 10678681"/>
              <a:gd name="connsiteY127" fmla="*/ 1237387 h 1357700"/>
              <a:gd name="connsiteX128" fmla="*/ 1735877 w 10678681"/>
              <a:gd name="connsiteY128" fmla="*/ 1246527 h 1357700"/>
              <a:gd name="connsiteX129" fmla="*/ 1705069 w 10678681"/>
              <a:gd name="connsiteY129" fmla="*/ 1251989 h 1357700"/>
              <a:gd name="connsiteX130" fmla="*/ 1397689 w 10678681"/>
              <a:gd name="connsiteY130" fmla="*/ 1336144 h 1357700"/>
              <a:gd name="connsiteX131" fmla="*/ 1220734 w 10678681"/>
              <a:gd name="connsiteY131" fmla="*/ 1257811 h 1357700"/>
              <a:gd name="connsiteX132" fmla="*/ 1021737 w 10678681"/>
              <a:gd name="connsiteY132" fmla="*/ 1238739 h 1357700"/>
              <a:gd name="connsiteX133" fmla="*/ 959820 w 10678681"/>
              <a:gd name="connsiteY133" fmla="*/ 1275863 h 1357700"/>
              <a:gd name="connsiteX134" fmla="*/ 929137 w 10678681"/>
              <a:gd name="connsiteY134" fmla="*/ 1273957 h 1357700"/>
              <a:gd name="connsiteX135" fmla="*/ 878849 w 10678681"/>
              <a:gd name="connsiteY135" fmla="*/ 1266740 h 1357700"/>
              <a:gd name="connsiteX136" fmla="*/ 800667 w 10678681"/>
              <a:gd name="connsiteY136" fmla="*/ 1282041 h 1357700"/>
              <a:gd name="connsiteX137" fmla="*/ 644906 w 10678681"/>
              <a:gd name="connsiteY137" fmla="*/ 1273685 h 1357700"/>
              <a:gd name="connsiteX138" fmla="*/ 379869 w 10678681"/>
              <a:gd name="connsiteY138" fmla="*/ 1339165 h 1357700"/>
              <a:gd name="connsiteX139" fmla="*/ 137696 w 10678681"/>
              <a:gd name="connsiteY139" fmla="*/ 1319217 h 1357700"/>
              <a:gd name="connsiteX140" fmla="*/ 54250 w 10678681"/>
              <a:gd name="connsiteY140" fmla="*/ 1315838 h 1357700"/>
              <a:gd name="connsiteX141" fmla="*/ 28042 w 10678681"/>
              <a:gd name="connsiteY141" fmla="*/ 1297822 h 1357700"/>
              <a:gd name="connsiteX142" fmla="*/ 0 w 10678681"/>
              <a:gd name="connsiteY142" fmla="*/ 1294612 h 1357700"/>
              <a:gd name="connsiteX143" fmla="*/ 0 w 10678681"/>
              <a:gd name="connsiteY143" fmla="*/ 0 h 1357700"/>
              <a:gd name="connsiteX0" fmla="*/ 0 w 10678681"/>
              <a:gd name="connsiteY0" fmla="*/ 0 h 1353297"/>
              <a:gd name="connsiteX1" fmla="*/ 10678681 w 10678681"/>
              <a:gd name="connsiteY1" fmla="*/ 0 h 1353297"/>
              <a:gd name="connsiteX2" fmla="*/ 10666019 w 10678681"/>
              <a:gd name="connsiteY2" fmla="*/ 7876 h 1353297"/>
              <a:gd name="connsiteX3" fmla="*/ 10632825 w 10678681"/>
              <a:gd name="connsiteY3" fmla="*/ 32153 h 1353297"/>
              <a:gd name="connsiteX4" fmla="*/ 10510605 w 10678681"/>
              <a:gd name="connsiteY4" fmla="*/ 30449 h 1353297"/>
              <a:gd name="connsiteX5" fmla="*/ 10456989 w 10678681"/>
              <a:gd name="connsiteY5" fmla="*/ 979 h 1353297"/>
              <a:gd name="connsiteX6" fmla="*/ 10438642 w 10678681"/>
              <a:gd name="connsiteY6" fmla="*/ 1524 h 1353297"/>
              <a:gd name="connsiteX7" fmla="*/ 10407146 w 10678681"/>
              <a:gd name="connsiteY7" fmla="*/ 43659 h 1353297"/>
              <a:gd name="connsiteX8" fmla="*/ 10357996 w 10678681"/>
              <a:gd name="connsiteY8" fmla="*/ 50836 h 1353297"/>
              <a:gd name="connsiteX9" fmla="*/ 10306667 w 10678681"/>
              <a:gd name="connsiteY9" fmla="*/ 109739 h 1353297"/>
              <a:gd name="connsiteX10" fmla="*/ 10115334 w 10678681"/>
              <a:gd name="connsiteY10" fmla="*/ 155658 h 1353297"/>
              <a:gd name="connsiteX11" fmla="*/ 10068157 w 10678681"/>
              <a:gd name="connsiteY11" fmla="*/ 215673 h 1353297"/>
              <a:gd name="connsiteX12" fmla="*/ 10045431 w 10678681"/>
              <a:gd name="connsiteY12" fmla="*/ 229568 h 1353297"/>
              <a:gd name="connsiteX13" fmla="*/ 10013265 w 10678681"/>
              <a:gd name="connsiteY13" fmla="*/ 284757 h 1353297"/>
              <a:gd name="connsiteX14" fmla="*/ 9862496 w 10678681"/>
              <a:gd name="connsiteY14" fmla="*/ 223033 h 1353297"/>
              <a:gd name="connsiteX15" fmla="*/ 9679638 w 10678681"/>
              <a:gd name="connsiteY15" fmla="*/ 277462 h 1353297"/>
              <a:gd name="connsiteX16" fmla="*/ 9498347 w 10678681"/>
              <a:gd name="connsiteY16" fmla="*/ 244723 h 1353297"/>
              <a:gd name="connsiteX17" fmla="*/ 9399702 w 10678681"/>
              <a:gd name="connsiteY17" fmla="*/ 276316 h 1353297"/>
              <a:gd name="connsiteX18" fmla="*/ 9378439 w 10678681"/>
              <a:gd name="connsiteY18" fmla="*/ 326244 h 1353297"/>
              <a:gd name="connsiteX19" fmla="*/ 9121744 w 10678681"/>
              <a:gd name="connsiteY19" fmla="*/ 365177 h 1353297"/>
              <a:gd name="connsiteX20" fmla="*/ 9061654 w 10678681"/>
              <a:gd name="connsiteY20" fmla="*/ 393730 h 1353297"/>
              <a:gd name="connsiteX21" fmla="*/ 8997577 w 10678681"/>
              <a:gd name="connsiteY21" fmla="*/ 380865 h 1353297"/>
              <a:gd name="connsiteX22" fmla="*/ 8907968 w 10678681"/>
              <a:gd name="connsiteY22" fmla="*/ 447345 h 1353297"/>
              <a:gd name="connsiteX23" fmla="*/ 8764163 w 10678681"/>
              <a:gd name="connsiteY23" fmla="*/ 471000 h 1353297"/>
              <a:gd name="connsiteX24" fmla="*/ 8680155 w 10678681"/>
              <a:gd name="connsiteY24" fmla="*/ 492404 h 1353297"/>
              <a:gd name="connsiteX25" fmla="*/ 8651436 w 10678681"/>
              <a:gd name="connsiteY25" fmla="*/ 511923 h 1353297"/>
              <a:gd name="connsiteX26" fmla="*/ 8609185 w 10678681"/>
              <a:gd name="connsiteY26" fmla="*/ 531525 h 1353297"/>
              <a:gd name="connsiteX27" fmla="*/ 8537091 w 10678681"/>
              <a:gd name="connsiteY27" fmla="*/ 574933 h 1353297"/>
              <a:gd name="connsiteX28" fmla="*/ 8435931 w 10678681"/>
              <a:gd name="connsiteY28" fmla="*/ 617926 h 1353297"/>
              <a:gd name="connsiteX29" fmla="*/ 8348623 w 10678681"/>
              <a:gd name="connsiteY29" fmla="*/ 600607 h 1353297"/>
              <a:gd name="connsiteX30" fmla="*/ 8344233 w 10678681"/>
              <a:gd name="connsiteY30" fmla="*/ 610922 h 1353297"/>
              <a:gd name="connsiteX31" fmla="*/ 8290622 w 10678681"/>
              <a:gd name="connsiteY31" fmla="*/ 622687 h 1353297"/>
              <a:gd name="connsiteX32" fmla="*/ 8086698 w 10678681"/>
              <a:gd name="connsiteY32" fmla="*/ 605185 h 1353297"/>
              <a:gd name="connsiteX33" fmla="*/ 7982378 w 10678681"/>
              <a:gd name="connsiteY33" fmla="*/ 629799 h 1353297"/>
              <a:gd name="connsiteX34" fmla="*/ 7947952 w 10678681"/>
              <a:gd name="connsiteY34" fmla="*/ 648003 h 1353297"/>
              <a:gd name="connsiteX35" fmla="*/ 7890112 w 10678681"/>
              <a:gd name="connsiteY35" fmla="*/ 677915 h 1353297"/>
              <a:gd name="connsiteX36" fmla="*/ 7853284 w 10678681"/>
              <a:gd name="connsiteY36" fmla="*/ 723588 h 1353297"/>
              <a:gd name="connsiteX37" fmla="*/ 7802383 w 10678681"/>
              <a:gd name="connsiteY37" fmla="*/ 739359 h 1353297"/>
              <a:gd name="connsiteX38" fmla="*/ 7730518 w 10678681"/>
              <a:gd name="connsiteY38" fmla="*/ 739526 h 1353297"/>
              <a:gd name="connsiteX39" fmla="*/ 7652907 w 10678681"/>
              <a:gd name="connsiteY39" fmla="*/ 783273 h 1353297"/>
              <a:gd name="connsiteX40" fmla="*/ 7606008 w 10678681"/>
              <a:gd name="connsiteY40" fmla="*/ 800717 h 1353297"/>
              <a:gd name="connsiteX41" fmla="*/ 7480223 w 10678681"/>
              <a:gd name="connsiteY41" fmla="*/ 856821 h 1353297"/>
              <a:gd name="connsiteX42" fmla="*/ 7356005 w 10678681"/>
              <a:gd name="connsiteY42" fmla="*/ 919462 h 1353297"/>
              <a:gd name="connsiteX43" fmla="*/ 7305396 w 10678681"/>
              <a:gd name="connsiteY43" fmla="*/ 986228 h 1353297"/>
              <a:gd name="connsiteX44" fmla="*/ 7266251 w 10678681"/>
              <a:gd name="connsiteY44" fmla="*/ 967864 h 1353297"/>
              <a:gd name="connsiteX45" fmla="*/ 7269396 w 10678681"/>
              <a:gd name="connsiteY45" fmla="*/ 989282 h 1353297"/>
              <a:gd name="connsiteX46" fmla="*/ 7258094 w 10678681"/>
              <a:gd name="connsiteY46" fmla="*/ 990679 h 1353297"/>
              <a:gd name="connsiteX47" fmla="*/ 7257893 w 10678681"/>
              <a:gd name="connsiteY47" fmla="*/ 991204 h 1353297"/>
              <a:gd name="connsiteX48" fmla="*/ 7247153 w 10678681"/>
              <a:gd name="connsiteY48" fmla="*/ 991550 h 1353297"/>
              <a:gd name="connsiteX49" fmla="*/ 7193612 w 10678681"/>
              <a:gd name="connsiteY49" fmla="*/ 987042 h 1353297"/>
              <a:gd name="connsiteX50" fmla="*/ 7132632 w 10678681"/>
              <a:gd name="connsiteY50" fmla="*/ 1042036 h 1353297"/>
              <a:gd name="connsiteX51" fmla="*/ 7105610 w 10678681"/>
              <a:gd name="connsiteY51" fmla="*/ 1053537 h 1353297"/>
              <a:gd name="connsiteX52" fmla="*/ 7069148 w 10678681"/>
              <a:gd name="connsiteY52" fmla="*/ 1047163 h 1353297"/>
              <a:gd name="connsiteX53" fmla="*/ 7039634 w 10678681"/>
              <a:gd name="connsiteY53" fmla="*/ 1059971 h 1353297"/>
              <a:gd name="connsiteX54" fmla="*/ 7033445 w 10678681"/>
              <a:gd name="connsiteY54" fmla="*/ 1063314 h 1353297"/>
              <a:gd name="connsiteX55" fmla="*/ 6999157 w 10678681"/>
              <a:gd name="connsiteY55" fmla="*/ 1055282 h 1353297"/>
              <a:gd name="connsiteX56" fmla="*/ 6981874 w 10678681"/>
              <a:gd name="connsiteY56" fmla="*/ 1053827 h 1353297"/>
              <a:gd name="connsiteX57" fmla="*/ 6976102 w 10678681"/>
              <a:gd name="connsiteY57" fmla="*/ 1047854 h 1353297"/>
              <a:gd name="connsiteX58" fmla="*/ 6951040 w 10678681"/>
              <a:gd name="connsiteY58" fmla="*/ 1048531 h 1353297"/>
              <a:gd name="connsiteX59" fmla="*/ 6948497 w 10678681"/>
              <a:gd name="connsiteY59" fmla="*/ 1050706 h 1353297"/>
              <a:gd name="connsiteX60" fmla="*/ 6926582 w 10678681"/>
              <a:gd name="connsiteY60" fmla="*/ 1043462 h 1353297"/>
              <a:gd name="connsiteX61" fmla="*/ 6833743 w 10678681"/>
              <a:gd name="connsiteY61" fmla="*/ 1027960 h 1353297"/>
              <a:gd name="connsiteX62" fmla="*/ 6687090 w 10678681"/>
              <a:gd name="connsiteY62" fmla="*/ 1063250 h 1353297"/>
              <a:gd name="connsiteX63" fmla="*/ 6437450 w 10678681"/>
              <a:gd name="connsiteY63" fmla="*/ 1101075 h 1353297"/>
              <a:gd name="connsiteX64" fmla="*/ 6327795 w 10678681"/>
              <a:gd name="connsiteY64" fmla="*/ 1088142 h 1353297"/>
              <a:gd name="connsiteX65" fmla="*/ 6136549 w 10678681"/>
              <a:gd name="connsiteY65" fmla="*/ 1100268 h 1353297"/>
              <a:gd name="connsiteX66" fmla="*/ 6004655 w 10678681"/>
              <a:gd name="connsiteY66" fmla="*/ 1114946 h 1353297"/>
              <a:gd name="connsiteX67" fmla="*/ 5936643 w 10678681"/>
              <a:gd name="connsiteY67" fmla="*/ 1095428 h 1353297"/>
              <a:gd name="connsiteX68" fmla="*/ 5912484 w 10678681"/>
              <a:gd name="connsiteY68" fmla="*/ 1112624 h 1353297"/>
              <a:gd name="connsiteX69" fmla="*/ 5908387 w 10678681"/>
              <a:gd name="connsiteY69" fmla="*/ 1116018 h 1353297"/>
              <a:gd name="connsiteX70" fmla="*/ 5890495 w 10678681"/>
              <a:gd name="connsiteY70" fmla="*/ 1120268 h 1353297"/>
              <a:gd name="connsiteX71" fmla="*/ 5887318 w 10678681"/>
              <a:gd name="connsiteY71" fmla="*/ 1133134 h 1353297"/>
              <a:gd name="connsiteX72" fmla="*/ 5861726 w 10678681"/>
              <a:gd name="connsiteY72" fmla="*/ 1147891 h 1353297"/>
              <a:gd name="connsiteX73" fmla="*/ 5805823 w 10678681"/>
              <a:gd name="connsiteY73" fmla="*/ 1152457 h 1353297"/>
              <a:gd name="connsiteX74" fmla="*/ 5689841 w 10678681"/>
              <a:gd name="connsiteY74" fmla="*/ 1176232 h 1353297"/>
              <a:gd name="connsiteX75" fmla="*/ 5605119 w 10678681"/>
              <a:gd name="connsiteY75" fmla="*/ 1190202 h 1353297"/>
              <a:gd name="connsiteX76" fmla="*/ 5488513 w 10678681"/>
              <a:gd name="connsiteY76" fmla="*/ 1205367 h 1353297"/>
              <a:gd name="connsiteX77" fmla="*/ 5402905 w 10678681"/>
              <a:gd name="connsiteY77" fmla="*/ 1241191 h 1353297"/>
              <a:gd name="connsiteX78" fmla="*/ 5285593 w 10678681"/>
              <a:gd name="connsiteY78" fmla="*/ 1273569 h 1353297"/>
              <a:gd name="connsiteX79" fmla="*/ 5192893 w 10678681"/>
              <a:gd name="connsiteY79" fmla="*/ 1247188 h 1353297"/>
              <a:gd name="connsiteX80" fmla="*/ 5186475 w 10678681"/>
              <a:gd name="connsiteY80" fmla="*/ 1257028 h 1353297"/>
              <a:gd name="connsiteX81" fmla="*/ 5126038 w 10678681"/>
              <a:gd name="connsiteY81" fmla="*/ 1263189 h 1353297"/>
              <a:gd name="connsiteX82" fmla="*/ 4894688 w 10678681"/>
              <a:gd name="connsiteY82" fmla="*/ 1247184 h 1353297"/>
              <a:gd name="connsiteX83" fmla="*/ 4788036 w 10678681"/>
              <a:gd name="connsiteY83" fmla="*/ 1238182 h 1353297"/>
              <a:gd name="connsiteX84" fmla="*/ 4747555 w 10678681"/>
              <a:gd name="connsiteY84" fmla="*/ 1252768 h 1353297"/>
              <a:gd name="connsiteX85" fmla="*/ 4679644 w 10678681"/>
              <a:gd name="connsiteY85" fmla="*/ 1276603 h 1353297"/>
              <a:gd name="connsiteX86" fmla="*/ 4632222 w 10678681"/>
              <a:gd name="connsiteY86" fmla="*/ 1318360 h 1353297"/>
              <a:gd name="connsiteX87" fmla="*/ 4617358 w 10678681"/>
              <a:gd name="connsiteY87" fmla="*/ 1327690 h 1353297"/>
              <a:gd name="connsiteX88" fmla="*/ 4589102 w 10678681"/>
              <a:gd name="connsiteY88" fmla="*/ 1321223 h 1353297"/>
              <a:gd name="connsiteX89" fmla="*/ 4578184 w 10678681"/>
              <a:gd name="connsiteY89" fmla="*/ 1326745 h 1353297"/>
              <a:gd name="connsiteX90" fmla="*/ 4574270 w 10678681"/>
              <a:gd name="connsiteY90" fmla="*/ 1325878 h 1353297"/>
              <a:gd name="connsiteX91" fmla="*/ 4564919 w 10678681"/>
              <a:gd name="connsiteY91" fmla="*/ 1325507 h 1353297"/>
              <a:gd name="connsiteX92" fmla="*/ 4566586 w 10678681"/>
              <a:gd name="connsiteY92" fmla="*/ 1316963 h 1353297"/>
              <a:gd name="connsiteX93" fmla="*/ 4556303 w 10678681"/>
              <a:gd name="connsiteY93" fmla="*/ 1300262 h 1353297"/>
              <a:gd name="connsiteX94" fmla="*/ 4502358 w 10678681"/>
              <a:gd name="connsiteY94" fmla="*/ 1302558 h 1353297"/>
              <a:gd name="connsiteX95" fmla="*/ 4498919 w 10678681"/>
              <a:gd name="connsiteY95" fmla="*/ 1312115 h 1353297"/>
              <a:gd name="connsiteX96" fmla="*/ 4492075 w 10678681"/>
              <a:gd name="connsiteY96" fmla="*/ 1313357 h 1353297"/>
              <a:gd name="connsiteX97" fmla="*/ 4487466 w 10678681"/>
              <a:gd name="connsiteY97" fmla="*/ 1304102 h 1353297"/>
              <a:gd name="connsiteX98" fmla="*/ 4398292 w 10678681"/>
              <a:gd name="connsiteY98" fmla="*/ 1278410 h 1353297"/>
              <a:gd name="connsiteX99" fmla="*/ 4306088 w 10678681"/>
              <a:gd name="connsiteY99" fmla="*/ 1282512 h 1353297"/>
              <a:gd name="connsiteX100" fmla="*/ 4188995 w 10678681"/>
              <a:gd name="connsiteY100" fmla="*/ 1296718 h 1353297"/>
              <a:gd name="connsiteX101" fmla="*/ 4136582 w 10678681"/>
              <a:gd name="connsiteY101" fmla="*/ 1287687 h 1353297"/>
              <a:gd name="connsiteX102" fmla="*/ 4064614 w 10678681"/>
              <a:gd name="connsiteY102" fmla="*/ 1296118 h 1353297"/>
              <a:gd name="connsiteX103" fmla="*/ 3906561 w 10678681"/>
              <a:gd name="connsiteY103" fmla="*/ 1352435 h 1353297"/>
              <a:gd name="connsiteX104" fmla="*/ 3787890 w 10678681"/>
              <a:gd name="connsiteY104" fmla="*/ 1352442 h 1353297"/>
              <a:gd name="connsiteX105" fmla="*/ 3745993 w 10678681"/>
              <a:gd name="connsiteY105" fmla="*/ 1342630 h 1353297"/>
              <a:gd name="connsiteX106" fmla="*/ 3675785 w 10678681"/>
              <a:gd name="connsiteY106" fmla="*/ 1326802 h 1353297"/>
              <a:gd name="connsiteX107" fmla="*/ 3623856 w 10678681"/>
              <a:gd name="connsiteY107" fmla="*/ 1290804 h 1353297"/>
              <a:gd name="connsiteX108" fmla="*/ 3564933 w 10678681"/>
              <a:gd name="connsiteY108" fmla="*/ 1287147 h 1353297"/>
              <a:gd name="connsiteX109" fmla="*/ 3550537 w 10678681"/>
              <a:gd name="connsiteY109" fmla="*/ 1317552 h 1353297"/>
              <a:gd name="connsiteX110" fmla="*/ 3487736 w 10678681"/>
              <a:gd name="connsiteY110" fmla="*/ 1303493 h 1353297"/>
              <a:gd name="connsiteX111" fmla="*/ 3392548 w 10678681"/>
              <a:gd name="connsiteY111" fmla="*/ 1278741 h 1353297"/>
              <a:gd name="connsiteX112" fmla="*/ 3337466 w 10678681"/>
              <a:gd name="connsiteY112" fmla="*/ 1272537 h 1353297"/>
              <a:gd name="connsiteX113" fmla="*/ 3187206 w 10678681"/>
              <a:gd name="connsiteY113" fmla="*/ 1246821 h 1353297"/>
              <a:gd name="connsiteX114" fmla="*/ 3036856 w 10678681"/>
              <a:gd name="connsiteY114" fmla="*/ 1214383 h 1353297"/>
              <a:gd name="connsiteX115" fmla="*/ 2824973 w 10678681"/>
              <a:gd name="connsiteY115" fmla="*/ 1134864 h 1353297"/>
              <a:gd name="connsiteX116" fmla="*/ 2804398 w 10678681"/>
              <a:gd name="connsiteY116" fmla="*/ 1125556 h 1353297"/>
              <a:gd name="connsiteX117" fmla="*/ 2775396 w 10678681"/>
              <a:gd name="connsiteY117" fmla="*/ 1130148 h 1353297"/>
              <a:gd name="connsiteX118" fmla="*/ 2659096 w 10678681"/>
              <a:gd name="connsiteY118" fmla="*/ 1150294 h 1353297"/>
              <a:gd name="connsiteX119" fmla="*/ 2567088 w 10678681"/>
              <a:gd name="connsiteY119" fmla="*/ 1181781 h 1353297"/>
              <a:gd name="connsiteX120" fmla="*/ 2454501 w 10678681"/>
              <a:gd name="connsiteY120" fmla="*/ 1155455 h 1353297"/>
              <a:gd name="connsiteX121" fmla="*/ 2385161 w 10678681"/>
              <a:gd name="connsiteY121" fmla="*/ 1161312 h 1353297"/>
              <a:gd name="connsiteX122" fmla="*/ 2273361 w 10678681"/>
              <a:gd name="connsiteY122" fmla="*/ 1134090 h 1353297"/>
              <a:gd name="connsiteX123" fmla="*/ 2132003 w 10678681"/>
              <a:gd name="connsiteY123" fmla="*/ 1139225 h 1353297"/>
              <a:gd name="connsiteX124" fmla="*/ 2052449 w 10678681"/>
              <a:gd name="connsiteY124" fmla="*/ 1109687 h 1353297"/>
              <a:gd name="connsiteX125" fmla="*/ 2010157 w 10678681"/>
              <a:gd name="connsiteY125" fmla="*/ 1152767 h 1353297"/>
              <a:gd name="connsiteX126" fmla="*/ 1901837 w 10678681"/>
              <a:gd name="connsiteY126" fmla="*/ 1221762 h 1353297"/>
              <a:gd name="connsiteX127" fmla="*/ 1836762 w 10678681"/>
              <a:gd name="connsiteY127" fmla="*/ 1237387 h 1353297"/>
              <a:gd name="connsiteX128" fmla="*/ 1735877 w 10678681"/>
              <a:gd name="connsiteY128" fmla="*/ 1246527 h 1353297"/>
              <a:gd name="connsiteX129" fmla="*/ 1705069 w 10678681"/>
              <a:gd name="connsiteY129" fmla="*/ 1251989 h 1353297"/>
              <a:gd name="connsiteX130" fmla="*/ 1408915 w 10678681"/>
              <a:gd name="connsiteY130" fmla="*/ 1268017 h 1353297"/>
              <a:gd name="connsiteX131" fmla="*/ 1220734 w 10678681"/>
              <a:gd name="connsiteY131" fmla="*/ 1257811 h 1353297"/>
              <a:gd name="connsiteX132" fmla="*/ 1021737 w 10678681"/>
              <a:gd name="connsiteY132" fmla="*/ 1238739 h 1353297"/>
              <a:gd name="connsiteX133" fmla="*/ 959820 w 10678681"/>
              <a:gd name="connsiteY133" fmla="*/ 1275863 h 1353297"/>
              <a:gd name="connsiteX134" fmla="*/ 929137 w 10678681"/>
              <a:gd name="connsiteY134" fmla="*/ 1273957 h 1353297"/>
              <a:gd name="connsiteX135" fmla="*/ 878849 w 10678681"/>
              <a:gd name="connsiteY135" fmla="*/ 1266740 h 1353297"/>
              <a:gd name="connsiteX136" fmla="*/ 800667 w 10678681"/>
              <a:gd name="connsiteY136" fmla="*/ 1282041 h 1353297"/>
              <a:gd name="connsiteX137" fmla="*/ 644906 w 10678681"/>
              <a:gd name="connsiteY137" fmla="*/ 1273685 h 1353297"/>
              <a:gd name="connsiteX138" fmla="*/ 379869 w 10678681"/>
              <a:gd name="connsiteY138" fmla="*/ 1339165 h 1353297"/>
              <a:gd name="connsiteX139" fmla="*/ 137696 w 10678681"/>
              <a:gd name="connsiteY139" fmla="*/ 1319217 h 1353297"/>
              <a:gd name="connsiteX140" fmla="*/ 54250 w 10678681"/>
              <a:gd name="connsiteY140" fmla="*/ 1315838 h 1353297"/>
              <a:gd name="connsiteX141" fmla="*/ 28042 w 10678681"/>
              <a:gd name="connsiteY141" fmla="*/ 1297822 h 1353297"/>
              <a:gd name="connsiteX142" fmla="*/ 0 w 10678681"/>
              <a:gd name="connsiteY142" fmla="*/ 1294612 h 1353297"/>
              <a:gd name="connsiteX143" fmla="*/ 0 w 10678681"/>
              <a:gd name="connsiteY143" fmla="*/ 0 h 1353297"/>
              <a:gd name="connsiteX0" fmla="*/ 0 w 10678681"/>
              <a:gd name="connsiteY0" fmla="*/ 0 h 1353297"/>
              <a:gd name="connsiteX1" fmla="*/ 10678681 w 10678681"/>
              <a:gd name="connsiteY1" fmla="*/ 0 h 1353297"/>
              <a:gd name="connsiteX2" fmla="*/ 10666019 w 10678681"/>
              <a:gd name="connsiteY2" fmla="*/ 7876 h 1353297"/>
              <a:gd name="connsiteX3" fmla="*/ 10632825 w 10678681"/>
              <a:gd name="connsiteY3" fmla="*/ 32153 h 1353297"/>
              <a:gd name="connsiteX4" fmla="*/ 10510605 w 10678681"/>
              <a:gd name="connsiteY4" fmla="*/ 30449 h 1353297"/>
              <a:gd name="connsiteX5" fmla="*/ 10456989 w 10678681"/>
              <a:gd name="connsiteY5" fmla="*/ 979 h 1353297"/>
              <a:gd name="connsiteX6" fmla="*/ 10438642 w 10678681"/>
              <a:gd name="connsiteY6" fmla="*/ 1524 h 1353297"/>
              <a:gd name="connsiteX7" fmla="*/ 10407146 w 10678681"/>
              <a:gd name="connsiteY7" fmla="*/ 43659 h 1353297"/>
              <a:gd name="connsiteX8" fmla="*/ 10357996 w 10678681"/>
              <a:gd name="connsiteY8" fmla="*/ 50836 h 1353297"/>
              <a:gd name="connsiteX9" fmla="*/ 10306667 w 10678681"/>
              <a:gd name="connsiteY9" fmla="*/ 109739 h 1353297"/>
              <a:gd name="connsiteX10" fmla="*/ 10115334 w 10678681"/>
              <a:gd name="connsiteY10" fmla="*/ 155658 h 1353297"/>
              <a:gd name="connsiteX11" fmla="*/ 10068157 w 10678681"/>
              <a:gd name="connsiteY11" fmla="*/ 215673 h 1353297"/>
              <a:gd name="connsiteX12" fmla="*/ 10045431 w 10678681"/>
              <a:gd name="connsiteY12" fmla="*/ 229568 h 1353297"/>
              <a:gd name="connsiteX13" fmla="*/ 10013265 w 10678681"/>
              <a:gd name="connsiteY13" fmla="*/ 284757 h 1353297"/>
              <a:gd name="connsiteX14" fmla="*/ 9862496 w 10678681"/>
              <a:gd name="connsiteY14" fmla="*/ 223033 h 1353297"/>
              <a:gd name="connsiteX15" fmla="*/ 9679638 w 10678681"/>
              <a:gd name="connsiteY15" fmla="*/ 277462 h 1353297"/>
              <a:gd name="connsiteX16" fmla="*/ 9498347 w 10678681"/>
              <a:gd name="connsiteY16" fmla="*/ 244723 h 1353297"/>
              <a:gd name="connsiteX17" fmla="*/ 9399702 w 10678681"/>
              <a:gd name="connsiteY17" fmla="*/ 276316 h 1353297"/>
              <a:gd name="connsiteX18" fmla="*/ 9378439 w 10678681"/>
              <a:gd name="connsiteY18" fmla="*/ 326244 h 1353297"/>
              <a:gd name="connsiteX19" fmla="*/ 9121744 w 10678681"/>
              <a:gd name="connsiteY19" fmla="*/ 365177 h 1353297"/>
              <a:gd name="connsiteX20" fmla="*/ 9061654 w 10678681"/>
              <a:gd name="connsiteY20" fmla="*/ 393730 h 1353297"/>
              <a:gd name="connsiteX21" fmla="*/ 8997577 w 10678681"/>
              <a:gd name="connsiteY21" fmla="*/ 380865 h 1353297"/>
              <a:gd name="connsiteX22" fmla="*/ 8907968 w 10678681"/>
              <a:gd name="connsiteY22" fmla="*/ 447345 h 1353297"/>
              <a:gd name="connsiteX23" fmla="*/ 8764163 w 10678681"/>
              <a:gd name="connsiteY23" fmla="*/ 471000 h 1353297"/>
              <a:gd name="connsiteX24" fmla="*/ 8680155 w 10678681"/>
              <a:gd name="connsiteY24" fmla="*/ 492404 h 1353297"/>
              <a:gd name="connsiteX25" fmla="*/ 8651436 w 10678681"/>
              <a:gd name="connsiteY25" fmla="*/ 511923 h 1353297"/>
              <a:gd name="connsiteX26" fmla="*/ 8609185 w 10678681"/>
              <a:gd name="connsiteY26" fmla="*/ 531525 h 1353297"/>
              <a:gd name="connsiteX27" fmla="*/ 8537091 w 10678681"/>
              <a:gd name="connsiteY27" fmla="*/ 574933 h 1353297"/>
              <a:gd name="connsiteX28" fmla="*/ 8435931 w 10678681"/>
              <a:gd name="connsiteY28" fmla="*/ 617926 h 1353297"/>
              <a:gd name="connsiteX29" fmla="*/ 8348623 w 10678681"/>
              <a:gd name="connsiteY29" fmla="*/ 600607 h 1353297"/>
              <a:gd name="connsiteX30" fmla="*/ 8344233 w 10678681"/>
              <a:gd name="connsiteY30" fmla="*/ 610922 h 1353297"/>
              <a:gd name="connsiteX31" fmla="*/ 8290622 w 10678681"/>
              <a:gd name="connsiteY31" fmla="*/ 622687 h 1353297"/>
              <a:gd name="connsiteX32" fmla="*/ 8086698 w 10678681"/>
              <a:gd name="connsiteY32" fmla="*/ 605185 h 1353297"/>
              <a:gd name="connsiteX33" fmla="*/ 7982378 w 10678681"/>
              <a:gd name="connsiteY33" fmla="*/ 629799 h 1353297"/>
              <a:gd name="connsiteX34" fmla="*/ 7947952 w 10678681"/>
              <a:gd name="connsiteY34" fmla="*/ 648003 h 1353297"/>
              <a:gd name="connsiteX35" fmla="*/ 7890112 w 10678681"/>
              <a:gd name="connsiteY35" fmla="*/ 677915 h 1353297"/>
              <a:gd name="connsiteX36" fmla="*/ 7853284 w 10678681"/>
              <a:gd name="connsiteY36" fmla="*/ 723588 h 1353297"/>
              <a:gd name="connsiteX37" fmla="*/ 7802383 w 10678681"/>
              <a:gd name="connsiteY37" fmla="*/ 739359 h 1353297"/>
              <a:gd name="connsiteX38" fmla="*/ 7730518 w 10678681"/>
              <a:gd name="connsiteY38" fmla="*/ 739526 h 1353297"/>
              <a:gd name="connsiteX39" fmla="*/ 7652907 w 10678681"/>
              <a:gd name="connsiteY39" fmla="*/ 783273 h 1353297"/>
              <a:gd name="connsiteX40" fmla="*/ 7606008 w 10678681"/>
              <a:gd name="connsiteY40" fmla="*/ 800717 h 1353297"/>
              <a:gd name="connsiteX41" fmla="*/ 7480223 w 10678681"/>
              <a:gd name="connsiteY41" fmla="*/ 856821 h 1353297"/>
              <a:gd name="connsiteX42" fmla="*/ 7356005 w 10678681"/>
              <a:gd name="connsiteY42" fmla="*/ 919462 h 1353297"/>
              <a:gd name="connsiteX43" fmla="*/ 7305396 w 10678681"/>
              <a:gd name="connsiteY43" fmla="*/ 986228 h 1353297"/>
              <a:gd name="connsiteX44" fmla="*/ 7266251 w 10678681"/>
              <a:gd name="connsiteY44" fmla="*/ 967864 h 1353297"/>
              <a:gd name="connsiteX45" fmla="*/ 7269396 w 10678681"/>
              <a:gd name="connsiteY45" fmla="*/ 989282 h 1353297"/>
              <a:gd name="connsiteX46" fmla="*/ 7258094 w 10678681"/>
              <a:gd name="connsiteY46" fmla="*/ 990679 h 1353297"/>
              <a:gd name="connsiteX47" fmla="*/ 7257893 w 10678681"/>
              <a:gd name="connsiteY47" fmla="*/ 991204 h 1353297"/>
              <a:gd name="connsiteX48" fmla="*/ 7247153 w 10678681"/>
              <a:gd name="connsiteY48" fmla="*/ 991550 h 1353297"/>
              <a:gd name="connsiteX49" fmla="*/ 7193612 w 10678681"/>
              <a:gd name="connsiteY49" fmla="*/ 987042 h 1353297"/>
              <a:gd name="connsiteX50" fmla="*/ 7132632 w 10678681"/>
              <a:gd name="connsiteY50" fmla="*/ 1042036 h 1353297"/>
              <a:gd name="connsiteX51" fmla="*/ 7105610 w 10678681"/>
              <a:gd name="connsiteY51" fmla="*/ 1053537 h 1353297"/>
              <a:gd name="connsiteX52" fmla="*/ 7069148 w 10678681"/>
              <a:gd name="connsiteY52" fmla="*/ 1047163 h 1353297"/>
              <a:gd name="connsiteX53" fmla="*/ 7039634 w 10678681"/>
              <a:gd name="connsiteY53" fmla="*/ 1059971 h 1353297"/>
              <a:gd name="connsiteX54" fmla="*/ 7033445 w 10678681"/>
              <a:gd name="connsiteY54" fmla="*/ 1063314 h 1353297"/>
              <a:gd name="connsiteX55" fmla="*/ 6999157 w 10678681"/>
              <a:gd name="connsiteY55" fmla="*/ 1055282 h 1353297"/>
              <a:gd name="connsiteX56" fmla="*/ 6981874 w 10678681"/>
              <a:gd name="connsiteY56" fmla="*/ 1053827 h 1353297"/>
              <a:gd name="connsiteX57" fmla="*/ 6976102 w 10678681"/>
              <a:gd name="connsiteY57" fmla="*/ 1047854 h 1353297"/>
              <a:gd name="connsiteX58" fmla="*/ 6951040 w 10678681"/>
              <a:gd name="connsiteY58" fmla="*/ 1048531 h 1353297"/>
              <a:gd name="connsiteX59" fmla="*/ 6948497 w 10678681"/>
              <a:gd name="connsiteY59" fmla="*/ 1050706 h 1353297"/>
              <a:gd name="connsiteX60" fmla="*/ 6926582 w 10678681"/>
              <a:gd name="connsiteY60" fmla="*/ 1043462 h 1353297"/>
              <a:gd name="connsiteX61" fmla="*/ 6833743 w 10678681"/>
              <a:gd name="connsiteY61" fmla="*/ 1027960 h 1353297"/>
              <a:gd name="connsiteX62" fmla="*/ 6687090 w 10678681"/>
              <a:gd name="connsiteY62" fmla="*/ 1063250 h 1353297"/>
              <a:gd name="connsiteX63" fmla="*/ 6437450 w 10678681"/>
              <a:gd name="connsiteY63" fmla="*/ 1101075 h 1353297"/>
              <a:gd name="connsiteX64" fmla="*/ 6327795 w 10678681"/>
              <a:gd name="connsiteY64" fmla="*/ 1088142 h 1353297"/>
              <a:gd name="connsiteX65" fmla="*/ 6136549 w 10678681"/>
              <a:gd name="connsiteY65" fmla="*/ 1100268 h 1353297"/>
              <a:gd name="connsiteX66" fmla="*/ 6004655 w 10678681"/>
              <a:gd name="connsiteY66" fmla="*/ 1114946 h 1353297"/>
              <a:gd name="connsiteX67" fmla="*/ 5936643 w 10678681"/>
              <a:gd name="connsiteY67" fmla="*/ 1095428 h 1353297"/>
              <a:gd name="connsiteX68" fmla="*/ 5912484 w 10678681"/>
              <a:gd name="connsiteY68" fmla="*/ 1112624 h 1353297"/>
              <a:gd name="connsiteX69" fmla="*/ 5908387 w 10678681"/>
              <a:gd name="connsiteY69" fmla="*/ 1116018 h 1353297"/>
              <a:gd name="connsiteX70" fmla="*/ 5890495 w 10678681"/>
              <a:gd name="connsiteY70" fmla="*/ 1120268 h 1353297"/>
              <a:gd name="connsiteX71" fmla="*/ 5887318 w 10678681"/>
              <a:gd name="connsiteY71" fmla="*/ 1133134 h 1353297"/>
              <a:gd name="connsiteX72" fmla="*/ 5861726 w 10678681"/>
              <a:gd name="connsiteY72" fmla="*/ 1147891 h 1353297"/>
              <a:gd name="connsiteX73" fmla="*/ 5805823 w 10678681"/>
              <a:gd name="connsiteY73" fmla="*/ 1152457 h 1353297"/>
              <a:gd name="connsiteX74" fmla="*/ 5689841 w 10678681"/>
              <a:gd name="connsiteY74" fmla="*/ 1176232 h 1353297"/>
              <a:gd name="connsiteX75" fmla="*/ 5605119 w 10678681"/>
              <a:gd name="connsiteY75" fmla="*/ 1190202 h 1353297"/>
              <a:gd name="connsiteX76" fmla="*/ 5488513 w 10678681"/>
              <a:gd name="connsiteY76" fmla="*/ 1205367 h 1353297"/>
              <a:gd name="connsiteX77" fmla="*/ 5402905 w 10678681"/>
              <a:gd name="connsiteY77" fmla="*/ 1241191 h 1353297"/>
              <a:gd name="connsiteX78" fmla="*/ 5285593 w 10678681"/>
              <a:gd name="connsiteY78" fmla="*/ 1273569 h 1353297"/>
              <a:gd name="connsiteX79" fmla="*/ 5192893 w 10678681"/>
              <a:gd name="connsiteY79" fmla="*/ 1247188 h 1353297"/>
              <a:gd name="connsiteX80" fmla="*/ 5186475 w 10678681"/>
              <a:gd name="connsiteY80" fmla="*/ 1257028 h 1353297"/>
              <a:gd name="connsiteX81" fmla="*/ 5126038 w 10678681"/>
              <a:gd name="connsiteY81" fmla="*/ 1263189 h 1353297"/>
              <a:gd name="connsiteX82" fmla="*/ 4894688 w 10678681"/>
              <a:gd name="connsiteY82" fmla="*/ 1247184 h 1353297"/>
              <a:gd name="connsiteX83" fmla="*/ 4788036 w 10678681"/>
              <a:gd name="connsiteY83" fmla="*/ 1238182 h 1353297"/>
              <a:gd name="connsiteX84" fmla="*/ 4747555 w 10678681"/>
              <a:gd name="connsiteY84" fmla="*/ 1252768 h 1353297"/>
              <a:gd name="connsiteX85" fmla="*/ 4679644 w 10678681"/>
              <a:gd name="connsiteY85" fmla="*/ 1276603 h 1353297"/>
              <a:gd name="connsiteX86" fmla="*/ 4632222 w 10678681"/>
              <a:gd name="connsiteY86" fmla="*/ 1318360 h 1353297"/>
              <a:gd name="connsiteX87" fmla="*/ 4617358 w 10678681"/>
              <a:gd name="connsiteY87" fmla="*/ 1327690 h 1353297"/>
              <a:gd name="connsiteX88" fmla="*/ 4589102 w 10678681"/>
              <a:gd name="connsiteY88" fmla="*/ 1321223 h 1353297"/>
              <a:gd name="connsiteX89" fmla="*/ 4578184 w 10678681"/>
              <a:gd name="connsiteY89" fmla="*/ 1326745 h 1353297"/>
              <a:gd name="connsiteX90" fmla="*/ 4574270 w 10678681"/>
              <a:gd name="connsiteY90" fmla="*/ 1325878 h 1353297"/>
              <a:gd name="connsiteX91" fmla="*/ 4564919 w 10678681"/>
              <a:gd name="connsiteY91" fmla="*/ 1325507 h 1353297"/>
              <a:gd name="connsiteX92" fmla="*/ 4566586 w 10678681"/>
              <a:gd name="connsiteY92" fmla="*/ 1316963 h 1353297"/>
              <a:gd name="connsiteX93" fmla="*/ 4556303 w 10678681"/>
              <a:gd name="connsiteY93" fmla="*/ 1300262 h 1353297"/>
              <a:gd name="connsiteX94" fmla="*/ 4502358 w 10678681"/>
              <a:gd name="connsiteY94" fmla="*/ 1302558 h 1353297"/>
              <a:gd name="connsiteX95" fmla="*/ 4498919 w 10678681"/>
              <a:gd name="connsiteY95" fmla="*/ 1312115 h 1353297"/>
              <a:gd name="connsiteX96" fmla="*/ 4492075 w 10678681"/>
              <a:gd name="connsiteY96" fmla="*/ 1313357 h 1353297"/>
              <a:gd name="connsiteX97" fmla="*/ 4487466 w 10678681"/>
              <a:gd name="connsiteY97" fmla="*/ 1304102 h 1353297"/>
              <a:gd name="connsiteX98" fmla="*/ 4398292 w 10678681"/>
              <a:gd name="connsiteY98" fmla="*/ 1278410 h 1353297"/>
              <a:gd name="connsiteX99" fmla="*/ 4306088 w 10678681"/>
              <a:gd name="connsiteY99" fmla="*/ 1282512 h 1353297"/>
              <a:gd name="connsiteX100" fmla="*/ 4188995 w 10678681"/>
              <a:gd name="connsiteY100" fmla="*/ 1296718 h 1353297"/>
              <a:gd name="connsiteX101" fmla="*/ 4136582 w 10678681"/>
              <a:gd name="connsiteY101" fmla="*/ 1287687 h 1353297"/>
              <a:gd name="connsiteX102" fmla="*/ 4064614 w 10678681"/>
              <a:gd name="connsiteY102" fmla="*/ 1296118 h 1353297"/>
              <a:gd name="connsiteX103" fmla="*/ 3906561 w 10678681"/>
              <a:gd name="connsiteY103" fmla="*/ 1352435 h 1353297"/>
              <a:gd name="connsiteX104" fmla="*/ 3787890 w 10678681"/>
              <a:gd name="connsiteY104" fmla="*/ 1352442 h 1353297"/>
              <a:gd name="connsiteX105" fmla="*/ 3745993 w 10678681"/>
              <a:gd name="connsiteY105" fmla="*/ 1342630 h 1353297"/>
              <a:gd name="connsiteX106" fmla="*/ 3675785 w 10678681"/>
              <a:gd name="connsiteY106" fmla="*/ 1326802 h 1353297"/>
              <a:gd name="connsiteX107" fmla="*/ 3623856 w 10678681"/>
              <a:gd name="connsiteY107" fmla="*/ 1290804 h 1353297"/>
              <a:gd name="connsiteX108" fmla="*/ 3564933 w 10678681"/>
              <a:gd name="connsiteY108" fmla="*/ 1287147 h 1353297"/>
              <a:gd name="connsiteX109" fmla="*/ 3550537 w 10678681"/>
              <a:gd name="connsiteY109" fmla="*/ 1317552 h 1353297"/>
              <a:gd name="connsiteX110" fmla="*/ 3487736 w 10678681"/>
              <a:gd name="connsiteY110" fmla="*/ 1303493 h 1353297"/>
              <a:gd name="connsiteX111" fmla="*/ 3392548 w 10678681"/>
              <a:gd name="connsiteY111" fmla="*/ 1278741 h 1353297"/>
              <a:gd name="connsiteX112" fmla="*/ 3337466 w 10678681"/>
              <a:gd name="connsiteY112" fmla="*/ 1272537 h 1353297"/>
              <a:gd name="connsiteX113" fmla="*/ 3187206 w 10678681"/>
              <a:gd name="connsiteY113" fmla="*/ 1246821 h 1353297"/>
              <a:gd name="connsiteX114" fmla="*/ 3036856 w 10678681"/>
              <a:gd name="connsiteY114" fmla="*/ 1214383 h 1353297"/>
              <a:gd name="connsiteX115" fmla="*/ 2824973 w 10678681"/>
              <a:gd name="connsiteY115" fmla="*/ 1134864 h 1353297"/>
              <a:gd name="connsiteX116" fmla="*/ 2804398 w 10678681"/>
              <a:gd name="connsiteY116" fmla="*/ 1125556 h 1353297"/>
              <a:gd name="connsiteX117" fmla="*/ 2775396 w 10678681"/>
              <a:gd name="connsiteY117" fmla="*/ 1130148 h 1353297"/>
              <a:gd name="connsiteX118" fmla="*/ 2659096 w 10678681"/>
              <a:gd name="connsiteY118" fmla="*/ 1150294 h 1353297"/>
              <a:gd name="connsiteX119" fmla="*/ 2567088 w 10678681"/>
              <a:gd name="connsiteY119" fmla="*/ 1181781 h 1353297"/>
              <a:gd name="connsiteX120" fmla="*/ 2454501 w 10678681"/>
              <a:gd name="connsiteY120" fmla="*/ 1155455 h 1353297"/>
              <a:gd name="connsiteX121" fmla="*/ 2385161 w 10678681"/>
              <a:gd name="connsiteY121" fmla="*/ 1161312 h 1353297"/>
              <a:gd name="connsiteX122" fmla="*/ 2273361 w 10678681"/>
              <a:gd name="connsiteY122" fmla="*/ 1134090 h 1353297"/>
              <a:gd name="connsiteX123" fmla="*/ 2132003 w 10678681"/>
              <a:gd name="connsiteY123" fmla="*/ 1139225 h 1353297"/>
              <a:gd name="connsiteX124" fmla="*/ 2052449 w 10678681"/>
              <a:gd name="connsiteY124" fmla="*/ 1109687 h 1353297"/>
              <a:gd name="connsiteX125" fmla="*/ 2010157 w 10678681"/>
              <a:gd name="connsiteY125" fmla="*/ 1152767 h 1353297"/>
              <a:gd name="connsiteX126" fmla="*/ 1901837 w 10678681"/>
              <a:gd name="connsiteY126" fmla="*/ 1221762 h 1353297"/>
              <a:gd name="connsiteX127" fmla="*/ 1836762 w 10678681"/>
              <a:gd name="connsiteY127" fmla="*/ 1237387 h 1353297"/>
              <a:gd name="connsiteX128" fmla="*/ 1735877 w 10678681"/>
              <a:gd name="connsiteY128" fmla="*/ 1246527 h 1353297"/>
              <a:gd name="connsiteX129" fmla="*/ 1705069 w 10678681"/>
              <a:gd name="connsiteY129" fmla="*/ 1251989 h 1353297"/>
              <a:gd name="connsiteX130" fmla="*/ 1408915 w 10678681"/>
              <a:gd name="connsiteY130" fmla="*/ 1268017 h 1353297"/>
              <a:gd name="connsiteX131" fmla="*/ 1220734 w 10678681"/>
              <a:gd name="connsiteY131" fmla="*/ 1257811 h 1353297"/>
              <a:gd name="connsiteX132" fmla="*/ 1021737 w 10678681"/>
              <a:gd name="connsiteY132" fmla="*/ 1238739 h 1353297"/>
              <a:gd name="connsiteX133" fmla="*/ 959820 w 10678681"/>
              <a:gd name="connsiteY133" fmla="*/ 1275863 h 1353297"/>
              <a:gd name="connsiteX134" fmla="*/ 929137 w 10678681"/>
              <a:gd name="connsiteY134" fmla="*/ 1273957 h 1353297"/>
              <a:gd name="connsiteX135" fmla="*/ 878849 w 10678681"/>
              <a:gd name="connsiteY135" fmla="*/ 1266740 h 1353297"/>
              <a:gd name="connsiteX136" fmla="*/ 800667 w 10678681"/>
              <a:gd name="connsiteY136" fmla="*/ 1282041 h 1353297"/>
              <a:gd name="connsiteX137" fmla="*/ 644906 w 10678681"/>
              <a:gd name="connsiteY137" fmla="*/ 1273685 h 1353297"/>
              <a:gd name="connsiteX138" fmla="*/ 379869 w 10678681"/>
              <a:gd name="connsiteY138" fmla="*/ 1339165 h 1353297"/>
              <a:gd name="connsiteX139" fmla="*/ 137696 w 10678681"/>
              <a:gd name="connsiteY139" fmla="*/ 1319217 h 1353297"/>
              <a:gd name="connsiteX140" fmla="*/ 54250 w 10678681"/>
              <a:gd name="connsiteY140" fmla="*/ 1315838 h 1353297"/>
              <a:gd name="connsiteX141" fmla="*/ 28042 w 10678681"/>
              <a:gd name="connsiteY141" fmla="*/ 1297822 h 1353297"/>
              <a:gd name="connsiteX142" fmla="*/ 0 w 10678681"/>
              <a:gd name="connsiteY142" fmla="*/ 1294612 h 1353297"/>
              <a:gd name="connsiteX143" fmla="*/ 0 w 10678681"/>
              <a:gd name="connsiteY143" fmla="*/ 0 h 1353297"/>
              <a:gd name="connsiteX0" fmla="*/ 0 w 10678681"/>
              <a:gd name="connsiteY0" fmla="*/ 0 h 1353297"/>
              <a:gd name="connsiteX1" fmla="*/ 10678681 w 10678681"/>
              <a:gd name="connsiteY1" fmla="*/ 0 h 1353297"/>
              <a:gd name="connsiteX2" fmla="*/ 10666019 w 10678681"/>
              <a:gd name="connsiteY2" fmla="*/ 7876 h 1353297"/>
              <a:gd name="connsiteX3" fmla="*/ 10632825 w 10678681"/>
              <a:gd name="connsiteY3" fmla="*/ 32153 h 1353297"/>
              <a:gd name="connsiteX4" fmla="*/ 10510605 w 10678681"/>
              <a:gd name="connsiteY4" fmla="*/ 30449 h 1353297"/>
              <a:gd name="connsiteX5" fmla="*/ 10456989 w 10678681"/>
              <a:gd name="connsiteY5" fmla="*/ 979 h 1353297"/>
              <a:gd name="connsiteX6" fmla="*/ 10438642 w 10678681"/>
              <a:gd name="connsiteY6" fmla="*/ 1524 h 1353297"/>
              <a:gd name="connsiteX7" fmla="*/ 10407146 w 10678681"/>
              <a:gd name="connsiteY7" fmla="*/ 43659 h 1353297"/>
              <a:gd name="connsiteX8" fmla="*/ 10357996 w 10678681"/>
              <a:gd name="connsiteY8" fmla="*/ 50836 h 1353297"/>
              <a:gd name="connsiteX9" fmla="*/ 10306667 w 10678681"/>
              <a:gd name="connsiteY9" fmla="*/ 109739 h 1353297"/>
              <a:gd name="connsiteX10" fmla="*/ 10115334 w 10678681"/>
              <a:gd name="connsiteY10" fmla="*/ 155658 h 1353297"/>
              <a:gd name="connsiteX11" fmla="*/ 10068157 w 10678681"/>
              <a:gd name="connsiteY11" fmla="*/ 215673 h 1353297"/>
              <a:gd name="connsiteX12" fmla="*/ 10045431 w 10678681"/>
              <a:gd name="connsiteY12" fmla="*/ 229568 h 1353297"/>
              <a:gd name="connsiteX13" fmla="*/ 10013265 w 10678681"/>
              <a:gd name="connsiteY13" fmla="*/ 284757 h 1353297"/>
              <a:gd name="connsiteX14" fmla="*/ 9862496 w 10678681"/>
              <a:gd name="connsiteY14" fmla="*/ 223033 h 1353297"/>
              <a:gd name="connsiteX15" fmla="*/ 9679638 w 10678681"/>
              <a:gd name="connsiteY15" fmla="*/ 277462 h 1353297"/>
              <a:gd name="connsiteX16" fmla="*/ 9498347 w 10678681"/>
              <a:gd name="connsiteY16" fmla="*/ 244723 h 1353297"/>
              <a:gd name="connsiteX17" fmla="*/ 9399702 w 10678681"/>
              <a:gd name="connsiteY17" fmla="*/ 276316 h 1353297"/>
              <a:gd name="connsiteX18" fmla="*/ 9378439 w 10678681"/>
              <a:gd name="connsiteY18" fmla="*/ 326244 h 1353297"/>
              <a:gd name="connsiteX19" fmla="*/ 9121744 w 10678681"/>
              <a:gd name="connsiteY19" fmla="*/ 365177 h 1353297"/>
              <a:gd name="connsiteX20" fmla="*/ 9061654 w 10678681"/>
              <a:gd name="connsiteY20" fmla="*/ 393730 h 1353297"/>
              <a:gd name="connsiteX21" fmla="*/ 8997577 w 10678681"/>
              <a:gd name="connsiteY21" fmla="*/ 380865 h 1353297"/>
              <a:gd name="connsiteX22" fmla="*/ 8907968 w 10678681"/>
              <a:gd name="connsiteY22" fmla="*/ 447345 h 1353297"/>
              <a:gd name="connsiteX23" fmla="*/ 8764163 w 10678681"/>
              <a:gd name="connsiteY23" fmla="*/ 471000 h 1353297"/>
              <a:gd name="connsiteX24" fmla="*/ 8680155 w 10678681"/>
              <a:gd name="connsiteY24" fmla="*/ 492404 h 1353297"/>
              <a:gd name="connsiteX25" fmla="*/ 8651436 w 10678681"/>
              <a:gd name="connsiteY25" fmla="*/ 511923 h 1353297"/>
              <a:gd name="connsiteX26" fmla="*/ 8609185 w 10678681"/>
              <a:gd name="connsiteY26" fmla="*/ 531525 h 1353297"/>
              <a:gd name="connsiteX27" fmla="*/ 8537091 w 10678681"/>
              <a:gd name="connsiteY27" fmla="*/ 574933 h 1353297"/>
              <a:gd name="connsiteX28" fmla="*/ 8435931 w 10678681"/>
              <a:gd name="connsiteY28" fmla="*/ 617926 h 1353297"/>
              <a:gd name="connsiteX29" fmla="*/ 8348623 w 10678681"/>
              <a:gd name="connsiteY29" fmla="*/ 600607 h 1353297"/>
              <a:gd name="connsiteX30" fmla="*/ 8344233 w 10678681"/>
              <a:gd name="connsiteY30" fmla="*/ 610922 h 1353297"/>
              <a:gd name="connsiteX31" fmla="*/ 8290622 w 10678681"/>
              <a:gd name="connsiteY31" fmla="*/ 622687 h 1353297"/>
              <a:gd name="connsiteX32" fmla="*/ 8086698 w 10678681"/>
              <a:gd name="connsiteY32" fmla="*/ 605185 h 1353297"/>
              <a:gd name="connsiteX33" fmla="*/ 7982378 w 10678681"/>
              <a:gd name="connsiteY33" fmla="*/ 629799 h 1353297"/>
              <a:gd name="connsiteX34" fmla="*/ 7947952 w 10678681"/>
              <a:gd name="connsiteY34" fmla="*/ 648003 h 1353297"/>
              <a:gd name="connsiteX35" fmla="*/ 7890112 w 10678681"/>
              <a:gd name="connsiteY35" fmla="*/ 677915 h 1353297"/>
              <a:gd name="connsiteX36" fmla="*/ 7853284 w 10678681"/>
              <a:gd name="connsiteY36" fmla="*/ 723588 h 1353297"/>
              <a:gd name="connsiteX37" fmla="*/ 7802383 w 10678681"/>
              <a:gd name="connsiteY37" fmla="*/ 739359 h 1353297"/>
              <a:gd name="connsiteX38" fmla="*/ 7730518 w 10678681"/>
              <a:gd name="connsiteY38" fmla="*/ 739526 h 1353297"/>
              <a:gd name="connsiteX39" fmla="*/ 7652907 w 10678681"/>
              <a:gd name="connsiteY39" fmla="*/ 783273 h 1353297"/>
              <a:gd name="connsiteX40" fmla="*/ 7606008 w 10678681"/>
              <a:gd name="connsiteY40" fmla="*/ 800717 h 1353297"/>
              <a:gd name="connsiteX41" fmla="*/ 7480223 w 10678681"/>
              <a:gd name="connsiteY41" fmla="*/ 856821 h 1353297"/>
              <a:gd name="connsiteX42" fmla="*/ 7356005 w 10678681"/>
              <a:gd name="connsiteY42" fmla="*/ 919462 h 1353297"/>
              <a:gd name="connsiteX43" fmla="*/ 7305396 w 10678681"/>
              <a:gd name="connsiteY43" fmla="*/ 986228 h 1353297"/>
              <a:gd name="connsiteX44" fmla="*/ 7266251 w 10678681"/>
              <a:gd name="connsiteY44" fmla="*/ 967864 h 1353297"/>
              <a:gd name="connsiteX45" fmla="*/ 7269396 w 10678681"/>
              <a:gd name="connsiteY45" fmla="*/ 989282 h 1353297"/>
              <a:gd name="connsiteX46" fmla="*/ 7258094 w 10678681"/>
              <a:gd name="connsiteY46" fmla="*/ 990679 h 1353297"/>
              <a:gd name="connsiteX47" fmla="*/ 7257893 w 10678681"/>
              <a:gd name="connsiteY47" fmla="*/ 991204 h 1353297"/>
              <a:gd name="connsiteX48" fmla="*/ 7247153 w 10678681"/>
              <a:gd name="connsiteY48" fmla="*/ 991550 h 1353297"/>
              <a:gd name="connsiteX49" fmla="*/ 7193612 w 10678681"/>
              <a:gd name="connsiteY49" fmla="*/ 987042 h 1353297"/>
              <a:gd name="connsiteX50" fmla="*/ 7132632 w 10678681"/>
              <a:gd name="connsiteY50" fmla="*/ 1042036 h 1353297"/>
              <a:gd name="connsiteX51" fmla="*/ 7105610 w 10678681"/>
              <a:gd name="connsiteY51" fmla="*/ 1053537 h 1353297"/>
              <a:gd name="connsiteX52" fmla="*/ 7069148 w 10678681"/>
              <a:gd name="connsiteY52" fmla="*/ 1047163 h 1353297"/>
              <a:gd name="connsiteX53" fmla="*/ 7039634 w 10678681"/>
              <a:gd name="connsiteY53" fmla="*/ 1059971 h 1353297"/>
              <a:gd name="connsiteX54" fmla="*/ 7033445 w 10678681"/>
              <a:gd name="connsiteY54" fmla="*/ 1063314 h 1353297"/>
              <a:gd name="connsiteX55" fmla="*/ 6999157 w 10678681"/>
              <a:gd name="connsiteY55" fmla="*/ 1055282 h 1353297"/>
              <a:gd name="connsiteX56" fmla="*/ 6981874 w 10678681"/>
              <a:gd name="connsiteY56" fmla="*/ 1053827 h 1353297"/>
              <a:gd name="connsiteX57" fmla="*/ 6976102 w 10678681"/>
              <a:gd name="connsiteY57" fmla="*/ 1047854 h 1353297"/>
              <a:gd name="connsiteX58" fmla="*/ 6951040 w 10678681"/>
              <a:gd name="connsiteY58" fmla="*/ 1048531 h 1353297"/>
              <a:gd name="connsiteX59" fmla="*/ 6948497 w 10678681"/>
              <a:gd name="connsiteY59" fmla="*/ 1050706 h 1353297"/>
              <a:gd name="connsiteX60" fmla="*/ 6926582 w 10678681"/>
              <a:gd name="connsiteY60" fmla="*/ 1043462 h 1353297"/>
              <a:gd name="connsiteX61" fmla="*/ 6833743 w 10678681"/>
              <a:gd name="connsiteY61" fmla="*/ 1027960 h 1353297"/>
              <a:gd name="connsiteX62" fmla="*/ 6687090 w 10678681"/>
              <a:gd name="connsiteY62" fmla="*/ 1063250 h 1353297"/>
              <a:gd name="connsiteX63" fmla="*/ 6437450 w 10678681"/>
              <a:gd name="connsiteY63" fmla="*/ 1101075 h 1353297"/>
              <a:gd name="connsiteX64" fmla="*/ 6327795 w 10678681"/>
              <a:gd name="connsiteY64" fmla="*/ 1088142 h 1353297"/>
              <a:gd name="connsiteX65" fmla="*/ 6136549 w 10678681"/>
              <a:gd name="connsiteY65" fmla="*/ 1100268 h 1353297"/>
              <a:gd name="connsiteX66" fmla="*/ 6004655 w 10678681"/>
              <a:gd name="connsiteY66" fmla="*/ 1114946 h 1353297"/>
              <a:gd name="connsiteX67" fmla="*/ 5936643 w 10678681"/>
              <a:gd name="connsiteY67" fmla="*/ 1095428 h 1353297"/>
              <a:gd name="connsiteX68" fmla="*/ 5912484 w 10678681"/>
              <a:gd name="connsiteY68" fmla="*/ 1112624 h 1353297"/>
              <a:gd name="connsiteX69" fmla="*/ 5908387 w 10678681"/>
              <a:gd name="connsiteY69" fmla="*/ 1116018 h 1353297"/>
              <a:gd name="connsiteX70" fmla="*/ 5890495 w 10678681"/>
              <a:gd name="connsiteY70" fmla="*/ 1120268 h 1353297"/>
              <a:gd name="connsiteX71" fmla="*/ 5887318 w 10678681"/>
              <a:gd name="connsiteY71" fmla="*/ 1133134 h 1353297"/>
              <a:gd name="connsiteX72" fmla="*/ 5861726 w 10678681"/>
              <a:gd name="connsiteY72" fmla="*/ 1147891 h 1353297"/>
              <a:gd name="connsiteX73" fmla="*/ 5805823 w 10678681"/>
              <a:gd name="connsiteY73" fmla="*/ 1152457 h 1353297"/>
              <a:gd name="connsiteX74" fmla="*/ 5689841 w 10678681"/>
              <a:gd name="connsiteY74" fmla="*/ 1176232 h 1353297"/>
              <a:gd name="connsiteX75" fmla="*/ 5605119 w 10678681"/>
              <a:gd name="connsiteY75" fmla="*/ 1190202 h 1353297"/>
              <a:gd name="connsiteX76" fmla="*/ 5488513 w 10678681"/>
              <a:gd name="connsiteY76" fmla="*/ 1205367 h 1353297"/>
              <a:gd name="connsiteX77" fmla="*/ 5402905 w 10678681"/>
              <a:gd name="connsiteY77" fmla="*/ 1241191 h 1353297"/>
              <a:gd name="connsiteX78" fmla="*/ 5285593 w 10678681"/>
              <a:gd name="connsiteY78" fmla="*/ 1273569 h 1353297"/>
              <a:gd name="connsiteX79" fmla="*/ 5192893 w 10678681"/>
              <a:gd name="connsiteY79" fmla="*/ 1247188 h 1353297"/>
              <a:gd name="connsiteX80" fmla="*/ 5186475 w 10678681"/>
              <a:gd name="connsiteY80" fmla="*/ 1257028 h 1353297"/>
              <a:gd name="connsiteX81" fmla="*/ 5126038 w 10678681"/>
              <a:gd name="connsiteY81" fmla="*/ 1263189 h 1353297"/>
              <a:gd name="connsiteX82" fmla="*/ 4894688 w 10678681"/>
              <a:gd name="connsiteY82" fmla="*/ 1247184 h 1353297"/>
              <a:gd name="connsiteX83" fmla="*/ 4788036 w 10678681"/>
              <a:gd name="connsiteY83" fmla="*/ 1238182 h 1353297"/>
              <a:gd name="connsiteX84" fmla="*/ 4747555 w 10678681"/>
              <a:gd name="connsiteY84" fmla="*/ 1252768 h 1353297"/>
              <a:gd name="connsiteX85" fmla="*/ 4679644 w 10678681"/>
              <a:gd name="connsiteY85" fmla="*/ 1276603 h 1353297"/>
              <a:gd name="connsiteX86" fmla="*/ 4632222 w 10678681"/>
              <a:gd name="connsiteY86" fmla="*/ 1318360 h 1353297"/>
              <a:gd name="connsiteX87" fmla="*/ 4617358 w 10678681"/>
              <a:gd name="connsiteY87" fmla="*/ 1327690 h 1353297"/>
              <a:gd name="connsiteX88" fmla="*/ 4589102 w 10678681"/>
              <a:gd name="connsiteY88" fmla="*/ 1321223 h 1353297"/>
              <a:gd name="connsiteX89" fmla="*/ 4578184 w 10678681"/>
              <a:gd name="connsiteY89" fmla="*/ 1326745 h 1353297"/>
              <a:gd name="connsiteX90" fmla="*/ 4574270 w 10678681"/>
              <a:gd name="connsiteY90" fmla="*/ 1325878 h 1353297"/>
              <a:gd name="connsiteX91" fmla="*/ 4564919 w 10678681"/>
              <a:gd name="connsiteY91" fmla="*/ 1325507 h 1353297"/>
              <a:gd name="connsiteX92" fmla="*/ 4566586 w 10678681"/>
              <a:gd name="connsiteY92" fmla="*/ 1316963 h 1353297"/>
              <a:gd name="connsiteX93" fmla="*/ 4556303 w 10678681"/>
              <a:gd name="connsiteY93" fmla="*/ 1300262 h 1353297"/>
              <a:gd name="connsiteX94" fmla="*/ 4502358 w 10678681"/>
              <a:gd name="connsiteY94" fmla="*/ 1302558 h 1353297"/>
              <a:gd name="connsiteX95" fmla="*/ 4498919 w 10678681"/>
              <a:gd name="connsiteY95" fmla="*/ 1312115 h 1353297"/>
              <a:gd name="connsiteX96" fmla="*/ 4492075 w 10678681"/>
              <a:gd name="connsiteY96" fmla="*/ 1313357 h 1353297"/>
              <a:gd name="connsiteX97" fmla="*/ 4487466 w 10678681"/>
              <a:gd name="connsiteY97" fmla="*/ 1304102 h 1353297"/>
              <a:gd name="connsiteX98" fmla="*/ 4398292 w 10678681"/>
              <a:gd name="connsiteY98" fmla="*/ 1278410 h 1353297"/>
              <a:gd name="connsiteX99" fmla="*/ 4306088 w 10678681"/>
              <a:gd name="connsiteY99" fmla="*/ 1282512 h 1353297"/>
              <a:gd name="connsiteX100" fmla="*/ 4188995 w 10678681"/>
              <a:gd name="connsiteY100" fmla="*/ 1296718 h 1353297"/>
              <a:gd name="connsiteX101" fmla="*/ 4136582 w 10678681"/>
              <a:gd name="connsiteY101" fmla="*/ 1287687 h 1353297"/>
              <a:gd name="connsiteX102" fmla="*/ 4064614 w 10678681"/>
              <a:gd name="connsiteY102" fmla="*/ 1296118 h 1353297"/>
              <a:gd name="connsiteX103" fmla="*/ 3906561 w 10678681"/>
              <a:gd name="connsiteY103" fmla="*/ 1352435 h 1353297"/>
              <a:gd name="connsiteX104" fmla="*/ 3787890 w 10678681"/>
              <a:gd name="connsiteY104" fmla="*/ 1352442 h 1353297"/>
              <a:gd name="connsiteX105" fmla="*/ 3745993 w 10678681"/>
              <a:gd name="connsiteY105" fmla="*/ 1342630 h 1353297"/>
              <a:gd name="connsiteX106" fmla="*/ 3675785 w 10678681"/>
              <a:gd name="connsiteY106" fmla="*/ 1326802 h 1353297"/>
              <a:gd name="connsiteX107" fmla="*/ 3623856 w 10678681"/>
              <a:gd name="connsiteY107" fmla="*/ 1290804 h 1353297"/>
              <a:gd name="connsiteX108" fmla="*/ 3564933 w 10678681"/>
              <a:gd name="connsiteY108" fmla="*/ 1287147 h 1353297"/>
              <a:gd name="connsiteX109" fmla="*/ 3550537 w 10678681"/>
              <a:gd name="connsiteY109" fmla="*/ 1317552 h 1353297"/>
              <a:gd name="connsiteX110" fmla="*/ 3487736 w 10678681"/>
              <a:gd name="connsiteY110" fmla="*/ 1303493 h 1353297"/>
              <a:gd name="connsiteX111" fmla="*/ 3392548 w 10678681"/>
              <a:gd name="connsiteY111" fmla="*/ 1278741 h 1353297"/>
              <a:gd name="connsiteX112" fmla="*/ 3337466 w 10678681"/>
              <a:gd name="connsiteY112" fmla="*/ 1272537 h 1353297"/>
              <a:gd name="connsiteX113" fmla="*/ 3187206 w 10678681"/>
              <a:gd name="connsiteY113" fmla="*/ 1246821 h 1353297"/>
              <a:gd name="connsiteX114" fmla="*/ 3036856 w 10678681"/>
              <a:gd name="connsiteY114" fmla="*/ 1214383 h 1353297"/>
              <a:gd name="connsiteX115" fmla="*/ 2824973 w 10678681"/>
              <a:gd name="connsiteY115" fmla="*/ 1134864 h 1353297"/>
              <a:gd name="connsiteX116" fmla="*/ 2804398 w 10678681"/>
              <a:gd name="connsiteY116" fmla="*/ 1125556 h 1353297"/>
              <a:gd name="connsiteX117" fmla="*/ 2775396 w 10678681"/>
              <a:gd name="connsiteY117" fmla="*/ 1130148 h 1353297"/>
              <a:gd name="connsiteX118" fmla="*/ 2659096 w 10678681"/>
              <a:gd name="connsiteY118" fmla="*/ 1150294 h 1353297"/>
              <a:gd name="connsiteX119" fmla="*/ 2567088 w 10678681"/>
              <a:gd name="connsiteY119" fmla="*/ 1181781 h 1353297"/>
              <a:gd name="connsiteX120" fmla="*/ 2454501 w 10678681"/>
              <a:gd name="connsiteY120" fmla="*/ 1155455 h 1353297"/>
              <a:gd name="connsiteX121" fmla="*/ 2385161 w 10678681"/>
              <a:gd name="connsiteY121" fmla="*/ 1161312 h 1353297"/>
              <a:gd name="connsiteX122" fmla="*/ 2273361 w 10678681"/>
              <a:gd name="connsiteY122" fmla="*/ 1134090 h 1353297"/>
              <a:gd name="connsiteX123" fmla="*/ 2132003 w 10678681"/>
              <a:gd name="connsiteY123" fmla="*/ 1139225 h 1353297"/>
              <a:gd name="connsiteX124" fmla="*/ 2052449 w 10678681"/>
              <a:gd name="connsiteY124" fmla="*/ 1109687 h 1353297"/>
              <a:gd name="connsiteX125" fmla="*/ 2010157 w 10678681"/>
              <a:gd name="connsiteY125" fmla="*/ 1152767 h 1353297"/>
              <a:gd name="connsiteX126" fmla="*/ 1901837 w 10678681"/>
              <a:gd name="connsiteY126" fmla="*/ 1221762 h 1353297"/>
              <a:gd name="connsiteX127" fmla="*/ 1836762 w 10678681"/>
              <a:gd name="connsiteY127" fmla="*/ 1237387 h 1353297"/>
              <a:gd name="connsiteX128" fmla="*/ 1735877 w 10678681"/>
              <a:gd name="connsiteY128" fmla="*/ 1246527 h 1353297"/>
              <a:gd name="connsiteX129" fmla="*/ 1705069 w 10678681"/>
              <a:gd name="connsiteY129" fmla="*/ 1251989 h 1353297"/>
              <a:gd name="connsiteX130" fmla="*/ 1307888 w 10678681"/>
              <a:gd name="connsiteY130" fmla="*/ 1283156 h 1353297"/>
              <a:gd name="connsiteX131" fmla="*/ 1220734 w 10678681"/>
              <a:gd name="connsiteY131" fmla="*/ 1257811 h 1353297"/>
              <a:gd name="connsiteX132" fmla="*/ 1021737 w 10678681"/>
              <a:gd name="connsiteY132" fmla="*/ 1238739 h 1353297"/>
              <a:gd name="connsiteX133" fmla="*/ 959820 w 10678681"/>
              <a:gd name="connsiteY133" fmla="*/ 1275863 h 1353297"/>
              <a:gd name="connsiteX134" fmla="*/ 929137 w 10678681"/>
              <a:gd name="connsiteY134" fmla="*/ 1273957 h 1353297"/>
              <a:gd name="connsiteX135" fmla="*/ 878849 w 10678681"/>
              <a:gd name="connsiteY135" fmla="*/ 1266740 h 1353297"/>
              <a:gd name="connsiteX136" fmla="*/ 800667 w 10678681"/>
              <a:gd name="connsiteY136" fmla="*/ 1282041 h 1353297"/>
              <a:gd name="connsiteX137" fmla="*/ 644906 w 10678681"/>
              <a:gd name="connsiteY137" fmla="*/ 1273685 h 1353297"/>
              <a:gd name="connsiteX138" fmla="*/ 379869 w 10678681"/>
              <a:gd name="connsiteY138" fmla="*/ 1339165 h 1353297"/>
              <a:gd name="connsiteX139" fmla="*/ 137696 w 10678681"/>
              <a:gd name="connsiteY139" fmla="*/ 1319217 h 1353297"/>
              <a:gd name="connsiteX140" fmla="*/ 54250 w 10678681"/>
              <a:gd name="connsiteY140" fmla="*/ 1315838 h 1353297"/>
              <a:gd name="connsiteX141" fmla="*/ 28042 w 10678681"/>
              <a:gd name="connsiteY141" fmla="*/ 1297822 h 1353297"/>
              <a:gd name="connsiteX142" fmla="*/ 0 w 10678681"/>
              <a:gd name="connsiteY142" fmla="*/ 1294612 h 1353297"/>
              <a:gd name="connsiteX143" fmla="*/ 0 w 10678681"/>
              <a:gd name="connsiteY143" fmla="*/ 0 h 1353297"/>
              <a:gd name="connsiteX0" fmla="*/ 0 w 10678681"/>
              <a:gd name="connsiteY0" fmla="*/ 0 h 1353297"/>
              <a:gd name="connsiteX1" fmla="*/ 10678681 w 10678681"/>
              <a:gd name="connsiteY1" fmla="*/ 0 h 1353297"/>
              <a:gd name="connsiteX2" fmla="*/ 10666019 w 10678681"/>
              <a:gd name="connsiteY2" fmla="*/ 7876 h 1353297"/>
              <a:gd name="connsiteX3" fmla="*/ 10632825 w 10678681"/>
              <a:gd name="connsiteY3" fmla="*/ 32153 h 1353297"/>
              <a:gd name="connsiteX4" fmla="*/ 10510605 w 10678681"/>
              <a:gd name="connsiteY4" fmla="*/ 30449 h 1353297"/>
              <a:gd name="connsiteX5" fmla="*/ 10456989 w 10678681"/>
              <a:gd name="connsiteY5" fmla="*/ 979 h 1353297"/>
              <a:gd name="connsiteX6" fmla="*/ 10438642 w 10678681"/>
              <a:gd name="connsiteY6" fmla="*/ 1524 h 1353297"/>
              <a:gd name="connsiteX7" fmla="*/ 10407146 w 10678681"/>
              <a:gd name="connsiteY7" fmla="*/ 43659 h 1353297"/>
              <a:gd name="connsiteX8" fmla="*/ 10357996 w 10678681"/>
              <a:gd name="connsiteY8" fmla="*/ 50836 h 1353297"/>
              <a:gd name="connsiteX9" fmla="*/ 10306667 w 10678681"/>
              <a:gd name="connsiteY9" fmla="*/ 109739 h 1353297"/>
              <a:gd name="connsiteX10" fmla="*/ 10115334 w 10678681"/>
              <a:gd name="connsiteY10" fmla="*/ 155658 h 1353297"/>
              <a:gd name="connsiteX11" fmla="*/ 10068157 w 10678681"/>
              <a:gd name="connsiteY11" fmla="*/ 215673 h 1353297"/>
              <a:gd name="connsiteX12" fmla="*/ 10045431 w 10678681"/>
              <a:gd name="connsiteY12" fmla="*/ 229568 h 1353297"/>
              <a:gd name="connsiteX13" fmla="*/ 10013265 w 10678681"/>
              <a:gd name="connsiteY13" fmla="*/ 284757 h 1353297"/>
              <a:gd name="connsiteX14" fmla="*/ 9862496 w 10678681"/>
              <a:gd name="connsiteY14" fmla="*/ 223033 h 1353297"/>
              <a:gd name="connsiteX15" fmla="*/ 9679638 w 10678681"/>
              <a:gd name="connsiteY15" fmla="*/ 277462 h 1353297"/>
              <a:gd name="connsiteX16" fmla="*/ 9498347 w 10678681"/>
              <a:gd name="connsiteY16" fmla="*/ 244723 h 1353297"/>
              <a:gd name="connsiteX17" fmla="*/ 9399702 w 10678681"/>
              <a:gd name="connsiteY17" fmla="*/ 276316 h 1353297"/>
              <a:gd name="connsiteX18" fmla="*/ 9378439 w 10678681"/>
              <a:gd name="connsiteY18" fmla="*/ 326244 h 1353297"/>
              <a:gd name="connsiteX19" fmla="*/ 9121744 w 10678681"/>
              <a:gd name="connsiteY19" fmla="*/ 365177 h 1353297"/>
              <a:gd name="connsiteX20" fmla="*/ 9061654 w 10678681"/>
              <a:gd name="connsiteY20" fmla="*/ 393730 h 1353297"/>
              <a:gd name="connsiteX21" fmla="*/ 8997577 w 10678681"/>
              <a:gd name="connsiteY21" fmla="*/ 380865 h 1353297"/>
              <a:gd name="connsiteX22" fmla="*/ 8907968 w 10678681"/>
              <a:gd name="connsiteY22" fmla="*/ 447345 h 1353297"/>
              <a:gd name="connsiteX23" fmla="*/ 8764163 w 10678681"/>
              <a:gd name="connsiteY23" fmla="*/ 471000 h 1353297"/>
              <a:gd name="connsiteX24" fmla="*/ 8680155 w 10678681"/>
              <a:gd name="connsiteY24" fmla="*/ 492404 h 1353297"/>
              <a:gd name="connsiteX25" fmla="*/ 8651436 w 10678681"/>
              <a:gd name="connsiteY25" fmla="*/ 511923 h 1353297"/>
              <a:gd name="connsiteX26" fmla="*/ 8609185 w 10678681"/>
              <a:gd name="connsiteY26" fmla="*/ 531525 h 1353297"/>
              <a:gd name="connsiteX27" fmla="*/ 8537091 w 10678681"/>
              <a:gd name="connsiteY27" fmla="*/ 574933 h 1353297"/>
              <a:gd name="connsiteX28" fmla="*/ 8435931 w 10678681"/>
              <a:gd name="connsiteY28" fmla="*/ 617926 h 1353297"/>
              <a:gd name="connsiteX29" fmla="*/ 8348623 w 10678681"/>
              <a:gd name="connsiteY29" fmla="*/ 600607 h 1353297"/>
              <a:gd name="connsiteX30" fmla="*/ 8344233 w 10678681"/>
              <a:gd name="connsiteY30" fmla="*/ 610922 h 1353297"/>
              <a:gd name="connsiteX31" fmla="*/ 8290622 w 10678681"/>
              <a:gd name="connsiteY31" fmla="*/ 622687 h 1353297"/>
              <a:gd name="connsiteX32" fmla="*/ 8086698 w 10678681"/>
              <a:gd name="connsiteY32" fmla="*/ 605185 h 1353297"/>
              <a:gd name="connsiteX33" fmla="*/ 7982378 w 10678681"/>
              <a:gd name="connsiteY33" fmla="*/ 629799 h 1353297"/>
              <a:gd name="connsiteX34" fmla="*/ 7947952 w 10678681"/>
              <a:gd name="connsiteY34" fmla="*/ 648003 h 1353297"/>
              <a:gd name="connsiteX35" fmla="*/ 7890112 w 10678681"/>
              <a:gd name="connsiteY35" fmla="*/ 677915 h 1353297"/>
              <a:gd name="connsiteX36" fmla="*/ 7853284 w 10678681"/>
              <a:gd name="connsiteY36" fmla="*/ 723588 h 1353297"/>
              <a:gd name="connsiteX37" fmla="*/ 7802383 w 10678681"/>
              <a:gd name="connsiteY37" fmla="*/ 739359 h 1353297"/>
              <a:gd name="connsiteX38" fmla="*/ 7730518 w 10678681"/>
              <a:gd name="connsiteY38" fmla="*/ 739526 h 1353297"/>
              <a:gd name="connsiteX39" fmla="*/ 7652907 w 10678681"/>
              <a:gd name="connsiteY39" fmla="*/ 783273 h 1353297"/>
              <a:gd name="connsiteX40" fmla="*/ 7606008 w 10678681"/>
              <a:gd name="connsiteY40" fmla="*/ 800717 h 1353297"/>
              <a:gd name="connsiteX41" fmla="*/ 7480223 w 10678681"/>
              <a:gd name="connsiteY41" fmla="*/ 856821 h 1353297"/>
              <a:gd name="connsiteX42" fmla="*/ 7356005 w 10678681"/>
              <a:gd name="connsiteY42" fmla="*/ 919462 h 1353297"/>
              <a:gd name="connsiteX43" fmla="*/ 7305396 w 10678681"/>
              <a:gd name="connsiteY43" fmla="*/ 986228 h 1353297"/>
              <a:gd name="connsiteX44" fmla="*/ 7266251 w 10678681"/>
              <a:gd name="connsiteY44" fmla="*/ 967864 h 1353297"/>
              <a:gd name="connsiteX45" fmla="*/ 7269396 w 10678681"/>
              <a:gd name="connsiteY45" fmla="*/ 989282 h 1353297"/>
              <a:gd name="connsiteX46" fmla="*/ 7258094 w 10678681"/>
              <a:gd name="connsiteY46" fmla="*/ 990679 h 1353297"/>
              <a:gd name="connsiteX47" fmla="*/ 7257893 w 10678681"/>
              <a:gd name="connsiteY47" fmla="*/ 991204 h 1353297"/>
              <a:gd name="connsiteX48" fmla="*/ 7247153 w 10678681"/>
              <a:gd name="connsiteY48" fmla="*/ 991550 h 1353297"/>
              <a:gd name="connsiteX49" fmla="*/ 7193612 w 10678681"/>
              <a:gd name="connsiteY49" fmla="*/ 987042 h 1353297"/>
              <a:gd name="connsiteX50" fmla="*/ 7132632 w 10678681"/>
              <a:gd name="connsiteY50" fmla="*/ 1042036 h 1353297"/>
              <a:gd name="connsiteX51" fmla="*/ 7105610 w 10678681"/>
              <a:gd name="connsiteY51" fmla="*/ 1053537 h 1353297"/>
              <a:gd name="connsiteX52" fmla="*/ 7069148 w 10678681"/>
              <a:gd name="connsiteY52" fmla="*/ 1047163 h 1353297"/>
              <a:gd name="connsiteX53" fmla="*/ 7039634 w 10678681"/>
              <a:gd name="connsiteY53" fmla="*/ 1059971 h 1353297"/>
              <a:gd name="connsiteX54" fmla="*/ 7033445 w 10678681"/>
              <a:gd name="connsiteY54" fmla="*/ 1063314 h 1353297"/>
              <a:gd name="connsiteX55" fmla="*/ 6999157 w 10678681"/>
              <a:gd name="connsiteY55" fmla="*/ 1055282 h 1353297"/>
              <a:gd name="connsiteX56" fmla="*/ 6981874 w 10678681"/>
              <a:gd name="connsiteY56" fmla="*/ 1053827 h 1353297"/>
              <a:gd name="connsiteX57" fmla="*/ 6976102 w 10678681"/>
              <a:gd name="connsiteY57" fmla="*/ 1047854 h 1353297"/>
              <a:gd name="connsiteX58" fmla="*/ 6951040 w 10678681"/>
              <a:gd name="connsiteY58" fmla="*/ 1048531 h 1353297"/>
              <a:gd name="connsiteX59" fmla="*/ 6948497 w 10678681"/>
              <a:gd name="connsiteY59" fmla="*/ 1050706 h 1353297"/>
              <a:gd name="connsiteX60" fmla="*/ 6926582 w 10678681"/>
              <a:gd name="connsiteY60" fmla="*/ 1043462 h 1353297"/>
              <a:gd name="connsiteX61" fmla="*/ 6833743 w 10678681"/>
              <a:gd name="connsiteY61" fmla="*/ 1027960 h 1353297"/>
              <a:gd name="connsiteX62" fmla="*/ 6687090 w 10678681"/>
              <a:gd name="connsiteY62" fmla="*/ 1063250 h 1353297"/>
              <a:gd name="connsiteX63" fmla="*/ 6437450 w 10678681"/>
              <a:gd name="connsiteY63" fmla="*/ 1101075 h 1353297"/>
              <a:gd name="connsiteX64" fmla="*/ 6327795 w 10678681"/>
              <a:gd name="connsiteY64" fmla="*/ 1088142 h 1353297"/>
              <a:gd name="connsiteX65" fmla="*/ 6136549 w 10678681"/>
              <a:gd name="connsiteY65" fmla="*/ 1100268 h 1353297"/>
              <a:gd name="connsiteX66" fmla="*/ 6004655 w 10678681"/>
              <a:gd name="connsiteY66" fmla="*/ 1114946 h 1353297"/>
              <a:gd name="connsiteX67" fmla="*/ 5936643 w 10678681"/>
              <a:gd name="connsiteY67" fmla="*/ 1095428 h 1353297"/>
              <a:gd name="connsiteX68" fmla="*/ 5912484 w 10678681"/>
              <a:gd name="connsiteY68" fmla="*/ 1112624 h 1353297"/>
              <a:gd name="connsiteX69" fmla="*/ 5908387 w 10678681"/>
              <a:gd name="connsiteY69" fmla="*/ 1116018 h 1353297"/>
              <a:gd name="connsiteX70" fmla="*/ 5890495 w 10678681"/>
              <a:gd name="connsiteY70" fmla="*/ 1120268 h 1353297"/>
              <a:gd name="connsiteX71" fmla="*/ 5887318 w 10678681"/>
              <a:gd name="connsiteY71" fmla="*/ 1133134 h 1353297"/>
              <a:gd name="connsiteX72" fmla="*/ 5861726 w 10678681"/>
              <a:gd name="connsiteY72" fmla="*/ 1147891 h 1353297"/>
              <a:gd name="connsiteX73" fmla="*/ 5805823 w 10678681"/>
              <a:gd name="connsiteY73" fmla="*/ 1152457 h 1353297"/>
              <a:gd name="connsiteX74" fmla="*/ 5689841 w 10678681"/>
              <a:gd name="connsiteY74" fmla="*/ 1176232 h 1353297"/>
              <a:gd name="connsiteX75" fmla="*/ 5605119 w 10678681"/>
              <a:gd name="connsiteY75" fmla="*/ 1190202 h 1353297"/>
              <a:gd name="connsiteX76" fmla="*/ 5488513 w 10678681"/>
              <a:gd name="connsiteY76" fmla="*/ 1205367 h 1353297"/>
              <a:gd name="connsiteX77" fmla="*/ 5402905 w 10678681"/>
              <a:gd name="connsiteY77" fmla="*/ 1241191 h 1353297"/>
              <a:gd name="connsiteX78" fmla="*/ 5285593 w 10678681"/>
              <a:gd name="connsiteY78" fmla="*/ 1273569 h 1353297"/>
              <a:gd name="connsiteX79" fmla="*/ 5192893 w 10678681"/>
              <a:gd name="connsiteY79" fmla="*/ 1247188 h 1353297"/>
              <a:gd name="connsiteX80" fmla="*/ 5186475 w 10678681"/>
              <a:gd name="connsiteY80" fmla="*/ 1257028 h 1353297"/>
              <a:gd name="connsiteX81" fmla="*/ 5126038 w 10678681"/>
              <a:gd name="connsiteY81" fmla="*/ 1263189 h 1353297"/>
              <a:gd name="connsiteX82" fmla="*/ 4894688 w 10678681"/>
              <a:gd name="connsiteY82" fmla="*/ 1247184 h 1353297"/>
              <a:gd name="connsiteX83" fmla="*/ 4788036 w 10678681"/>
              <a:gd name="connsiteY83" fmla="*/ 1238182 h 1353297"/>
              <a:gd name="connsiteX84" fmla="*/ 4747555 w 10678681"/>
              <a:gd name="connsiteY84" fmla="*/ 1252768 h 1353297"/>
              <a:gd name="connsiteX85" fmla="*/ 4679644 w 10678681"/>
              <a:gd name="connsiteY85" fmla="*/ 1276603 h 1353297"/>
              <a:gd name="connsiteX86" fmla="*/ 4632222 w 10678681"/>
              <a:gd name="connsiteY86" fmla="*/ 1318360 h 1353297"/>
              <a:gd name="connsiteX87" fmla="*/ 4617358 w 10678681"/>
              <a:gd name="connsiteY87" fmla="*/ 1327690 h 1353297"/>
              <a:gd name="connsiteX88" fmla="*/ 4589102 w 10678681"/>
              <a:gd name="connsiteY88" fmla="*/ 1321223 h 1353297"/>
              <a:gd name="connsiteX89" fmla="*/ 4578184 w 10678681"/>
              <a:gd name="connsiteY89" fmla="*/ 1326745 h 1353297"/>
              <a:gd name="connsiteX90" fmla="*/ 4574270 w 10678681"/>
              <a:gd name="connsiteY90" fmla="*/ 1325878 h 1353297"/>
              <a:gd name="connsiteX91" fmla="*/ 4564919 w 10678681"/>
              <a:gd name="connsiteY91" fmla="*/ 1325507 h 1353297"/>
              <a:gd name="connsiteX92" fmla="*/ 4566586 w 10678681"/>
              <a:gd name="connsiteY92" fmla="*/ 1316963 h 1353297"/>
              <a:gd name="connsiteX93" fmla="*/ 4556303 w 10678681"/>
              <a:gd name="connsiteY93" fmla="*/ 1300262 h 1353297"/>
              <a:gd name="connsiteX94" fmla="*/ 4502358 w 10678681"/>
              <a:gd name="connsiteY94" fmla="*/ 1302558 h 1353297"/>
              <a:gd name="connsiteX95" fmla="*/ 4498919 w 10678681"/>
              <a:gd name="connsiteY95" fmla="*/ 1312115 h 1353297"/>
              <a:gd name="connsiteX96" fmla="*/ 4492075 w 10678681"/>
              <a:gd name="connsiteY96" fmla="*/ 1313357 h 1353297"/>
              <a:gd name="connsiteX97" fmla="*/ 4487466 w 10678681"/>
              <a:gd name="connsiteY97" fmla="*/ 1304102 h 1353297"/>
              <a:gd name="connsiteX98" fmla="*/ 4398292 w 10678681"/>
              <a:gd name="connsiteY98" fmla="*/ 1278410 h 1353297"/>
              <a:gd name="connsiteX99" fmla="*/ 4306088 w 10678681"/>
              <a:gd name="connsiteY99" fmla="*/ 1282512 h 1353297"/>
              <a:gd name="connsiteX100" fmla="*/ 4188995 w 10678681"/>
              <a:gd name="connsiteY100" fmla="*/ 1296718 h 1353297"/>
              <a:gd name="connsiteX101" fmla="*/ 4136582 w 10678681"/>
              <a:gd name="connsiteY101" fmla="*/ 1287687 h 1353297"/>
              <a:gd name="connsiteX102" fmla="*/ 4064614 w 10678681"/>
              <a:gd name="connsiteY102" fmla="*/ 1296118 h 1353297"/>
              <a:gd name="connsiteX103" fmla="*/ 3906561 w 10678681"/>
              <a:gd name="connsiteY103" fmla="*/ 1352435 h 1353297"/>
              <a:gd name="connsiteX104" fmla="*/ 3787890 w 10678681"/>
              <a:gd name="connsiteY104" fmla="*/ 1352442 h 1353297"/>
              <a:gd name="connsiteX105" fmla="*/ 3745993 w 10678681"/>
              <a:gd name="connsiteY105" fmla="*/ 1342630 h 1353297"/>
              <a:gd name="connsiteX106" fmla="*/ 3675785 w 10678681"/>
              <a:gd name="connsiteY106" fmla="*/ 1326802 h 1353297"/>
              <a:gd name="connsiteX107" fmla="*/ 3623856 w 10678681"/>
              <a:gd name="connsiteY107" fmla="*/ 1290804 h 1353297"/>
              <a:gd name="connsiteX108" fmla="*/ 3564933 w 10678681"/>
              <a:gd name="connsiteY108" fmla="*/ 1287147 h 1353297"/>
              <a:gd name="connsiteX109" fmla="*/ 3550537 w 10678681"/>
              <a:gd name="connsiteY109" fmla="*/ 1317552 h 1353297"/>
              <a:gd name="connsiteX110" fmla="*/ 3487736 w 10678681"/>
              <a:gd name="connsiteY110" fmla="*/ 1303493 h 1353297"/>
              <a:gd name="connsiteX111" fmla="*/ 3392548 w 10678681"/>
              <a:gd name="connsiteY111" fmla="*/ 1278741 h 1353297"/>
              <a:gd name="connsiteX112" fmla="*/ 3337466 w 10678681"/>
              <a:gd name="connsiteY112" fmla="*/ 1272537 h 1353297"/>
              <a:gd name="connsiteX113" fmla="*/ 3187206 w 10678681"/>
              <a:gd name="connsiteY113" fmla="*/ 1246821 h 1353297"/>
              <a:gd name="connsiteX114" fmla="*/ 3036856 w 10678681"/>
              <a:gd name="connsiteY114" fmla="*/ 1214383 h 1353297"/>
              <a:gd name="connsiteX115" fmla="*/ 2824973 w 10678681"/>
              <a:gd name="connsiteY115" fmla="*/ 1134864 h 1353297"/>
              <a:gd name="connsiteX116" fmla="*/ 2804398 w 10678681"/>
              <a:gd name="connsiteY116" fmla="*/ 1125556 h 1353297"/>
              <a:gd name="connsiteX117" fmla="*/ 2775396 w 10678681"/>
              <a:gd name="connsiteY117" fmla="*/ 1130148 h 1353297"/>
              <a:gd name="connsiteX118" fmla="*/ 2659096 w 10678681"/>
              <a:gd name="connsiteY118" fmla="*/ 1150294 h 1353297"/>
              <a:gd name="connsiteX119" fmla="*/ 2567088 w 10678681"/>
              <a:gd name="connsiteY119" fmla="*/ 1181781 h 1353297"/>
              <a:gd name="connsiteX120" fmla="*/ 2454501 w 10678681"/>
              <a:gd name="connsiteY120" fmla="*/ 1155455 h 1353297"/>
              <a:gd name="connsiteX121" fmla="*/ 2385161 w 10678681"/>
              <a:gd name="connsiteY121" fmla="*/ 1161312 h 1353297"/>
              <a:gd name="connsiteX122" fmla="*/ 2273361 w 10678681"/>
              <a:gd name="connsiteY122" fmla="*/ 1134090 h 1353297"/>
              <a:gd name="connsiteX123" fmla="*/ 2132003 w 10678681"/>
              <a:gd name="connsiteY123" fmla="*/ 1139225 h 1353297"/>
              <a:gd name="connsiteX124" fmla="*/ 2041224 w 10678681"/>
              <a:gd name="connsiteY124" fmla="*/ 1147536 h 1353297"/>
              <a:gd name="connsiteX125" fmla="*/ 2010157 w 10678681"/>
              <a:gd name="connsiteY125" fmla="*/ 1152767 h 1353297"/>
              <a:gd name="connsiteX126" fmla="*/ 1901837 w 10678681"/>
              <a:gd name="connsiteY126" fmla="*/ 1221762 h 1353297"/>
              <a:gd name="connsiteX127" fmla="*/ 1836762 w 10678681"/>
              <a:gd name="connsiteY127" fmla="*/ 1237387 h 1353297"/>
              <a:gd name="connsiteX128" fmla="*/ 1735877 w 10678681"/>
              <a:gd name="connsiteY128" fmla="*/ 1246527 h 1353297"/>
              <a:gd name="connsiteX129" fmla="*/ 1705069 w 10678681"/>
              <a:gd name="connsiteY129" fmla="*/ 1251989 h 1353297"/>
              <a:gd name="connsiteX130" fmla="*/ 1307888 w 10678681"/>
              <a:gd name="connsiteY130" fmla="*/ 1283156 h 1353297"/>
              <a:gd name="connsiteX131" fmla="*/ 1220734 w 10678681"/>
              <a:gd name="connsiteY131" fmla="*/ 1257811 h 1353297"/>
              <a:gd name="connsiteX132" fmla="*/ 1021737 w 10678681"/>
              <a:gd name="connsiteY132" fmla="*/ 1238739 h 1353297"/>
              <a:gd name="connsiteX133" fmla="*/ 959820 w 10678681"/>
              <a:gd name="connsiteY133" fmla="*/ 1275863 h 1353297"/>
              <a:gd name="connsiteX134" fmla="*/ 929137 w 10678681"/>
              <a:gd name="connsiteY134" fmla="*/ 1273957 h 1353297"/>
              <a:gd name="connsiteX135" fmla="*/ 878849 w 10678681"/>
              <a:gd name="connsiteY135" fmla="*/ 1266740 h 1353297"/>
              <a:gd name="connsiteX136" fmla="*/ 800667 w 10678681"/>
              <a:gd name="connsiteY136" fmla="*/ 1282041 h 1353297"/>
              <a:gd name="connsiteX137" fmla="*/ 644906 w 10678681"/>
              <a:gd name="connsiteY137" fmla="*/ 1273685 h 1353297"/>
              <a:gd name="connsiteX138" fmla="*/ 379869 w 10678681"/>
              <a:gd name="connsiteY138" fmla="*/ 1339165 h 1353297"/>
              <a:gd name="connsiteX139" fmla="*/ 137696 w 10678681"/>
              <a:gd name="connsiteY139" fmla="*/ 1319217 h 1353297"/>
              <a:gd name="connsiteX140" fmla="*/ 54250 w 10678681"/>
              <a:gd name="connsiteY140" fmla="*/ 1315838 h 1353297"/>
              <a:gd name="connsiteX141" fmla="*/ 28042 w 10678681"/>
              <a:gd name="connsiteY141" fmla="*/ 1297822 h 1353297"/>
              <a:gd name="connsiteX142" fmla="*/ 0 w 10678681"/>
              <a:gd name="connsiteY142" fmla="*/ 1294612 h 1353297"/>
              <a:gd name="connsiteX143" fmla="*/ 0 w 10678681"/>
              <a:gd name="connsiteY143" fmla="*/ 0 h 1353297"/>
              <a:gd name="connsiteX0" fmla="*/ 0 w 10678681"/>
              <a:gd name="connsiteY0" fmla="*/ 0 h 1353297"/>
              <a:gd name="connsiteX1" fmla="*/ 10678681 w 10678681"/>
              <a:gd name="connsiteY1" fmla="*/ 0 h 1353297"/>
              <a:gd name="connsiteX2" fmla="*/ 10666019 w 10678681"/>
              <a:gd name="connsiteY2" fmla="*/ 7876 h 1353297"/>
              <a:gd name="connsiteX3" fmla="*/ 10632825 w 10678681"/>
              <a:gd name="connsiteY3" fmla="*/ 32153 h 1353297"/>
              <a:gd name="connsiteX4" fmla="*/ 10510605 w 10678681"/>
              <a:gd name="connsiteY4" fmla="*/ 30449 h 1353297"/>
              <a:gd name="connsiteX5" fmla="*/ 10456989 w 10678681"/>
              <a:gd name="connsiteY5" fmla="*/ 979 h 1353297"/>
              <a:gd name="connsiteX6" fmla="*/ 10438642 w 10678681"/>
              <a:gd name="connsiteY6" fmla="*/ 1524 h 1353297"/>
              <a:gd name="connsiteX7" fmla="*/ 10407146 w 10678681"/>
              <a:gd name="connsiteY7" fmla="*/ 43659 h 1353297"/>
              <a:gd name="connsiteX8" fmla="*/ 10357996 w 10678681"/>
              <a:gd name="connsiteY8" fmla="*/ 50836 h 1353297"/>
              <a:gd name="connsiteX9" fmla="*/ 10306667 w 10678681"/>
              <a:gd name="connsiteY9" fmla="*/ 109739 h 1353297"/>
              <a:gd name="connsiteX10" fmla="*/ 10115334 w 10678681"/>
              <a:gd name="connsiteY10" fmla="*/ 155658 h 1353297"/>
              <a:gd name="connsiteX11" fmla="*/ 10068157 w 10678681"/>
              <a:gd name="connsiteY11" fmla="*/ 215673 h 1353297"/>
              <a:gd name="connsiteX12" fmla="*/ 10045431 w 10678681"/>
              <a:gd name="connsiteY12" fmla="*/ 229568 h 1353297"/>
              <a:gd name="connsiteX13" fmla="*/ 10013265 w 10678681"/>
              <a:gd name="connsiteY13" fmla="*/ 284757 h 1353297"/>
              <a:gd name="connsiteX14" fmla="*/ 9862496 w 10678681"/>
              <a:gd name="connsiteY14" fmla="*/ 223033 h 1353297"/>
              <a:gd name="connsiteX15" fmla="*/ 9679638 w 10678681"/>
              <a:gd name="connsiteY15" fmla="*/ 277462 h 1353297"/>
              <a:gd name="connsiteX16" fmla="*/ 9498347 w 10678681"/>
              <a:gd name="connsiteY16" fmla="*/ 244723 h 1353297"/>
              <a:gd name="connsiteX17" fmla="*/ 9399702 w 10678681"/>
              <a:gd name="connsiteY17" fmla="*/ 276316 h 1353297"/>
              <a:gd name="connsiteX18" fmla="*/ 9378439 w 10678681"/>
              <a:gd name="connsiteY18" fmla="*/ 326244 h 1353297"/>
              <a:gd name="connsiteX19" fmla="*/ 9121744 w 10678681"/>
              <a:gd name="connsiteY19" fmla="*/ 365177 h 1353297"/>
              <a:gd name="connsiteX20" fmla="*/ 9061654 w 10678681"/>
              <a:gd name="connsiteY20" fmla="*/ 393730 h 1353297"/>
              <a:gd name="connsiteX21" fmla="*/ 8997577 w 10678681"/>
              <a:gd name="connsiteY21" fmla="*/ 380865 h 1353297"/>
              <a:gd name="connsiteX22" fmla="*/ 8907968 w 10678681"/>
              <a:gd name="connsiteY22" fmla="*/ 447345 h 1353297"/>
              <a:gd name="connsiteX23" fmla="*/ 8764163 w 10678681"/>
              <a:gd name="connsiteY23" fmla="*/ 471000 h 1353297"/>
              <a:gd name="connsiteX24" fmla="*/ 8680155 w 10678681"/>
              <a:gd name="connsiteY24" fmla="*/ 492404 h 1353297"/>
              <a:gd name="connsiteX25" fmla="*/ 8651436 w 10678681"/>
              <a:gd name="connsiteY25" fmla="*/ 511923 h 1353297"/>
              <a:gd name="connsiteX26" fmla="*/ 8609185 w 10678681"/>
              <a:gd name="connsiteY26" fmla="*/ 531525 h 1353297"/>
              <a:gd name="connsiteX27" fmla="*/ 8537091 w 10678681"/>
              <a:gd name="connsiteY27" fmla="*/ 574933 h 1353297"/>
              <a:gd name="connsiteX28" fmla="*/ 8435931 w 10678681"/>
              <a:gd name="connsiteY28" fmla="*/ 617926 h 1353297"/>
              <a:gd name="connsiteX29" fmla="*/ 8348623 w 10678681"/>
              <a:gd name="connsiteY29" fmla="*/ 600607 h 1353297"/>
              <a:gd name="connsiteX30" fmla="*/ 8344233 w 10678681"/>
              <a:gd name="connsiteY30" fmla="*/ 610922 h 1353297"/>
              <a:gd name="connsiteX31" fmla="*/ 8290622 w 10678681"/>
              <a:gd name="connsiteY31" fmla="*/ 622687 h 1353297"/>
              <a:gd name="connsiteX32" fmla="*/ 8086698 w 10678681"/>
              <a:gd name="connsiteY32" fmla="*/ 605185 h 1353297"/>
              <a:gd name="connsiteX33" fmla="*/ 7982378 w 10678681"/>
              <a:gd name="connsiteY33" fmla="*/ 629799 h 1353297"/>
              <a:gd name="connsiteX34" fmla="*/ 7947952 w 10678681"/>
              <a:gd name="connsiteY34" fmla="*/ 648003 h 1353297"/>
              <a:gd name="connsiteX35" fmla="*/ 7890112 w 10678681"/>
              <a:gd name="connsiteY35" fmla="*/ 677915 h 1353297"/>
              <a:gd name="connsiteX36" fmla="*/ 7853284 w 10678681"/>
              <a:gd name="connsiteY36" fmla="*/ 723588 h 1353297"/>
              <a:gd name="connsiteX37" fmla="*/ 7802383 w 10678681"/>
              <a:gd name="connsiteY37" fmla="*/ 739359 h 1353297"/>
              <a:gd name="connsiteX38" fmla="*/ 7730518 w 10678681"/>
              <a:gd name="connsiteY38" fmla="*/ 739526 h 1353297"/>
              <a:gd name="connsiteX39" fmla="*/ 7652907 w 10678681"/>
              <a:gd name="connsiteY39" fmla="*/ 783273 h 1353297"/>
              <a:gd name="connsiteX40" fmla="*/ 7606008 w 10678681"/>
              <a:gd name="connsiteY40" fmla="*/ 800717 h 1353297"/>
              <a:gd name="connsiteX41" fmla="*/ 7480223 w 10678681"/>
              <a:gd name="connsiteY41" fmla="*/ 856821 h 1353297"/>
              <a:gd name="connsiteX42" fmla="*/ 7356005 w 10678681"/>
              <a:gd name="connsiteY42" fmla="*/ 919462 h 1353297"/>
              <a:gd name="connsiteX43" fmla="*/ 7305396 w 10678681"/>
              <a:gd name="connsiteY43" fmla="*/ 986228 h 1353297"/>
              <a:gd name="connsiteX44" fmla="*/ 7266251 w 10678681"/>
              <a:gd name="connsiteY44" fmla="*/ 967864 h 1353297"/>
              <a:gd name="connsiteX45" fmla="*/ 7269396 w 10678681"/>
              <a:gd name="connsiteY45" fmla="*/ 989282 h 1353297"/>
              <a:gd name="connsiteX46" fmla="*/ 7258094 w 10678681"/>
              <a:gd name="connsiteY46" fmla="*/ 990679 h 1353297"/>
              <a:gd name="connsiteX47" fmla="*/ 7257893 w 10678681"/>
              <a:gd name="connsiteY47" fmla="*/ 991204 h 1353297"/>
              <a:gd name="connsiteX48" fmla="*/ 7247153 w 10678681"/>
              <a:gd name="connsiteY48" fmla="*/ 991550 h 1353297"/>
              <a:gd name="connsiteX49" fmla="*/ 7193612 w 10678681"/>
              <a:gd name="connsiteY49" fmla="*/ 987042 h 1353297"/>
              <a:gd name="connsiteX50" fmla="*/ 7132632 w 10678681"/>
              <a:gd name="connsiteY50" fmla="*/ 1042036 h 1353297"/>
              <a:gd name="connsiteX51" fmla="*/ 7105610 w 10678681"/>
              <a:gd name="connsiteY51" fmla="*/ 1053537 h 1353297"/>
              <a:gd name="connsiteX52" fmla="*/ 7069148 w 10678681"/>
              <a:gd name="connsiteY52" fmla="*/ 1047163 h 1353297"/>
              <a:gd name="connsiteX53" fmla="*/ 7039634 w 10678681"/>
              <a:gd name="connsiteY53" fmla="*/ 1059971 h 1353297"/>
              <a:gd name="connsiteX54" fmla="*/ 7033445 w 10678681"/>
              <a:gd name="connsiteY54" fmla="*/ 1063314 h 1353297"/>
              <a:gd name="connsiteX55" fmla="*/ 6999157 w 10678681"/>
              <a:gd name="connsiteY55" fmla="*/ 1055282 h 1353297"/>
              <a:gd name="connsiteX56" fmla="*/ 6981874 w 10678681"/>
              <a:gd name="connsiteY56" fmla="*/ 1053827 h 1353297"/>
              <a:gd name="connsiteX57" fmla="*/ 6976102 w 10678681"/>
              <a:gd name="connsiteY57" fmla="*/ 1047854 h 1353297"/>
              <a:gd name="connsiteX58" fmla="*/ 6951040 w 10678681"/>
              <a:gd name="connsiteY58" fmla="*/ 1048531 h 1353297"/>
              <a:gd name="connsiteX59" fmla="*/ 6948497 w 10678681"/>
              <a:gd name="connsiteY59" fmla="*/ 1050706 h 1353297"/>
              <a:gd name="connsiteX60" fmla="*/ 6926582 w 10678681"/>
              <a:gd name="connsiteY60" fmla="*/ 1043462 h 1353297"/>
              <a:gd name="connsiteX61" fmla="*/ 6833743 w 10678681"/>
              <a:gd name="connsiteY61" fmla="*/ 1027960 h 1353297"/>
              <a:gd name="connsiteX62" fmla="*/ 6687090 w 10678681"/>
              <a:gd name="connsiteY62" fmla="*/ 1063250 h 1353297"/>
              <a:gd name="connsiteX63" fmla="*/ 6437450 w 10678681"/>
              <a:gd name="connsiteY63" fmla="*/ 1101075 h 1353297"/>
              <a:gd name="connsiteX64" fmla="*/ 6327795 w 10678681"/>
              <a:gd name="connsiteY64" fmla="*/ 1088142 h 1353297"/>
              <a:gd name="connsiteX65" fmla="*/ 6136549 w 10678681"/>
              <a:gd name="connsiteY65" fmla="*/ 1100268 h 1353297"/>
              <a:gd name="connsiteX66" fmla="*/ 6004655 w 10678681"/>
              <a:gd name="connsiteY66" fmla="*/ 1114946 h 1353297"/>
              <a:gd name="connsiteX67" fmla="*/ 5936643 w 10678681"/>
              <a:gd name="connsiteY67" fmla="*/ 1095428 h 1353297"/>
              <a:gd name="connsiteX68" fmla="*/ 5912484 w 10678681"/>
              <a:gd name="connsiteY68" fmla="*/ 1112624 h 1353297"/>
              <a:gd name="connsiteX69" fmla="*/ 5908387 w 10678681"/>
              <a:gd name="connsiteY69" fmla="*/ 1116018 h 1353297"/>
              <a:gd name="connsiteX70" fmla="*/ 5890495 w 10678681"/>
              <a:gd name="connsiteY70" fmla="*/ 1120268 h 1353297"/>
              <a:gd name="connsiteX71" fmla="*/ 5887318 w 10678681"/>
              <a:gd name="connsiteY71" fmla="*/ 1133134 h 1353297"/>
              <a:gd name="connsiteX72" fmla="*/ 5861726 w 10678681"/>
              <a:gd name="connsiteY72" fmla="*/ 1147891 h 1353297"/>
              <a:gd name="connsiteX73" fmla="*/ 5805823 w 10678681"/>
              <a:gd name="connsiteY73" fmla="*/ 1152457 h 1353297"/>
              <a:gd name="connsiteX74" fmla="*/ 5689841 w 10678681"/>
              <a:gd name="connsiteY74" fmla="*/ 1176232 h 1353297"/>
              <a:gd name="connsiteX75" fmla="*/ 5605119 w 10678681"/>
              <a:gd name="connsiteY75" fmla="*/ 1190202 h 1353297"/>
              <a:gd name="connsiteX76" fmla="*/ 5488513 w 10678681"/>
              <a:gd name="connsiteY76" fmla="*/ 1205367 h 1353297"/>
              <a:gd name="connsiteX77" fmla="*/ 5402905 w 10678681"/>
              <a:gd name="connsiteY77" fmla="*/ 1241191 h 1353297"/>
              <a:gd name="connsiteX78" fmla="*/ 5285593 w 10678681"/>
              <a:gd name="connsiteY78" fmla="*/ 1273569 h 1353297"/>
              <a:gd name="connsiteX79" fmla="*/ 5192893 w 10678681"/>
              <a:gd name="connsiteY79" fmla="*/ 1247188 h 1353297"/>
              <a:gd name="connsiteX80" fmla="*/ 5186475 w 10678681"/>
              <a:gd name="connsiteY80" fmla="*/ 1257028 h 1353297"/>
              <a:gd name="connsiteX81" fmla="*/ 5126038 w 10678681"/>
              <a:gd name="connsiteY81" fmla="*/ 1263189 h 1353297"/>
              <a:gd name="connsiteX82" fmla="*/ 4894688 w 10678681"/>
              <a:gd name="connsiteY82" fmla="*/ 1247184 h 1353297"/>
              <a:gd name="connsiteX83" fmla="*/ 4788036 w 10678681"/>
              <a:gd name="connsiteY83" fmla="*/ 1238182 h 1353297"/>
              <a:gd name="connsiteX84" fmla="*/ 4747555 w 10678681"/>
              <a:gd name="connsiteY84" fmla="*/ 1252768 h 1353297"/>
              <a:gd name="connsiteX85" fmla="*/ 4679644 w 10678681"/>
              <a:gd name="connsiteY85" fmla="*/ 1276603 h 1353297"/>
              <a:gd name="connsiteX86" fmla="*/ 4632222 w 10678681"/>
              <a:gd name="connsiteY86" fmla="*/ 1318360 h 1353297"/>
              <a:gd name="connsiteX87" fmla="*/ 4617358 w 10678681"/>
              <a:gd name="connsiteY87" fmla="*/ 1327690 h 1353297"/>
              <a:gd name="connsiteX88" fmla="*/ 4589102 w 10678681"/>
              <a:gd name="connsiteY88" fmla="*/ 1321223 h 1353297"/>
              <a:gd name="connsiteX89" fmla="*/ 4578184 w 10678681"/>
              <a:gd name="connsiteY89" fmla="*/ 1326745 h 1353297"/>
              <a:gd name="connsiteX90" fmla="*/ 4574270 w 10678681"/>
              <a:gd name="connsiteY90" fmla="*/ 1325878 h 1353297"/>
              <a:gd name="connsiteX91" fmla="*/ 4564919 w 10678681"/>
              <a:gd name="connsiteY91" fmla="*/ 1325507 h 1353297"/>
              <a:gd name="connsiteX92" fmla="*/ 4566586 w 10678681"/>
              <a:gd name="connsiteY92" fmla="*/ 1316963 h 1353297"/>
              <a:gd name="connsiteX93" fmla="*/ 4556303 w 10678681"/>
              <a:gd name="connsiteY93" fmla="*/ 1300262 h 1353297"/>
              <a:gd name="connsiteX94" fmla="*/ 4502358 w 10678681"/>
              <a:gd name="connsiteY94" fmla="*/ 1302558 h 1353297"/>
              <a:gd name="connsiteX95" fmla="*/ 4498919 w 10678681"/>
              <a:gd name="connsiteY95" fmla="*/ 1312115 h 1353297"/>
              <a:gd name="connsiteX96" fmla="*/ 4492075 w 10678681"/>
              <a:gd name="connsiteY96" fmla="*/ 1313357 h 1353297"/>
              <a:gd name="connsiteX97" fmla="*/ 4487466 w 10678681"/>
              <a:gd name="connsiteY97" fmla="*/ 1304102 h 1353297"/>
              <a:gd name="connsiteX98" fmla="*/ 4398292 w 10678681"/>
              <a:gd name="connsiteY98" fmla="*/ 1278410 h 1353297"/>
              <a:gd name="connsiteX99" fmla="*/ 4306088 w 10678681"/>
              <a:gd name="connsiteY99" fmla="*/ 1282512 h 1353297"/>
              <a:gd name="connsiteX100" fmla="*/ 4188995 w 10678681"/>
              <a:gd name="connsiteY100" fmla="*/ 1296718 h 1353297"/>
              <a:gd name="connsiteX101" fmla="*/ 4136582 w 10678681"/>
              <a:gd name="connsiteY101" fmla="*/ 1287687 h 1353297"/>
              <a:gd name="connsiteX102" fmla="*/ 4064614 w 10678681"/>
              <a:gd name="connsiteY102" fmla="*/ 1296118 h 1353297"/>
              <a:gd name="connsiteX103" fmla="*/ 3906561 w 10678681"/>
              <a:gd name="connsiteY103" fmla="*/ 1352435 h 1353297"/>
              <a:gd name="connsiteX104" fmla="*/ 3787890 w 10678681"/>
              <a:gd name="connsiteY104" fmla="*/ 1352442 h 1353297"/>
              <a:gd name="connsiteX105" fmla="*/ 3745993 w 10678681"/>
              <a:gd name="connsiteY105" fmla="*/ 1342630 h 1353297"/>
              <a:gd name="connsiteX106" fmla="*/ 3675785 w 10678681"/>
              <a:gd name="connsiteY106" fmla="*/ 1326802 h 1353297"/>
              <a:gd name="connsiteX107" fmla="*/ 3623856 w 10678681"/>
              <a:gd name="connsiteY107" fmla="*/ 1290804 h 1353297"/>
              <a:gd name="connsiteX108" fmla="*/ 3564933 w 10678681"/>
              <a:gd name="connsiteY108" fmla="*/ 1287147 h 1353297"/>
              <a:gd name="connsiteX109" fmla="*/ 3550537 w 10678681"/>
              <a:gd name="connsiteY109" fmla="*/ 1317552 h 1353297"/>
              <a:gd name="connsiteX110" fmla="*/ 3487736 w 10678681"/>
              <a:gd name="connsiteY110" fmla="*/ 1303493 h 1353297"/>
              <a:gd name="connsiteX111" fmla="*/ 3392548 w 10678681"/>
              <a:gd name="connsiteY111" fmla="*/ 1278741 h 1353297"/>
              <a:gd name="connsiteX112" fmla="*/ 3337466 w 10678681"/>
              <a:gd name="connsiteY112" fmla="*/ 1272537 h 1353297"/>
              <a:gd name="connsiteX113" fmla="*/ 3187206 w 10678681"/>
              <a:gd name="connsiteY113" fmla="*/ 1246821 h 1353297"/>
              <a:gd name="connsiteX114" fmla="*/ 3036856 w 10678681"/>
              <a:gd name="connsiteY114" fmla="*/ 1214383 h 1353297"/>
              <a:gd name="connsiteX115" fmla="*/ 2824973 w 10678681"/>
              <a:gd name="connsiteY115" fmla="*/ 1134864 h 1353297"/>
              <a:gd name="connsiteX116" fmla="*/ 2804398 w 10678681"/>
              <a:gd name="connsiteY116" fmla="*/ 1125556 h 1353297"/>
              <a:gd name="connsiteX117" fmla="*/ 2775396 w 10678681"/>
              <a:gd name="connsiteY117" fmla="*/ 1130148 h 1353297"/>
              <a:gd name="connsiteX118" fmla="*/ 2659096 w 10678681"/>
              <a:gd name="connsiteY118" fmla="*/ 1150294 h 1353297"/>
              <a:gd name="connsiteX119" fmla="*/ 2567088 w 10678681"/>
              <a:gd name="connsiteY119" fmla="*/ 1181781 h 1353297"/>
              <a:gd name="connsiteX120" fmla="*/ 2454501 w 10678681"/>
              <a:gd name="connsiteY120" fmla="*/ 1155455 h 1353297"/>
              <a:gd name="connsiteX121" fmla="*/ 2385161 w 10678681"/>
              <a:gd name="connsiteY121" fmla="*/ 1161312 h 1353297"/>
              <a:gd name="connsiteX122" fmla="*/ 2273361 w 10678681"/>
              <a:gd name="connsiteY122" fmla="*/ 1134090 h 1353297"/>
              <a:gd name="connsiteX123" fmla="*/ 2132003 w 10678681"/>
              <a:gd name="connsiteY123" fmla="*/ 1139225 h 1353297"/>
              <a:gd name="connsiteX124" fmla="*/ 2041224 w 10678681"/>
              <a:gd name="connsiteY124" fmla="*/ 1147536 h 1353297"/>
              <a:gd name="connsiteX125" fmla="*/ 2010157 w 10678681"/>
              <a:gd name="connsiteY125" fmla="*/ 1152767 h 1353297"/>
              <a:gd name="connsiteX126" fmla="*/ 1901837 w 10678681"/>
              <a:gd name="connsiteY126" fmla="*/ 1221762 h 1353297"/>
              <a:gd name="connsiteX127" fmla="*/ 1836762 w 10678681"/>
              <a:gd name="connsiteY127" fmla="*/ 1237387 h 1353297"/>
              <a:gd name="connsiteX128" fmla="*/ 1735877 w 10678681"/>
              <a:gd name="connsiteY128" fmla="*/ 1246527 h 1353297"/>
              <a:gd name="connsiteX129" fmla="*/ 1705069 w 10678681"/>
              <a:gd name="connsiteY129" fmla="*/ 1251989 h 1353297"/>
              <a:gd name="connsiteX130" fmla="*/ 1307888 w 10678681"/>
              <a:gd name="connsiteY130" fmla="*/ 1283156 h 1353297"/>
              <a:gd name="connsiteX131" fmla="*/ 1220734 w 10678681"/>
              <a:gd name="connsiteY131" fmla="*/ 1257811 h 1353297"/>
              <a:gd name="connsiteX132" fmla="*/ 1021737 w 10678681"/>
              <a:gd name="connsiteY132" fmla="*/ 1238739 h 1353297"/>
              <a:gd name="connsiteX133" fmla="*/ 959820 w 10678681"/>
              <a:gd name="connsiteY133" fmla="*/ 1275863 h 1353297"/>
              <a:gd name="connsiteX134" fmla="*/ 929137 w 10678681"/>
              <a:gd name="connsiteY134" fmla="*/ 1273957 h 1353297"/>
              <a:gd name="connsiteX135" fmla="*/ 878849 w 10678681"/>
              <a:gd name="connsiteY135" fmla="*/ 1266740 h 1353297"/>
              <a:gd name="connsiteX136" fmla="*/ 800667 w 10678681"/>
              <a:gd name="connsiteY136" fmla="*/ 1282041 h 1353297"/>
              <a:gd name="connsiteX137" fmla="*/ 644906 w 10678681"/>
              <a:gd name="connsiteY137" fmla="*/ 1273685 h 1353297"/>
              <a:gd name="connsiteX138" fmla="*/ 379869 w 10678681"/>
              <a:gd name="connsiteY138" fmla="*/ 1339165 h 1353297"/>
              <a:gd name="connsiteX139" fmla="*/ 137696 w 10678681"/>
              <a:gd name="connsiteY139" fmla="*/ 1319217 h 1353297"/>
              <a:gd name="connsiteX140" fmla="*/ 54250 w 10678681"/>
              <a:gd name="connsiteY140" fmla="*/ 1315838 h 1353297"/>
              <a:gd name="connsiteX141" fmla="*/ 28042 w 10678681"/>
              <a:gd name="connsiteY141" fmla="*/ 1297822 h 1353297"/>
              <a:gd name="connsiteX142" fmla="*/ 0 w 10678681"/>
              <a:gd name="connsiteY142" fmla="*/ 1294612 h 1353297"/>
              <a:gd name="connsiteX143" fmla="*/ 0 w 10678681"/>
              <a:gd name="connsiteY143" fmla="*/ 0 h 1353297"/>
              <a:gd name="connsiteX0" fmla="*/ 0 w 10678681"/>
              <a:gd name="connsiteY0" fmla="*/ 0 h 1353297"/>
              <a:gd name="connsiteX1" fmla="*/ 10678681 w 10678681"/>
              <a:gd name="connsiteY1" fmla="*/ 0 h 1353297"/>
              <a:gd name="connsiteX2" fmla="*/ 10666019 w 10678681"/>
              <a:gd name="connsiteY2" fmla="*/ 7876 h 1353297"/>
              <a:gd name="connsiteX3" fmla="*/ 10632825 w 10678681"/>
              <a:gd name="connsiteY3" fmla="*/ 32153 h 1353297"/>
              <a:gd name="connsiteX4" fmla="*/ 10510605 w 10678681"/>
              <a:gd name="connsiteY4" fmla="*/ 30449 h 1353297"/>
              <a:gd name="connsiteX5" fmla="*/ 10456989 w 10678681"/>
              <a:gd name="connsiteY5" fmla="*/ 979 h 1353297"/>
              <a:gd name="connsiteX6" fmla="*/ 10438642 w 10678681"/>
              <a:gd name="connsiteY6" fmla="*/ 1524 h 1353297"/>
              <a:gd name="connsiteX7" fmla="*/ 10407146 w 10678681"/>
              <a:gd name="connsiteY7" fmla="*/ 43659 h 1353297"/>
              <a:gd name="connsiteX8" fmla="*/ 10357996 w 10678681"/>
              <a:gd name="connsiteY8" fmla="*/ 50836 h 1353297"/>
              <a:gd name="connsiteX9" fmla="*/ 10306667 w 10678681"/>
              <a:gd name="connsiteY9" fmla="*/ 109739 h 1353297"/>
              <a:gd name="connsiteX10" fmla="*/ 10115334 w 10678681"/>
              <a:gd name="connsiteY10" fmla="*/ 155658 h 1353297"/>
              <a:gd name="connsiteX11" fmla="*/ 10068157 w 10678681"/>
              <a:gd name="connsiteY11" fmla="*/ 215673 h 1353297"/>
              <a:gd name="connsiteX12" fmla="*/ 10045431 w 10678681"/>
              <a:gd name="connsiteY12" fmla="*/ 229568 h 1353297"/>
              <a:gd name="connsiteX13" fmla="*/ 10013265 w 10678681"/>
              <a:gd name="connsiteY13" fmla="*/ 284757 h 1353297"/>
              <a:gd name="connsiteX14" fmla="*/ 9862496 w 10678681"/>
              <a:gd name="connsiteY14" fmla="*/ 223033 h 1353297"/>
              <a:gd name="connsiteX15" fmla="*/ 9679638 w 10678681"/>
              <a:gd name="connsiteY15" fmla="*/ 277462 h 1353297"/>
              <a:gd name="connsiteX16" fmla="*/ 9498347 w 10678681"/>
              <a:gd name="connsiteY16" fmla="*/ 244723 h 1353297"/>
              <a:gd name="connsiteX17" fmla="*/ 9399702 w 10678681"/>
              <a:gd name="connsiteY17" fmla="*/ 276316 h 1353297"/>
              <a:gd name="connsiteX18" fmla="*/ 9378439 w 10678681"/>
              <a:gd name="connsiteY18" fmla="*/ 326244 h 1353297"/>
              <a:gd name="connsiteX19" fmla="*/ 9121744 w 10678681"/>
              <a:gd name="connsiteY19" fmla="*/ 365177 h 1353297"/>
              <a:gd name="connsiteX20" fmla="*/ 9061654 w 10678681"/>
              <a:gd name="connsiteY20" fmla="*/ 393730 h 1353297"/>
              <a:gd name="connsiteX21" fmla="*/ 8997577 w 10678681"/>
              <a:gd name="connsiteY21" fmla="*/ 380865 h 1353297"/>
              <a:gd name="connsiteX22" fmla="*/ 8907968 w 10678681"/>
              <a:gd name="connsiteY22" fmla="*/ 447345 h 1353297"/>
              <a:gd name="connsiteX23" fmla="*/ 8764163 w 10678681"/>
              <a:gd name="connsiteY23" fmla="*/ 471000 h 1353297"/>
              <a:gd name="connsiteX24" fmla="*/ 8680155 w 10678681"/>
              <a:gd name="connsiteY24" fmla="*/ 492404 h 1353297"/>
              <a:gd name="connsiteX25" fmla="*/ 8651436 w 10678681"/>
              <a:gd name="connsiteY25" fmla="*/ 511923 h 1353297"/>
              <a:gd name="connsiteX26" fmla="*/ 8609185 w 10678681"/>
              <a:gd name="connsiteY26" fmla="*/ 531525 h 1353297"/>
              <a:gd name="connsiteX27" fmla="*/ 8537091 w 10678681"/>
              <a:gd name="connsiteY27" fmla="*/ 574933 h 1353297"/>
              <a:gd name="connsiteX28" fmla="*/ 8435931 w 10678681"/>
              <a:gd name="connsiteY28" fmla="*/ 617926 h 1353297"/>
              <a:gd name="connsiteX29" fmla="*/ 8348623 w 10678681"/>
              <a:gd name="connsiteY29" fmla="*/ 600607 h 1353297"/>
              <a:gd name="connsiteX30" fmla="*/ 8344233 w 10678681"/>
              <a:gd name="connsiteY30" fmla="*/ 610922 h 1353297"/>
              <a:gd name="connsiteX31" fmla="*/ 8290622 w 10678681"/>
              <a:gd name="connsiteY31" fmla="*/ 622687 h 1353297"/>
              <a:gd name="connsiteX32" fmla="*/ 8086698 w 10678681"/>
              <a:gd name="connsiteY32" fmla="*/ 605185 h 1353297"/>
              <a:gd name="connsiteX33" fmla="*/ 7982378 w 10678681"/>
              <a:gd name="connsiteY33" fmla="*/ 629799 h 1353297"/>
              <a:gd name="connsiteX34" fmla="*/ 7947952 w 10678681"/>
              <a:gd name="connsiteY34" fmla="*/ 648003 h 1353297"/>
              <a:gd name="connsiteX35" fmla="*/ 7890112 w 10678681"/>
              <a:gd name="connsiteY35" fmla="*/ 677915 h 1353297"/>
              <a:gd name="connsiteX36" fmla="*/ 7853284 w 10678681"/>
              <a:gd name="connsiteY36" fmla="*/ 723588 h 1353297"/>
              <a:gd name="connsiteX37" fmla="*/ 7802383 w 10678681"/>
              <a:gd name="connsiteY37" fmla="*/ 739359 h 1353297"/>
              <a:gd name="connsiteX38" fmla="*/ 7730518 w 10678681"/>
              <a:gd name="connsiteY38" fmla="*/ 739526 h 1353297"/>
              <a:gd name="connsiteX39" fmla="*/ 7652907 w 10678681"/>
              <a:gd name="connsiteY39" fmla="*/ 783273 h 1353297"/>
              <a:gd name="connsiteX40" fmla="*/ 7606008 w 10678681"/>
              <a:gd name="connsiteY40" fmla="*/ 800717 h 1353297"/>
              <a:gd name="connsiteX41" fmla="*/ 7480223 w 10678681"/>
              <a:gd name="connsiteY41" fmla="*/ 856821 h 1353297"/>
              <a:gd name="connsiteX42" fmla="*/ 7356005 w 10678681"/>
              <a:gd name="connsiteY42" fmla="*/ 919462 h 1353297"/>
              <a:gd name="connsiteX43" fmla="*/ 7305396 w 10678681"/>
              <a:gd name="connsiteY43" fmla="*/ 986228 h 1353297"/>
              <a:gd name="connsiteX44" fmla="*/ 7266251 w 10678681"/>
              <a:gd name="connsiteY44" fmla="*/ 967864 h 1353297"/>
              <a:gd name="connsiteX45" fmla="*/ 7269396 w 10678681"/>
              <a:gd name="connsiteY45" fmla="*/ 989282 h 1353297"/>
              <a:gd name="connsiteX46" fmla="*/ 7258094 w 10678681"/>
              <a:gd name="connsiteY46" fmla="*/ 990679 h 1353297"/>
              <a:gd name="connsiteX47" fmla="*/ 7257893 w 10678681"/>
              <a:gd name="connsiteY47" fmla="*/ 991204 h 1353297"/>
              <a:gd name="connsiteX48" fmla="*/ 7247153 w 10678681"/>
              <a:gd name="connsiteY48" fmla="*/ 991550 h 1353297"/>
              <a:gd name="connsiteX49" fmla="*/ 7193612 w 10678681"/>
              <a:gd name="connsiteY49" fmla="*/ 987042 h 1353297"/>
              <a:gd name="connsiteX50" fmla="*/ 7132632 w 10678681"/>
              <a:gd name="connsiteY50" fmla="*/ 1042036 h 1353297"/>
              <a:gd name="connsiteX51" fmla="*/ 7105610 w 10678681"/>
              <a:gd name="connsiteY51" fmla="*/ 1053537 h 1353297"/>
              <a:gd name="connsiteX52" fmla="*/ 7069148 w 10678681"/>
              <a:gd name="connsiteY52" fmla="*/ 1047163 h 1353297"/>
              <a:gd name="connsiteX53" fmla="*/ 7039634 w 10678681"/>
              <a:gd name="connsiteY53" fmla="*/ 1059971 h 1353297"/>
              <a:gd name="connsiteX54" fmla="*/ 7033445 w 10678681"/>
              <a:gd name="connsiteY54" fmla="*/ 1063314 h 1353297"/>
              <a:gd name="connsiteX55" fmla="*/ 6999157 w 10678681"/>
              <a:gd name="connsiteY55" fmla="*/ 1055282 h 1353297"/>
              <a:gd name="connsiteX56" fmla="*/ 6981874 w 10678681"/>
              <a:gd name="connsiteY56" fmla="*/ 1053827 h 1353297"/>
              <a:gd name="connsiteX57" fmla="*/ 6976102 w 10678681"/>
              <a:gd name="connsiteY57" fmla="*/ 1047854 h 1353297"/>
              <a:gd name="connsiteX58" fmla="*/ 6951040 w 10678681"/>
              <a:gd name="connsiteY58" fmla="*/ 1048531 h 1353297"/>
              <a:gd name="connsiteX59" fmla="*/ 6948497 w 10678681"/>
              <a:gd name="connsiteY59" fmla="*/ 1050706 h 1353297"/>
              <a:gd name="connsiteX60" fmla="*/ 6926582 w 10678681"/>
              <a:gd name="connsiteY60" fmla="*/ 1043462 h 1353297"/>
              <a:gd name="connsiteX61" fmla="*/ 6833743 w 10678681"/>
              <a:gd name="connsiteY61" fmla="*/ 1027960 h 1353297"/>
              <a:gd name="connsiteX62" fmla="*/ 6687090 w 10678681"/>
              <a:gd name="connsiteY62" fmla="*/ 1063250 h 1353297"/>
              <a:gd name="connsiteX63" fmla="*/ 6437450 w 10678681"/>
              <a:gd name="connsiteY63" fmla="*/ 1101075 h 1353297"/>
              <a:gd name="connsiteX64" fmla="*/ 6327795 w 10678681"/>
              <a:gd name="connsiteY64" fmla="*/ 1088142 h 1353297"/>
              <a:gd name="connsiteX65" fmla="*/ 6136549 w 10678681"/>
              <a:gd name="connsiteY65" fmla="*/ 1100268 h 1353297"/>
              <a:gd name="connsiteX66" fmla="*/ 6004655 w 10678681"/>
              <a:gd name="connsiteY66" fmla="*/ 1114946 h 1353297"/>
              <a:gd name="connsiteX67" fmla="*/ 5936643 w 10678681"/>
              <a:gd name="connsiteY67" fmla="*/ 1095428 h 1353297"/>
              <a:gd name="connsiteX68" fmla="*/ 5912484 w 10678681"/>
              <a:gd name="connsiteY68" fmla="*/ 1112624 h 1353297"/>
              <a:gd name="connsiteX69" fmla="*/ 5908387 w 10678681"/>
              <a:gd name="connsiteY69" fmla="*/ 1116018 h 1353297"/>
              <a:gd name="connsiteX70" fmla="*/ 5890495 w 10678681"/>
              <a:gd name="connsiteY70" fmla="*/ 1120268 h 1353297"/>
              <a:gd name="connsiteX71" fmla="*/ 5887318 w 10678681"/>
              <a:gd name="connsiteY71" fmla="*/ 1133134 h 1353297"/>
              <a:gd name="connsiteX72" fmla="*/ 5861726 w 10678681"/>
              <a:gd name="connsiteY72" fmla="*/ 1147891 h 1353297"/>
              <a:gd name="connsiteX73" fmla="*/ 5805823 w 10678681"/>
              <a:gd name="connsiteY73" fmla="*/ 1152457 h 1353297"/>
              <a:gd name="connsiteX74" fmla="*/ 5689841 w 10678681"/>
              <a:gd name="connsiteY74" fmla="*/ 1176232 h 1353297"/>
              <a:gd name="connsiteX75" fmla="*/ 5605119 w 10678681"/>
              <a:gd name="connsiteY75" fmla="*/ 1190202 h 1353297"/>
              <a:gd name="connsiteX76" fmla="*/ 5488513 w 10678681"/>
              <a:gd name="connsiteY76" fmla="*/ 1205367 h 1353297"/>
              <a:gd name="connsiteX77" fmla="*/ 5402905 w 10678681"/>
              <a:gd name="connsiteY77" fmla="*/ 1241191 h 1353297"/>
              <a:gd name="connsiteX78" fmla="*/ 5285593 w 10678681"/>
              <a:gd name="connsiteY78" fmla="*/ 1273569 h 1353297"/>
              <a:gd name="connsiteX79" fmla="*/ 5192893 w 10678681"/>
              <a:gd name="connsiteY79" fmla="*/ 1247188 h 1353297"/>
              <a:gd name="connsiteX80" fmla="*/ 5186475 w 10678681"/>
              <a:gd name="connsiteY80" fmla="*/ 1257028 h 1353297"/>
              <a:gd name="connsiteX81" fmla="*/ 5126038 w 10678681"/>
              <a:gd name="connsiteY81" fmla="*/ 1263189 h 1353297"/>
              <a:gd name="connsiteX82" fmla="*/ 4894688 w 10678681"/>
              <a:gd name="connsiteY82" fmla="*/ 1247184 h 1353297"/>
              <a:gd name="connsiteX83" fmla="*/ 4788036 w 10678681"/>
              <a:gd name="connsiteY83" fmla="*/ 1238182 h 1353297"/>
              <a:gd name="connsiteX84" fmla="*/ 4747555 w 10678681"/>
              <a:gd name="connsiteY84" fmla="*/ 1252768 h 1353297"/>
              <a:gd name="connsiteX85" fmla="*/ 4679644 w 10678681"/>
              <a:gd name="connsiteY85" fmla="*/ 1276603 h 1353297"/>
              <a:gd name="connsiteX86" fmla="*/ 4632222 w 10678681"/>
              <a:gd name="connsiteY86" fmla="*/ 1318360 h 1353297"/>
              <a:gd name="connsiteX87" fmla="*/ 4617358 w 10678681"/>
              <a:gd name="connsiteY87" fmla="*/ 1327690 h 1353297"/>
              <a:gd name="connsiteX88" fmla="*/ 4589102 w 10678681"/>
              <a:gd name="connsiteY88" fmla="*/ 1321223 h 1353297"/>
              <a:gd name="connsiteX89" fmla="*/ 4578184 w 10678681"/>
              <a:gd name="connsiteY89" fmla="*/ 1326745 h 1353297"/>
              <a:gd name="connsiteX90" fmla="*/ 4574270 w 10678681"/>
              <a:gd name="connsiteY90" fmla="*/ 1325878 h 1353297"/>
              <a:gd name="connsiteX91" fmla="*/ 4564919 w 10678681"/>
              <a:gd name="connsiteY91" fmla="*/ 1325507 h 1353297"/>
              <a:gd name="connsiteX92" fmla="*/ 4566586 w 10678681"/>
              <a:gd name="connsiteY92" fmla="*/ 1316963 h 1353297"/>
              <a:gd name="connsiteX93" fmla="*/ 4556303 w 10678681"/>
              <a:gd name="connsiteY93" fmla="*/ 1300262 h 1353297"/>
              <a:gd name="connsiteX94" fmla="*/ 4502358 w 10678681"/>
              <a:gd name="connsiteY94" fmla="*/ 1302558 h 1353297"/>
              <a:gd name="connsiteX95" fmla="*/ 4498919 w 10678681"/>
              <a:gd name="connsiteY95" fmla="*/ 1312115 h 1353297"/>
              <a:gd name="connsiteX96" fmla="*/ 4492075 w 10678681"/>
              <a:gd name="connsiteY96" fmla="*/ 1313357 h 1353297"/>
              <a:gd name="connsiteX97" fmla="*/ 4487466 w 10678681"/>
              <a:gd name="connsiteY97" fmla="*/ 1304102 h 1353297"/>
              <a:gd name="connsiteX98" fmla="*/ 4398292 w 10678681"/>
              <a:gd name="connsiteY98" fmla="*/ 1278410 h 1353297"/>
              <a:gd name="connsiteX99" fmla="*/ 4306088 w 10678681"/>
              <a:gd name="connsiteY99" fmla="*/ 1282512 h 1353297"/>
              <a:gd name="connsiteX100" fmla="*/ 4188995 w 10678681"/>
              <a:gd name="connsiteY100" fmla="*/ 1296718 h 1353297"/>
              <a:gd name="connsiteX101" fmla="*/ 4136582 w 10678681"/>
              <a:gd name="connsiteY101" fmla="*/ 1287687 h 1353297"/>
              <a:gd name="connsiteX102" fmla="*/ 4064614 w 10678681"/>
              <a:gd name="connsiteY102" fmla="*/ 1296118 h 1353297"/>
              <a:gd name="connsiteX103" fmla="*/ 3906561 w 10678681"/>
              <a:gd name="connsiteY103" fmla="*/ 1352435 h 1353297"/>
              <a:gd name="connsiteX104" fmla="*/ 3787890 w 10678681"/>
              <a:gd name="connsiteY104" fmla="*/ 1352442 h 1353297"/>
              <a:gd name="connsiteX105" fmla="*/ 3745993 w 10678681"/>
              <a:gd name="connsiteY105" fmla="*/ 1342630 h 1353297"/>
              <a:gd name="connsiteX106" fmla="*/ 3675785 w 10678681"/>
              <a:gd name="connsiteY106" fmla="*/ 1326802 h 1353297"/>
              <a:gd name="connsiteX107" fmla="*/ 3623856 w 10678681"/>
              <a:gd name="connsiteY107" fmla="*/ 1290804 h 1353297"/>
              <a:gd name="connsiteX108" fmla="*/ 3564933 w 10678681"/>
              <a:gd name="connsiteY108" fmla="*/ 1287147 h 1353297"/>
              <a:gd name="connsiteX109" fmla="*/ 3550537 w 10678681"/>
              <a:gd name="connsiteY109" fmla="*/ 1317552 h 1353297"/>
              <a:gd name="connsiteX110" fmla="*/ 3487736 w 10678681"/>
              <a:gd name="connsiteY110" fmla="*/ 1303493 h 1353297"/>
              <a:gd name="connsiteX111" fmla="*/ 3392548 w 10678681"/>
              <a:gd name="connsiteY111" fmla="*/ 1278741 h 1353297"/>
              <a:gd name="connsiteX112" fmla="*/ 3337466 w 10678681"/>
              <a:gd name="connsiteY112" fmla="*/ 1272537 h 1353297"/>
              <a:gd name="connsiteX113" fmla="*/ 3187206 w 10678681"/>
              <a:gd name="connsiteY113" fmla="*/ 1246821 h 1353297"/>
              <a:gd name="connsiteX114" fmla="*/ 3036856 w 10678681"/>
              <a:gd name="connsiteY114" fmla="*/ 1214383 h 1353297"/>
              <a:gd name="connsiteX115" fmla="*/ 2824973 w 10678681"/>
              <a:gd name="connsiteY115" fmla="*/ 1134864 h 1353297"/>
              <a:gd name="connsiteX116" fmla="*/ 2804398 w 10678681"/>
              <a:gd name="connsiteY116" fmla="*/ 1125556 h 1353297"/>
              <a:gd name="connsiteX117" fmla="*/ 2775396 w 10678681"/>
              <a:gd name="connsiteY117" fmla="*/ 1130148 h 1353297"/>
              <a:gd name="connsiteX118" fmla="*/ 2659096 w 10678681"/>
              <a:gd name="connsiteY118" fmla="*/ 1150294 h 1353297"/>
              <a:gd name="connsiteX119" fmla="*/ 2567088 w 10678681"/>
              <a:gd name="connsiteY119" fmla="*/ 1181781 h 1353297"/>
              <a:gd name="connsiteX120" fmla="*/ 2454501 w 10678681"/>
              <a:gd name="connsiteY120" fmla="*/ 1155455 h 1353297"/>
              <a:gd name="connsiteX121" fmla="*/ 2385161 w 10678681"/>
              <a:gd name="connsiteY121" fmla="*/ 1161312 h 1353297"/>
              <a:gd name="connsiteX122" fmla="*/ 2273361 w 10678681"/>
              <a:gd name="connsiteY122" fmla="*/ 1134090 h 1353297"/>
              <a:gd name="connsiteX123" fmla="*/ 2132003 w 10678681"/>
              <a:gd name="connsiteY123" fmla="*/ 1139225 h 1353297"/>
              <a:gd name="connsiteX124" fmla="*/ 2041224 w 10678681"/>
              <a:gd name="connsiteY124" fmla="*/ 1147536 h 1353297"/>
              <a:gd name="connsiteX125" fmla="*/ 2010157 w 10678681"/>
              <a:gd name="connsiteY125" fmla="*/ 1152767 h 1353297"/>
              <a:gd name="connsiteX126" fmla="*/ 1836762 w 10678681"/>
              <a:gd name="connsiteY126" fmla="*/ 1237387 h 1353297"/>
              <a:gd name="connsiteX127" fmla="*/ 1735877 w 10678681"/>
              <a:gd name="connsiteY127" fmla="*/ 1246527 h 1353297"/>
              <a:gd name="connsiteX128" fmla="*/ 1705069 w 10678681"/>
              <a:gd name="connsiteY128" fmla="*/ 1251989 h 1353297"/>
              <a:gd name="connsiteX129" fmla="*/ 1307888 w 10678681"/>
              <a:gd name="connsiteY129" fmla="*/ 1283156 h 1353297"/>
              <a:gd name="connsiteX130" fmla="*/ 1220734 w 10678681"/>
              <a:gd name="connsiteY130" fmla="*/ 1257811 h 1353297"/>
              <a:gd name="connsiteX131" fmla="*/ 1021737 w 10678681"/>
              <a:gd name="connsiteY131" fmla="*/ 1238739 h 1353297"/>
              <a:gd name="connsiteX132" fmla="*/ 959820 w 10678681"/>
              <a:gd name="connsiteY132" fmla="*/ 1275863 h 1353297"/>
              <a:gd name="connsiteX133" fmla="*/ 929137 w 10678681"/>
              <a:gd name="connsiteY133" fmla="*/ 1273957 h 1353297"/>
              <a:gd name="connsiteX134" fmla="*/ 878849 w 10678681"/>
              <a:gd name="connsiteY134" fmla="*/ 1266740 h 1353297"/>
              <a:gd name="connsiteX135" fmla="*/ 800667 w 10678681"/>
              <a:gd name="connsiteY135" fmla="*/ 1282041 h 1353297"/>
              <a:gd name="connsiteX136" fmla="*/ 644906 w 10678681"/>
              <a:gd name="connsiteY136" fmla="*/ 1273685 h 1353297"/>
              <a:gd name="connsiteX137" fmla="*/ 379869 w 10678681"/>
              <a:gd name="connsiteY137" fmla="*/ 1339165 h 1353297"/>
              <a:gd name="connsiteX138" fmla="*/ 137696 w 10678681"/>
              <a:gd name="connsiteY138" fmla="*/ 1319217 h 1353297"/>
              <a:gd name="connsiteX139" fmla="*/ 54250 w 10678681"/>
              <a:gd name="connsiteY139" fmla="*/ 1315838 h 1353297"/>
              <a:gd name="connsiteX140" fmla="*/ 28042 w 10678681"/>
              <a:gd name="connsiteY140" fmla="*/ 1297822 h 1353297"/>
              <a:gd name="connsiteX141" fmla="*/ 0 w 10678681"/>
              <a:gd name="connsiteY141" fmla="*/ 1294612 h 1353297"/>
              <a:gd name="connsiteX142" fmla="*/ 0 w 10678681"/>
              <a:gd name="connsiteY142" fmla="*/ 0 h 1353297"/>
              <a:gd name="connsiteX0" fmla="*/ 0 w 10678681"/>
              <a:gd name="connsiteY0" fmla="*/ 0 h 1353297"/>
              <a:gd name="connsiteX1" fmla="*/ 10678681 w 10678681"/>
              <a:gd name="connsiteY1" fmla="*/ 0 h 1353297"/>
              <a:gd name="connsiteX2" fmla="*/ 10666019 w 10678681"/>
              <a:gd name="connsiteY2" fmla="*/ 7876 h 1353297"/>
              <a:gd name="connsiteX3" fmla="*/ 10632825 w 10678681"/>
              <a:gd name="connsiteY3" fmla="*/ 32153 h 1353297"/>
              <a:gd name="connsiteX4" fmla="*/ 10510605 w 10678681"/>
              <a:gd name="connsiteY4" fmla="*/ 30449 h 1353297"/>
              <a:gd name="connsiteX5" fmla="*/ 10456989 w 10678681"/>
              <a:gd name="connsiteY5" fmla="*/ 979 h 1353297"/>
              <a:gd name="connsiteX6" fmla="*/ 10438642 w 10678681"/>
              <a:gd name="connsiteY6" fmla="*/ 1524 h 1353297"/>
              <a:gd name="connsiteX7" fmla="*/ 10407146 w 10678681"/>
              <a:gd name="connsiteY7" fmla="*/ 43659 h 1353297"/>
              <a:gd name="connsiteX8" fmla="*/ 10357996 w 10678681"/>
              <a:gd name="connsiteY8" fmla="*/ 50836 h 1353297"/>
              <a:gd name="connsiteX9" fmla="*/ 10306667 w 10678681"/>
              <a:gd name="connsiteY9" fmla="*/ 109739 h 1353297"/>
              <a:gd name="connsiteX10" fmla="*/ 10115334 w 10678681"/>
              <a:gd name="connsiteY10" fmla="*/ 155658 h 1353297"/>
              <a:gd name="connsiteX11" fmla="*/ 10068157 w 10678681"/>
              <a:gd name="connsiteY11" fmla="*/ 215673 h 1353297"/>
              <a:gd name="connsiteX12" fmla="*/ 10045431 w 10678681"/>
              <a:gd name="connsiteY12" fmla="*/ 229568 h 1353297"/>
              <a:gd name="connsiteX13" fmla="*/ 10013265 w 10678681"/>
              <a:gd name="connsiteY13" fmla="*/ 284757 h 1353297"/>
              <a:gd name="connsiteX14" fmla="*/ 9862496 w 10678681"/>
              <a:gd name="connsiteY14" fmla="*/ 223033 h 1353297"/>
              <a:gd name="connsiteX15" fmla="*/ 9679638 w 10678681"/>
              <a:gd name="connsiteY15" fmla="*/ 277462 h 1353297"/>
              <a:gd name="connsiteX16" fmla="*/ 9498347 w 10678681"/>
              <a:gd name="connsiteY16" fmla="*/ 244723 h 1353297"/>
              <a:gd name="connsiteX17" fmla="*/ 9399702 w 10678681"/>
              <a:gd name="connsiteY17" fmla="*/ 276316 h 1353297"/>
              <a:gd name="connsiteX18" fmla="*/ 9378439 w 10678681"/>
              <a:gd name="connsiteY18" fmla="*/ 326244 h 1353297"/>
              <a:gd name="connsiteX19" fmla="*/ 9121744 w 10678681"/>
              <a:gd name="connsiteY19" fmla="*/ 365177 h 1353297"/>
              <a:gd name="connsiteX20" fmla="*/ 9061654 w 10678681"/>
              <a:gd name="connsiteY20" fmla="*/ 393730 h 1353297"/>
              <a:gd name="connsiteX21" fmla="*/ 8997577 w 10678681"/>
              <a:gd name="connsiteY21" fmla="*/ 380865 h 1353297"/>
              <a:gd name="connsiteX22" fmla="*/ 8907968 w 10678681"/>
              <a:gd name="connsiteY22" fmla="*/ 447345 h 1353297"/>
              <a:gd name="connsiteX23" fmla="*/ 8764163 w 10678681"/>
              <a:gd name="connsiteY23" fmla="*/ 471000 h 1353297"/>
              <a:gd name="connsiteX24" fmla="*/ 8680155 w 10678681"/>
              <a:gd name="connsiteY24" fmla="*/ 492404 h 1353297"/>
              <a:gd name="connsiteX25" fmla="*/ 8651436 w 10678681"/>
              <a:gd name="connsiteY25" fmla="*/ 511923 h 1353297"/>
              <a:gd name="connsiteX26" fmla="*/ 8609185 w 10678681"/>
              <a:gd name="connsiteY26" fmla="*/ 531525 h 1353297"/>
              <a:gd name="connsiteX27" fmla="*/ 8537091 w 10678681"/>
              <a:gd name="connsiteY27" fmla="*/ 574933 h 1353297"/>
              <a:gd name="connsiteX28" fmla="*/ 8435931 w 10678681"/>
              <a:gd name="connsiteY28" fmla="*/ 617926 h 1353297"/>
              <a:gd name="connsiteX29" fmla="*/ 8348623 w 10678681"/>
              <a:gd name="connsiteY29" fmla="*/ 600607 h 1353297"/>
              <a:gd name="connsiteX30" fmla="*/ 8344233 w 10678681"/>
              <a:gd name="connsiteY30" fmla="*/ 610922 h 1353297"/>
              <a:gd name="connsiteX31" fmla="*/ 8290622 w 10678681"/>
              <a:gd name="connsiteY31" fmla="*/ 622687 h 1353297"/>
              <a:gd name="connsiteX32" fmla="*/ 8086698 w 10678681"/>
              <a:gd name="connsiteY32" fmla="*/ 605185 h 1353297"/>
              <a:gd name="connsiteX33" fmla="*/ 7982378 w 10678681"/>
              <a:gd name="connsiteY33" fmla="*/ 629799 h 1353297"/>
              <a:gd name="connsiteX34" fmla="*/ 7947952 w 10678681"/>
              <a:gd name="connsiteY34" fmla="*/ 648003 h 1353297"/>
              <a:gd name="connsiteX35" fmla="*/ 7890112 w 10678681"/>
              <a:gd name="connsiteY35" fmla="*/ 677915 h 1353297"/>
              <a:gd name="connsiteX36" fmla="*/ 7853284 w 10678681"/>
              <a:gd name="connsiteY36" fmla="*/ 723588 h 1353297"/>
              <a:gd name="connsiteX37" fmla="*/ 7802383 w 10678681"/>
              <a:gd name="connsiteY37" fmla="*/ 739359 h 1353297"/>
              <a:gd name="connsiteX38" fmla="*/ 7730518 w 10678681"/>
              <a:gd name="connsiteY38" fmla="*/ 739526 h 1353297"/>
              <a:gd name="connsiteX39" fmla="*/ 7652907 w 10678681"/>
              <a:gd name="connsiteY39" fmla="*/ 783273 h 1353297"/>
              <a:gd name="connsiteX40" fmla="*/ 7606008 w 10678681"/>
              <a:gd name="connsiteY40" fmla="*/ 800717 h 1353297"/>
              <a:gd name="connsiteX41" fmla="*/ 7480223 w 10678681"/>
              <a:gd name="connsiteY41" fmla="*/ 856821 h 1353297"/>
              <a:gd name="connsiteX42" fmla="*/ 7356005 w 10678681"/>
              <a:gd name="connsiteY42" fmla="*/ 919462 h 1353297"/>
              <a:gd name="connsiteX43" fmla="*/ 7305396 w 10678681"/>
              <a:gd name="connsiteY43" fmla="*/ 986228 h 1353297"/>
              <a:gd name="connsiteX44" fmla="*/ 7266251 w 10678681"/>
              <a:gd name="connsiteY44" fmla="*/ 967864 h 1353297"/>
              <a:gd name="connsiteX45" fmla="*/ 7269396 w 10678681"/>
              <a:gd name="connsiteY45" fmla="*/ 989282 h 1353297"/>
              <a:gd name="connsiteX46" fmla="*/ 7258094 w 10678681"/>
              <a:gd name="connsiteY46" fmla="*/ 990679 h 1353297"/>
              <a:gd name="connsiteX47" fmla="*/ 7257893 w 10678681"/>
              <a:gd name="connsiteY47" fmla="*/ 991204 h 1353297"/>
              <a:gd name="connsiteX48" fmla="*/ 7247153 w 10678681"/>
              <a:gd name="connsiteY48" fmla="*/ 991550 h 1353297"/>
              <a:gd name="connsiteX49" fmla="*/ 7193612 w 10678681"/>
              <a:gd name="connsiteY49" fmla="*/ 987042 h 1353297"/>
              <a:gd name="connsiteX50" fmla="*/ 7132632 w 10678681"/>
              <a:gd name="connsiteY50" fmla="*/ 1042036 h 1353297"/>
              <a:gd name="connsiteX51" fmla="*/ 7105610 w 10678681"/>
              <a:gd name="connsiteY51" fmla="*/ 1053537 h 1353297"/>
              <a:gd name="connsiteX52" fmla="*/ 7069148 w 10678681"/>
              <a:gd name="connsiteY52" fmla="*/ 1047163 h 1353297"/>
              <a:gd name="connsiteX53" fmla="*/ 7039634 w 10678681"/>
              <a:gd name="connsiteY53" fmla="*/ 1059971 h 1353297"/>
              <a:gd name="connsiteX54" fmla="*/ 7033445 w 10678681"/>
              <a:gd name="connsiteY54" fmla="*/ 1063314 h 1353297"/>
              <a:gd name="connsiteX55" fmla="*/ 6999157 w 10678681"/>
              <a:gd name="connsiteY55" fmla="*/ 1055282 h 1353297"/>
              <a:gd name="connsiteX56" fmla="*/ 6981874 w 10678681"/>
              <a:gd name="connsiteY56" fmla="*/ 1053827 h 1353297"/>
              <a:gd name="connsiteX57" fmla="*/ 6976102 w 10678681"/>
              <a:gd name="connsiteY57" fmla="*/ 1047854 h 1353297"/>
              <a:gd name="connsiteX58" fmla="*/ 6951040 w 10678681"/>
              <a:gd name="connsiteY58" fmla="*/ 1048531 h 1353297"/>
              <a:gd name="connsiteX59" fmla="*/ 6948497 w 10678681"/>
              <a:gd name="connsiteY59" fmla="*/ 1050706 h 1353297"/>
              <a:gd name="connsiteX60" fmla="*/ 6926582 w 10678681"/>
              <a:gd name="connsiteY60" fmla="*/ 1043462 h 1353297"/>
              <a:gd name="connsiteX61" fmla="*/ 6833743 w 10678681"/>
              <a:gd name="connsiteY61" fmla="*/ 1027960 h 1353297"/>
              <a:gd name="connsiteX62" fmla="*/ 6687090 w 10678681"/>
              <a:gd name="connsiteY62" fmla="*/ 1063250 h 1353297"/>
              <a:gd name="connsiteX63" fmla="*/ 6437450 w 10678681"/>
              <a:gd name="connsiteY63" fmla="*/ 1101075 h 1353297"/>
              <a:gd name="connsiteX64" fmla="*/ 6327795 w 10678681"/>
              <a:gd name="connsiteY64" fmla="*/ 1088142 h 1353297"/>
              <a:gd name="connsiteX65" fmla="*/ 6136549 w 10678681"/>
              <a:gd name="connsiteY65" fmla="*/ 1100268 h 1353297"/>
              <a:gd name="connsiteX66" fmla="*/ 6004655 w 10678681"/>
              <a:gd name="connsiteY66" fmla="*/ 1114946 h 1353297"/>
              <a:gd name="connsiteX67" fmla="*/ 5936643 w 10678681"/>
              <a:gd name="connsiteY67" fmla="*/ 1095428 h 1353297"/>
              <a:gd name="connsiteX68" fmla="*/ 5912484 w 10678681"/>
              <a:gd name="connsiteY68" fmla="*/ 1112624 h 1353297"/>
              <a:gd name="connsiteX69" fmla="*/ 5908387 w 10678681"/>
              <a:gd name="connsiteY69" fmla="*/ 1116018 h 1353297"/>
              <a:gd name="connsiteX70" fmla="*/ 5890495 w 10678681"/>
              <a:gd name="connsiteY70" fmla="*/ 1120268 h 1353297"/>
              <a:gd name="connsiteX71" fmla="*/ 5887318 w 10678681"/>
              <a:gd name="connsiteY71" fmla="*/ 1133134 h 1353297"/>
              <a:gd name="connsiteX72" fmla="*/ 5861726 w 10678681"/>
              <a:gd name="connsiteY72" fmla="*/ 1147891 h 1353297"/>
              <a:gd name="connsiteX73" fmla="*/ 5805823 w 10678681"/>
              <a:gd name="connsiteY73" fmla="*/ 1152457 h 1353297"/>
              <a:gd name="connsiteX74" fmla="*/ 5689841 w 10678681"/>
              <a:gd name="connsiteY74" fmla="*/ 1176232 h 1353297"/>
              <a:gd name="connsiteX75" fmla="*/ 5605119 w 10678681"/>
              <a:gd name="connsiteY75" fmla="*/ 1190202 h 1353297"/>
              <a:gd name="connsiteX76" fmla="*/ 5488513 w 10678681"/>
              <a:gd name="connsiteY76" fmla="*/ 1205367 h 1353297"/>
              <a:gd name="connsiteX77" fmla="*/ 5402905 w 10678681"/>
              <a:gd name="connsiteY77" fmla="*/ 1241191 h 1353297"/>
              <a:gd name="connsiteX78" fmla="*/ 5285593 w 10678681"/>
              <a:gd name="connsiteY78" fmla="*/ 1273569 h 1353297"/>
              <a:gd name="connsiteX79" fmla="*/ 5192893 w 10678681"/>
              <a:gd name="connsiteY79" fmla="*/ 1247188 h 1353297"/>
              <a:gd name="connsiteX80" fmla="*/ 5186475 w 10678681"/>
              <a:gd name="connsiteY80" fmla="*/ 1257028 h 1353297"/>
              <a:gd name="connsiteX81" fmla="*/ 5126038 w 10678681"/>
              <a:gd name="connsiteY81" fmla="*/ 1263189 h 1353297"/>
              <a:gd name="connsiteX82" fmla="*/ 4894688 w 10678681"/>
              <a:gd name="connsiteY82" fmla="*/ 1247184 h 1353297"/>
              <a:gd name="connsiteX83" fmla="*/ 4788036 w 10678681"/>
              <a:gd name="connsiteY83" fmla="*/ 1238182 h 1353297"/>
              <a:gd name="connsiteX84" fmla="*/ 4747555 w 10678681"/>
              <a:gd name="connsiteY84" fmla="*/ 1252768 h 1353297"/>
              <a:gd name="connsiteX85" fmla="*/ 4679644 w 10678681"/>
              <a:gd name="connsiteY85" fmla="*/ 1276603 h 1353297"/>
              <a:gd name="connsiteX86" fmla="*/ 4632222 w 10678681"/>
              <a:gd name="connsiteY86" fmla="*/ 1318360 h 1353297"/>
              <a:gd name="connsiteX87" fmla="*/ 4617358 w 10678681"/>
              <a:gd name="connsiteY87" fmla="*/ 1327690 h 1353297"/>
              <a:gd name="connsiteX88" fmla="*/ 4589102 w 10678681"/>
              <a:gd name="connsiteY88" fmla="*/ 1321223 h 1353297"/>
              <a:gd name="connsiteX89" fmla="*/ 4578184 w 10678681"/>
              <a:gd name="connsiteY89" fmla="*/ 1326745 h 1353297"/>
              <a:gd name="connsiteX90" fmla="*/ 4574270 w 10678681"/>
              <a:gd name="connsiteY90" fmla="*/ 1325878 h 1353297"/>
              <a:gd name="connsiteX91" fmla="*/ 4564919 w 10678681"/>
              <a:gd name="connsiteY91" fmla="*/ 1325507 h 1353297"/>
              <a:gd name="connsiteX92" fmla="*/ 4566586 w 10678681"/>
              <a:gd name="connsiteY92" fmla="*/ 1316963 h 1353297"/>
              <a:gd name="connsiteX93" fmla="*/ 4556303 w 10678681"/>
              <a:gd name="connsiteY93" fmla="*/ 1300262 h 1353297"/>
              <a:gd name="connsiteX94" fmla="*/ 4502358 w 10678681"/>
              <a:gd name="connsiteY94" fmla="*/ 1302558 h 1353297"/>
              <a:gd name="connsiteX95" fmla="*/ 4498919 w 10678681"/>
              <a:gd name="connsiteY95" fmla="*/ 1312115 h 1353297"/>
              <a:gd name="connsiteX96" fmla="*/ 4492075 w 10678681"/>
              <a:gd name="connsiteY96" fmla="*/ 1313357 h 1353297"/>
              <a:gd name="connsiteX97" fmla="*/ 4487466 w 10678681"/>
              <a:gd name="connsiteY97" fmla="*/ 1304102 h 1353297"/>
              <a:gd name="connsiteX98" fmla="*/ 4398292 w 10678681"/>
              <a:gd name="connsiteY98" fmla="*/ 1278410 h 1353297"/>
              <a:gd name="connsiteX99" fmla="*/ 4306088 w 10678681"/>
              <a:gd name="connsiteY99" fmla="*/ 1282512 h 1353297"/>
              <a:gd name="connsiteX100" fmla="*/ 4188995 w 10678681"/>
              <a:gd name="connsiteY100" fmla="*/ 1296718 h 1353297"/>
              <a:gd name="connsiteX101" fmla="*/ 4136582 w 10678681"/>
              <a:gd name="connsiteY101" fmla="*/ 1287687 h 1353297"/>
              <a:gd name="connsiteX102" fmla="*/ 4064614 w 10678681"/>
              <a:gd name="connsiteY102" fmla="*/ 1296118 h 1353297"/>
              <a:gd name="connsiteX103" fmla="*/ 3906561 w 10678681"/>
              <a:gd name="connsiteY103" fmla="*/ 1352435 h 1353297"/>
              <a:gd name="connsiteX104" fmla="*/ 3787890 w 10678681"/>
              <a:gd name="connsiteY104" fmla="*/ 1352442 h 1353297"/>
              <a:gd name="connsiteX105" fmla="*/ 3745993 w 10678681"/>
              <a:gd name="connsiteY105" fmla="*/ 1342630 h 1353297"/>
              <a:gd name="connsiteX106" fmla="*/ 3675785 w 10678681"/>
              <a:gd name="connsiteY106" fmla="*/ 1326802 h 1353297"/>
              <a:gd name="connsiteX107" fmla="*/ 3623856 w 10678681"/>
              <a:gd name="connsiteY107" fmla="*/ 1290804 h 1353297"/>
              <a:gd name="connsiteX108" fmla="*/ 3564933 w 10678681"/>
              <a:gd name="connsiteY108" fmla="*/ 1287147 h 1353297"/>
              <a:gd name="connsiteX109" fmla="*/ 3550537 w 10678681"/>
              <a:gd name="connsiteY109" fmla="*/ 1317552 h 1353297"/>
              <a:gd name="connsiteX110" fmla="*/ 3487736 w 10678681"/>
              <a:gd name="connsiteY110" fmla="*/ 1303493 h 1353297"/>
              <a:gd name="connsiteX111" fmla="*/ 3392548 w 10678681"/>
              <a:gd name="connsiteY111" fmla="*/ 1278741 h 1353297"/>
              <a:gd name="connsiteX112" fmla="*/ 3337466 w 10678681"/>
              <a:gd name="connsiteY112" fmla="*/ 1272537 h 1353297"/>
              <a:gd name="connsiteX113" fmla="*/ 3187206 w 10678681"/>
              <a:gd name="connsiteY113" fmla="*/ 1246821 h 1353297"/>
              <a:gd name="connsiteX114" fmla="*/ 3036856 w 10678681"/>
              <a:gd name="connsiteY114" fmla="*/ 1214383 h 1353297"/>
              <a:gd name="connsiteX115" fmla="*/ 2824973 w 10678681"/>
              <a:gd name="connsiteY115" fmla="*/ 1134864 h 1353297"/>
              <a:gd name="connsiteX116" fmla="*/ 2804398 w 10678681"/>
              <a:gd name="connsiteY116" fmla="*/ 1125556 h 1353297"/>
              <a:gd name="connsiteX117" fmla="*/ 2775396 w 10678681"/>
              <a:gd name="connsiteY117" fmla="*/ 1130148 h 1353297"/>
              <a:gd name="connsiteX118" fmla="*/ 2659096 w 10678681"/>
              <a:gd name="connsiteY118" fmla="*/ 1150294 h 1353297"/>
              <a:gd name="connsiteX119" fmla="*/ 2567088 w 10678681"/>
              <a:gd name="connsiteY119" fmla="*/ 1181781 h 1353297"/>
              <a:gd name="connsiteX120" fmla="*/ 2454501 w 10678681"/>
              <a:gd name="connsiteY120" fmla="*/ 1155455 h 1353297"/>
              <a:gd name="connsiteX121" fmla="*/ 2385161 w 10678681"/>
              <a:gd name="connsiteY121" fmla="*/ 1161312 h 1353297"/>
              <a:gd name="connsiteX122" fmla="*/ 2273361 w 10678681"/>
              <a:gd name="connsiteY122" fmla="*/ 1134090 h 1353297"/>
              <a:gd name="connsiteX123" fmla="*/ 2132003 w 10678681"/>
              <a:gd name="connsiteY123" fmla="*/ 1139225 h 1353297"/>
              <a:gd name="connsiteX124" fmla="*/ 2041224 w 10678681"/>
              <a:gd name="connsiteY124" fmla="*/ 1147536 h 1353297"/>
              <a:gd name="connsiteX125" fmla="*/ 2010157 w 10678681"/>
              <a:gd name="connsiteY125" fmla="*/ 1152767 h 1353297"/>
              <a:gd name="connsiteX126" fmla="*/ 1859213 w 10678681"/>
              <a:gd name="connsiteY126" fmla="*/ 1199540 h 1353297"/>
              <a:gd name="connsiteX127" fmla="*/ 1735877 w 10678681"/>
              <a:gd name="connsiteY127" fmla="*/ 1246527 h 1353297"/>
              <a:gd name="connsiteX128" fmla="*/ 1705069 w 10678681"/>
              <a:gd name="connsiteY128" fmla="*/ 1251989 h 1353297"/>
              <a:gd name="connsiteX129" fmla="*/ 1307888 w 10678681"/>
              <a:gd name="connsiteY129" fmla="*/ 1283156 h 1353297"/>
              <a:gd name="connsiteX130" fmla="*/ 1220734 w 10678681"/>
              <a:gd name="connsiteY130" fmla="*/ 1257811 h 1353297"/>
              <a:gd name="connsiteX131" fmla="*/ 1021737 w 10678681"/>
              <a:gd name="connsiteY131" fmla="*/ 1238739 h 1353297"/>
              <a:gd name="connsiteX132" fmla="*/ 959820 w 10678681"/>
              <a:gd name="connsiteY132" fmla="*/ 1275863 h 1353297"/>
              <a:gd name="connsiteX133" fmla="*/ 929137 w 10678681"/>
              <a:gd name="connsiteY133" fmla="*/ 1273957 h 1353297"/>
              <a:gd name="connsiteX134" fmla="*/ 878849 w 10678681"/>
              <a:gd name="connsiteY134" fmla="*/ 1266740 h 1353297"/>
              <a:gd name="connsiteX135" fmla="*/ 800667 w 10678681"/>
              <a:gd name="connsiteY135" fmla="*/ 1282041 h 1353297"/>
              <a:gd name="connsiteX136" fmla="*/ 644906 w 10678681"/>
              <a:gd name="connsiteY136" fmla="*/ 1273685 h 1353297"/>
              <a:gd name="connsiteX137" fmla="*/ 379869 w 10678681"/>
              <a:gd name="connsiteY137" fmla="*/ 1339165 h 1353297"/>
              <a:gd name="connsiteX138" fmla="*/ 137696 w 10678681"/>
              <a:gd name="connsiteY138" fmla="*/ 1319217 h 1353297"/>
              <a:gd name="connsiteX139" fmla="*/ 54250 w 10678681"/>
              <a:gd name="connsiteY139" fmla="*/ 1315838 h 1353297"/>
              <a:gd name="connsiteX140" fmla="*/ 28042 w 10678681"/>
              <a:gd name="connsiteY140" fmla="*/ 1297822 h 1353297"/>
              <a:gd name="connsiteX141" fmla="*/ 0 w 10678681"/>
              <a:gd name="connsiteY141" fmla="*/ 1294612 h 1353297"/>
              <a:gd name="connsiteX142" fmla="*/ 0 w 10678681"/>
              <a:gd name="connsiteY142" fmla="*/ 0 h 1353297"/>
              <a:gd name="connsiteX0" fmla="*/ 0 w 10678681"/>
              <a:gd name="connsiteY0" fmla="*/ 0 h 1353297"/>
              <a:gd name="connsiteX1" fmla="*/ 10678681 w 10678681"/>
              <a:gd name="connsiteY1" fmla="*/ 0 h 1353297"/>
              <a:gd name="connsiteX2" fmla="*/ 10666019 w 10678681"/>
              <a:gd name="connsiteY2" fmla="*/ 7876 h 1353297"/>
              <a:gd name="connsiteX3" fmla="*/ 10632825 w 10678681"/>
              <a:gd name="connsiteY3" fmla="*/ 32153 h 1353297"/>
              <a:gd name="connsiteX4" fmla="*/ 10510605 w 10678681"/>
              <a:gd name="connsiteY4" fmla="*/ 30449 h 1353297"/>
              <a:gd name="connsiteX5" fmla="*/ 10456989 w 10678681"/>
              <a:gd name="connsiteY5" fmla="*/ 979 h 1353297"/>
              <a:gd name="connsiteX6" fmla="*/ 10438642 w 10678681"/>
              <a:gd name="connsiteY6" fmla="*/ 1524 h 1353297"/>
              <a:gd name="connsiteX7" fmla="*/ 10407146 w 10678681"/>
              <a:gd name="connsiteY7" fmla="*/ 43659 h 1353297"/>
              <a:gd name="connsiteX8" fmla="*/ 10357996 w 10678681"/>
              <a:gd name="connsiteY8" fmla="*/ 50836 h 1353297"/>
              <a:gd name="connsiteX9" fmla="*/ 10306667 w 10678681"/>
              <a:gd name="connsiteY9" fmla="*/ 109739 h 1353297"/>
              <a:gd name="connsiteX10" fmla="*/ 10115334 w 10678681"/>
              <a:gd name="connsiteY10" fmla="*/ 155658 h 1353297"/>
              <a:gd name="connsiteX11" fmla="*/ 10068157 w 10678681"/>
              <a:gd name="connsiteY11" fmla="*/ 215673 h 1353297"/>
              <a:gd name="connsiteX12" fmla="*/ 10045431 w 10678681"/>
              <a:gd name="connsiteY12" fmla="*/ 229568 h 1353297"/>
              <a:gd name="connsiteX13" fmla="*/ 10013265 w 10678681"/>
              <a:gd name="connsiteY13" fmla="*/ 284757 h 1353297"/>
              <a:gd name="connsiteX14" fmla="*/ 9862496 w 10678681"/>
              <a:gd name="connsiteY14" fmla="*/ 223033 h 1353297"/>
              <a:gd name="connsiteX15" fmla="*/ 9679638 w 10678681"/>
              <a:gd name="connsiteY15" fmla="*/ 277462 h 1353297"/>
              <a:gd name="connsiteX16" fmla="*/ 9498347 w 10678681"/>
              <a:gd name="connsiteY16" fmla="*/ 244723 h 1353297"/>
              <a:gd name="connsiteX17" fmla="*/ 9399702 w 10678681"/>
              <a:gd name="connsiteY17" fmla="*/ 276316 h 1353297"/>
              <a:gd name="connsiteX18" fmla="*/ 9378439 w 10678681"/>
              <a:gd name="connsiteY18" fmla="*/ 326244 h 1353297"/>
              <a:gd name="connsiteX19" fmla="*/ 9121744 w 10678681"/>
              <a:gd name="connsiteY19" fmla="*/ 365177 h 1353297"/>
              <a:gd name="connsiteX20" fmla="*/ 9061654 w 10678681"/>
              <a:gd name="connsiteY20" fmla="*/ 393730 h 1353297"/>
              <a:gd name="connsiteX21" fmla="*/ 8997577 w 10678681"/>
              <a:gd name="connsiteY21" fmla="*/ 380865 h 1353297"/>
              <a:gd name="connsiteX22" fmla="*/ 8907968 w 10678681"/>
              <a:gd name="connsiteY22" fmla="*/ 447345 h 1353297"/>
              <a:gd name="connsiteX23" fmla="*/ 8764163 w 10678681"/>
              <a:gd name="connsiteY23" fmla="*/ 471000 h 1353297"/>
              <a:gd name="connsiteX24" fmla="*/ 8680155 w 10678681"/>
              <a:gd name="connsiteY24" fmla="*/ 492404 h 1353297"/>
              <a:gd name="connsiteX25" fmla="*/ 8651436 w 10678681"/>
              <a:gd name="connsiteY25" fmla="*/ 511923 h 1353297"/>
              <a:gd name="connsiteX26" fmla="*/ 8609185 w 10678681"/>
              <a:gd name="connsiteY26" fmla="*/ 531525 h 1353297"/>
              <a:gd name="connsiteX27" fmla="*/ 8537091 w 10678681"/>
              <a:gd name="connsiteY27" fmla="*/ 574933 h 1353297"/>
              <a:gd name="connsiteX28" fmla="*/ 8435931 w 10678681"/>
              <a:gd name="connsiteY28" fmla="*/ 617926 h 1353297"/>
              <a:gd name="connsiteX29" fmla="*/ 8348623 w 10678681"/>
              <a:gd name="connsiteY29" fmla="*/ 600607 h 1353297"/>
              <a:gd name="connsiteX30" fmla="*/ 8344233 w 10678681"/>
              <a:gd name="connsiteY30" fmla="*/ 610922 h 1353297"/>
              <a:gd name="connsiteX31" fmla="*/ 8290622 w 10678681"/>
              <a:gd name="connsiteY31" fmla="*/ 622687 h 1353297"/>
              <a:gd name="connsiteX32" fmla="*/ 8086698 w 10678681"/>
              <a:gd name="connsiteY32" fmla="*/ 605185 h 1353297"/>
              <a:gd name="connsiteX33" fmla="*/ 7982378 w 10678681"/>
              <a:gd name="connsiteY33" fmla="*/ 629799 h 1353297"/>
              <a:gd name="connsiteX34" fmla="*/ 7947952 w 10678681"/>
              <a:gd name="connsiteY34" fmla="*/ 648003 h 1353297"/>
              <a:gd name="connsiteX35" fmla="*/ 7890112 w 10678681"/>
              <a:gd name="connsiteY35" fmla="*/ 677915 h 1353297"/>
              <a:gd name="connsiteX36" fmla="*/ 7853284 w 10678681"/>
              <a:gd name="connsiteY36" fmla="*/ 723588 h 1353297"/>
              <a:gd name="connsiteX37" fmla="*/ 7802383 w 10678681"/>
              <a:gd name="connsiteY37" fmla="*/ 739359 h 1353297"/>
              <a:gd name="connsiteX38" fmla="*/ 7730518 w 10678681"/>
              <a:gd name="connsiteY38" fmla="*/ 739526 h 1353297"/>
              <a:gd name="connsiteX39" fmla="*/ 7652907 w 10678681"/>
              <a:gd name="connsiteY39" fmla="*/ 783273 h 1353297"/>
              <a:gd name="connsiteX40" fmla="*/ 7606008 w 10678681"/>
              <a:gd name="connsiteY40" fmla="*/ 800717 h 1353297"/>
              <a:gd name="connsiteX41" fmla="*/ 7480223 w 10678681"/>
              <a:gd name="connsiteY41" fmla="*/ 856821 h 1353297"/>
              <a:gd name="connsiteX42" fmla="*/ 7356005 w 10678681"/>
              <a:gd name="connsiteY42" fmla="*/ 919462 h 1353297"/>
              <a:gd name="connsiteX43" fmla="*/ 7305396 w 10678681"/>
              <a:gd name="connsiteY43" fmla="*/ 986228 h 1353297"/>
              <a:gd name="connsiteX44" fmla="*/ 7266251 w 10678681"/>
              <a:gd name="connsiteY44" fmla="*/ 967864 h 1353297"/>
              <a:gd name="connsiteX45" fmla="*/ 7269396 w 10678681"/>
              <a:gd name="connsiteY45" fmla="*/ 989282 h 1353297"/>
              <a:gd name="connsiteX46" fmla="*/ 7258094 w 10678681"/>
              <a:gd name="connsiteY46" fmla="*/ 990679 h 1353297"/>
              <a:gd name="connsiteX47" fmla="*/ 7257893 w 10678681"/>
              <a:gd name="connsiteY47" fmla="*/ 991204 h 1353297"/>
              <a:gd name="connsiteX48" fmla="*/ 7247153 w 10678681"/>
              <a:gd name="connsiteY48" fmla="*/ 991550 h 1353297"/>
              <a:gd name="connsiteX49" fmla="*/ 7193612 w 10678681"/>
              <a:gd name="connsiteY49" fmla="*/ 987042 h 1353297"/>
              <a:gd name="connsiteX50" fmla="*/ 7132632 w 10678681"/>
              <a:gd name="connsiteY50" fmla="*/ 1042036 h 1353297"/>
              <a:gd name="connsiteX51" fmla="*/ 7105610 w 10678681"/>
              <a:gd name="connsiteY51" fmla="*/ 1053537 h 1353297"/>
              <a:gd name="connsiteX52" fmla="*/ 7069148 w 10678681"/>
              <a:gd name="connsiteY52" fmla="*/ 1047163 h 1353297"/>
              <a:gd name="connsiteX53" fmla="*/ 7039634 w 10678681"/>
              <a:gd name="connsiteY53" fmla="*/ 1059971 h 1353297"/>
              <a:gd name="connsiteX54" fmla="*/ 7033445 w 10678681"/>
              <a:gd name="connsiteY54" fmla="*/ 1063314 h 1353297"/>
              <a:gd name="connsiteX55" fmla="*/ 6999157 w 10678681"/>
              <a:gd name="connsiteY55" fmla="*/ 1055282 h 1353297"/>
              <a:gd name="connsiteX56" fmla="*/ 6981874 w 10678681"/>
              <a:gd name="connsiteY56" fmla="*/ 1053827 h 1353297"/>
              <a:gd name="connsiteX57" fmla="*/ 6976102 w 10678681"/>
              <a:gd name="connsiteY57" fmla="*/ 1047854 h 1353297"/>
              <a:gd name="connsiteX58" fmla="*/ 6951040 w 10678681"/>
              <a:gd name="connsiteY58" fmla="*/ 1048531 h 1353297"/>
              <a:gd name="connsiteX59" fmla="*/ 6948497 w 10678681"/>
              <a:gd name="connsiteY59" fmla="*/ 1050706 h 1353297"/>
              <a:gd name="connsiteX60" fmla="*/ 6926582 w 10678681"/>
              <a:gd name="connsiteY60" fmla="*/ 1043462 h 1353297"/>
              <a:gd name="connsiteX61" fmla="*/ 6833743 w 10678681"/>
              <a:gd name="connsiteY61" fmla="*/ 1027960 h 1353297"/>
              <a:gd name="connsiteX62" fmla="*/ 6687090 w 10678681"/>
              <a:gd name="connsiteY62" fmla="*/ 1063250 h 1353297"/>
              <a:gd name="connsiteX63" fmla="*/ 6437450 w 10678681"/>
              <a:gd name="connsiteY63" fmla="*/ 1101075 h 1353297"/>
              <a:gd name="connsiteX64" fmla="*/ 6327795 w 10678681"/>
              <a:gd name="connsiteY64" fmla="*/ 1088142 h 1353297"/>
              <a:gd name="connsiteX65" fmla="*/ 6136549 w 10678681"/>
              <a:gd name="connsiteY65" fmla="*/ 1100268 h 1353297"/>
              <a:gd name="connsiteX66" fmla="*/ 6004655 w 10678681"/>
              <a:gd name="connsiteY66" fmla="*/ 1114946 h 1353297"/>
              <a:gd name="connsiteX67" fmla="*/ 5936643 w 10678681"/>
              <a:gd name="connsiteY67" fmla="*/ 1095428 h 1353297"/>
              <a:gd name="connsiteX68" fmla="*/ 5912484 w 10678681"/>
              <a:gd name="connsiteY68" fmla="*/ 1112624 h 1353297"/>
              <a:gd name="connsiteX69" fmla="*/ 5908387 w 10678681"/>
              <a:gd name="connsiteY69" fmla="*/ 1116018 h 1353297"/>
              <a:gd name="connsiteX70" fmla="*/ 5890495 w 10678681"/>
              <a:gd name="connsiteY70" fmla="*/ 1120268 h 1353297"/>
              <a:gd name="connsiteX71" fmla="*/ 5887318 w 10678681"/>
              <a:gd name="connsiteY71" fmla="*/ 1133134 h 1353297"/>
              <a:gd name="connsiteX72" fmla="*/ 5861726 w 10678681"/>
              <a:gd name="connsiteY72" fmla="*/ 1147891 h 1353297"/>
              <a:gd name="connsiteX73" fmla="*/ 5805823 w 10678681"/>
              <a:gd name="connsiteY73" fmla="*/ 1152457 h 1353297"/>
              <a:gd name="connsiteX74" fmla="*/ 5689841 w 10678681"/>
              <a:gd name="connsiteY74" fmla="*/ 1176232 h 1353297"/>
              <a:gd name="connsiteX75" fmla="*/ 5605119 w 10678681"/>
              <a:gd name="connsiteY75" fmla="*/ 1190202 h 1353297"/>
              <a:gd name="connsiteX76" fmla="*/ 5488513 w 10678681"/>
              <a:gd name="connsiteY76" fmla="*/ 1205367 h 1353297"/>
              <a:gd name="connsiteX77" fmla="*/ 5402905 w 10678681"/>
              <a:gd name="connsiteY77" fmla="*/ 1241191 h 1353297"/>
              <a:gd name="connsiteX78" fmla="*/ 5285593 w 10678681"/>
              <a:gd name="connsiteY78" fmla="*/ 1273569 h 1353297"/>
              <a:gd name="connsiteX79" fmla="*/ 5192893 w 10678681"/>
              <a:gd name="connsiteY79" fmla="*/ 1247188 h 1353297"/>
              <a:gd name="connsiteX80" fmla="*/ 5186475 w 10678681"/>
              <a:gd name="connsiteY80" fmla="*/ 1257028 h 1353297"/>
              <a:gd name="connsiteX81" fmla="*/ 5126038 w 10678681"/>
              <a:gd name="connsiteY81" fmla="*/ 1263189 h 1353297"/>
              <a:gd name="connsiteX82" fmla="*/ 4894688 w 10678681"/>
              <a:gd name="connsiteY82" fmla="*/ 1247184 h 1353297"/>
              <a:gd name="connsiteX83" fmla="*/ 4788036 w 10678681"/>
              <a:gd name="connsiteY83" fmla="*/ 1238182 h 1353297"/>
              <a:gd name="connsiteX84" fmla="*/ 4747555 w 10678681"/>
              <a:gd name="connsiteY84" fmla="*/ 1252768 h 1353297"/>
              <a:gd name="connsiteX85" fmla="*/ 4679644 w 10678681"/>
              <a:gd name="connsiteY85" fmla="*/ 1276603 h 1353297"/>
              <a:gd name="connsiteX86" fmla="*/ 4632222 w 10678681"/>
              <a:gd name="connsiteY86" fmla="*/ 1318360 h 1353297"/>
              <a:gd name="connsiteX87" fmla="*/ 4617358 w 10678681"/>
              <a:gd name="connsiteY87" fmla="*/ 1327690 h 1353297"/>
              <a:gd name="connsiteX88" fmla="*/ 4589102 w 10678681"/>
              <a:gd name="connsiteY88" fmla="*/ 1321223 h 1353297"/>
              <a:gd name="connsiteX89" fmla="*/ 4578184 w 10678681"/>
              <a:gd name="connsiteY89" fmla="*/ 1326745 h 1353297"/>
              <a:gd name="connsiteX90" fmla="*/ 4574270 w 10678681"/>
              <a:gd name="connsiteY90" fmla="*/ 1325878 h 1353297"/>
              <a:gd name="connsiteX91" fmla="*/ 4564919 w 10678681"/>
              <a:gd name="connsiteY91" fmla="*/ 1325507 h 1353297"/>
              <a:gd name="connsiteX92" fmla="*/ 4566586 w 10678681"/>
              <a:gd name="connsiteY92" fmla="*/ 1316963 h 1353297"/>
              <a:gd name="connsiteX93" fmla="*/ 4556303 w 10678681"/>
              <a:gd name="connsiteY93" fmla="*/ 1300262 h 1353297"/>
              <a:gd name="connsiteX94" fmla="*/ 4502358 w 10678681"/>
              <a:gd name="connsiteY94" fmla="*/ 1302558 h 1353297"/>
              <a:gd name="connsiteX95" fmla="*/ 4498919 w 10678681"/>
              <a:gd name="connsiteY95" fmla="*/ 1312115 h 1353297"/>
              <a:gd name="connsiteX96" fmla="*/ 4492075 w 10678681"/>
              <a:gd name="connsiteY96" fmla="*/ 1313357 h 1353297"/>
              <a:gd name="connsiteX97" fmla="*/ 4487466 w 10678681"/>
              <a:gd name="connsiteY97" fmla="*/ 1304102 h 1353297"/>
              <a:gd name="connsiteX98" fmla="*/ 4398292 w 10678681"/>
              <a:gd name="connsiteY98" fmla="*/ 1278410 h 1353297"/>
              <a:gd name="connsiteX99" fmla="*/ 4306088 w 10678681"/>
              <a:gd name="connsiteY99" fmla="*/ 1282512 h 1353297"/>
              <a:gd name="connsiteX100" fmla="*/ 4188995 w 10678681"/>
              <a:gd name="connsiteY100" fmla="*/ 1296718 h 1353297"/>
              <a:gd name="connsiteX101" fmla="*/ 4136582 w 10678681"/>
              <a:gd name="connsiteY101" fmla="*/ 1287687 h 1353297"/>
              <a:gd name="connsiteX102" fmla="*/ 4064614 w 10678681"/>
              <a:gd name="connsiteY102" fmla="*/ 1296118 h 1353297"/>
              <a:gd name="connsiteX103" fmla="*/ 3906561 w 10678681"/>
              <a:gd name="connsiteY103" fmla="*/ 1352435 h 1353297"/>
              <a:gd name="connsiteX104" fmla="*/ 3787890 w 10678681"/>
              <a:gd name="connsiteY104" fmla="*/ 1352442 h 1353297"/>
              <a:gd name="connsiteX105" fmla="*/ 3745993 w 10678681"/>
              <a:gd name="connsiteY105" fmla="*/ 1342630 h 1353297"/>
              <a:gd name="connsiteX106" fmla="*/ 3675785 w 10678681"/>
              <a:gd name="connsiteY106" fmla="*/ 1326802 h 1353297"/>
              <a:gd name="connsiteX107" fmla="*/ 3623856 w 10678681"/>
              <a:gd name="connsiteY107" fmla="*/ 1290804 h 1353297"/>
              <a:gd name="connsiteX108" fmla="*/ 3564933 w 10678681"/>
              <a:gd name="connsiteY108" fmla="*/ 1287147 h 1353297"/>
              <a:gd name="connsiteX109" fmla="*/ 3550537 w 10678681"/>
              <a:gd name="connsiteY109" fmla="*/ 1317552 h 1353297"/>
              <a:gd name="connsiteX110" fmla="*/ 3487736 w 10678681"/>
              <a:gd name="connsiteY110" fmla="*/ 1303493 h 1353297"/>
              <a:gd name="connsiteX111" fmla="*/ 3392548 w 10678681"/>
              <a:gd name="connsiteY111" fmla="*/ 1278741 h 1353297"/>
              <a:gd name="connsiteX112" fmla="*/ 3337466 w 10678681"/>
              <a:gd name="connsiteY112" fmla="*/ 1272537 h 1353297"/>
              <a:gd name="connsiteX113" fmla="*/ 3187206 w 10678681"/>
              <a:gd name="connsiteY113" fmla="*/ 1246821 h 1353297"/>
              <a:gd name="connsiteX114" fmla="*/ 3036856 w 10678681"/>
              <a:gd name="connsiteY114" fmla="*/ 1214383 h 1353297"/>
              <a:gd name="connsiteX115" fmla="*/ 2824973 w 10678681"/>
              <a:gd name="connsiteY115" fmla="*/ 1134864 h 1353297"/>
              <a:gd name="connsiteX116" fmla="*/ 2804398 w 10678681"/>
              <a:gd name="connsiteY116" fmla="*/ 1125556 h 1353297"/>
              <a:gd name="connsiteX117" fmla="*/ 2736109 w 10678681"/>
              <a:gd name="connsiteY117" fmla="*/ 1137717 h 1353297"/>
              <a:gd name="connsiteX118" fmla="*/ 2659096 w 10678681"/>
              <a:gd name="connsiteY118" fmla="*/ 1150294 h 1353297"/>
              <a:gd name="connsiteX119" fmla="*/ 2567088 w 10678681"/>
              <a:gd name="connsiteY119" fmla="*/ 1181781 h 1353297"/>
              <a:gd name="connsiteX120" fmla="*/ 2454501 w 10678681"/>
              <a:gd name="connsiteY120" fmla="*/ 1155455 h 1353297"/>
              <a:gd name="connsiteX121" fmla="*/ 2385161 w 10678681"/>
              <a:gd name="connsiteY121" fmla="*/ 1161312 h 1353297"/>
              <a:gd name="connsiteX122" fmla="*/ 2273361 w 10678681"/>
              <a:gd name="connsiteY122" fmla="*/ 1134090 h 1353297"/>
              <a:gd name="connsiteX123" fmla="*/ 2132003 w 10678681"/>
              <a:gd name="connsiteY123" fmla="*/ 1139225 h 1353297"/>
              <a:gd name="connsiteX124" fmla="*/ 2041224 w 10678681"/>
              <a:gd name="connsiteY124" fmla="*/ 1147536 h 1353297"/>
              <a:gd name="connsiteX125" fmla="*/ 2010157 w 10678681"/>
              <a:gd name="connsiteY125" fmla="*/ 1152767 h 1353297"/>
              <a:gd name="connsiteX126" fmla="*/ 1859213 w 10678681"/>
              <a:gd name="connsiteY126" fmla="*/ 1199540 h 1353297"/>
              <a:gd name="connsiteX127" fmla="*/ 1735877 w 10678681"/>
              <a:gd name="connsiteY127" fmla="*/ 1246527 h 1353297"/>
              <a:gd name="connsiteX128" fmla="*/ 1705069 w 10678681"/>
              <a:gd name="connsiteY128" fmla="*/ 1251989 h 1353297"/>
              <a:gd name="connsiteX129" fmla="*/ 1307888 w 10678681"/>
              <a:gd name="connsiteY129" fmla="*/ 1283156 h 1353297"/>
              <a:gd name="connsiteX130" fmla="*/ 1220734 w 10678681"/>
              <a:gd name="connsiteY130" fmla="*/ 1257811 h 1353297"/>
              <a:gd name="connsiteX131" fmla="*/ 1021737 w 10678681"/>
              <a:gd name="connsiteY131" fmla="*/ 1238739 h 1353297"/>
              <a:gd name="connsiteX132" fmla="*/ 959820 w 10678681"/>
              <a:gd name="connsiteY132" fmla="*/ 1275863 h 1353297"/>
              <a:gd name="connsiteX133" fmla="*/ 929137 w 10678681"/>
              <a:gd name="connsiteY133" fmla="*/ 1273957 h 1353297"/>
              <a:gd name="connsiteX134" fmla="*/ 878849 w 10678681"/>
              <a:gd name="connsiteY134" fmla="*/ 1266740 h 1353297"/>
              <a:gd name="connsiteX135" fmla="*/ 800667 w 10678681"/>
              <a:gd name="connsiteY135" fmla="*/ 1282041 h 1353297"/>
              <a:gd name="connsiteX136" fmla="*/ 644906 w 10678681"/>
              <a:gd name="connsiteY136" fmla="*/ 1273685 h 1353297"/>
              <a:gd name="connsiteX137" fmla="*/ 379869 w 10678681"/>
              <a:gd name="connsiteY137" fmla="*/ 1339165 h 1353297"/>
              <a:gd name="connsiteX138" fmla="*/ 137696 w 10678681"/>
              <a:gd name="connsiteY138" fmla="*/ 1319217 h 1353297"/>
              <a:gd name="connsiteX139" fmla="*/ 54250 w 10678681"/>
              <a:gd name="connsiteY139" fmla="*/ 1315838 h 1353297"/>
              <a:gd name="connsiteX140" fmla="*/ 28042 w 10678681"/>
              <a:gd name="connsiteY140" fmla="*/ 1297822 h 1353297"/>
              <a:gd name="connsiteX141" fmla="*/ 0 w 10678681"/>
              <a:gd name="connsiteY141" fmla="*/ 1294612 h 1353297"/>
              <a:gd name="connsiteX142" fmla="*/ 0 w 10678681"/>
              <a:gd name="connsiteY142" fmla="*/ 0 h 1353297"/>
              <a:gd name="connsiteX0" fmla="*/ 0 w 10678681"/>
              <a:gd name="connsiteY0" fmla="*/ 0 h 1353297"/>
              <a:gd name="connsiteX1" fmla="*/ 10678681 w 10678681"/>
              <a:gd name="connsiteY1" fmla="*/ 0 h 1353297"/>
              <a:gd name="connsiteX2" fmla="*/ 10666019 w 10678681"/>
              <a:gd name="connsiteY2" fmla="*/ 7876 h 1353297"/>
              <a:gd name="connsiteX3" fmla="*/ 10632825 w 10678681"/>
              <a:gd name="connsiteY3" fmla="*/ 32153 h 1353297"/>
              <a:gd name="connsiteX4" fmla="*/ 10510605 w 10678681"/>
              <a:gd name="connsiteY4" fmla="*/ 30449 h 1353297"/>
              <a:gd name="connsiteX5" fmla="*/ 10456989 w 10678681"/>
              <a:gd name="connsiteY5" fmla="*/ 979 h 1353297"/>
              <a:gd name="connsiteX6" fmla="*/ 10438642 w 10678681"/>
              <a:gd name="connsiteY6" fmla="*/ 1524 h 1353297"/>
              <a:gd name="connsiteX7" fmla="*/ 10407146 w 10678681"/>
              <a:gd name="connsiteY7" fmla="*/ 43659 h 1353297"/>
              <a:gd name="connsiteX8" fmla="*/ 10357996 w 10678681"/>
              <a:gd name="connsiteY8" fmla="*/ 50836 h 1353297"/>
              <a:gd name="connsiteX9" fmla="*/ 10306667 w 10678681"/>
              <a:gd name="connsiteY9" fmla="*/ 109739 h 1353297"/>
              <a:gd name="connsiteX10" fmla="*/ 10115334 w 10678681"/>
              <a:gd name="connsiteY10" fmla="*/ 155658 h 1353297"/>
              <a:gd name="connsiteX11" fmla="*/ 10068157 w 10678681"/>
              <a:gd name="connsiteY11" fmla="*/ 215673 h 1353297"/>
              <a:gd name="connsiteX12" fmla="*/ 10045431 w 10678681"/>
              <a:gd name="connsiteY12" fmla="*/ 229568 h 1353297"/>
              <a:gd name="connsiteX13" fmla="*/ 10013265 w 10678681"/>
              <a:gd name="connsiteY13" fmla="*/ 284757 h 1353297"/>
              <a:gd name="connsiteX14" fmla="*/ 9862496 w 10678681"/>
              <a:gd name="connsiteY14" fmla="*/ 223033 h 1353297"/>
              <a:gd name="connsiteX15" fmla="*/ 9679638 w 10678681"/>
              <a:gd name="connsiteY15" fmla="*/ 277462 h 1353297"/>
              <a:gd name="connsiteX16" fmla="*/ 9498347 w 10678681"/>
              <a:gd name="connsiteY16" fmla="*/ 244723 h 1353297"/>
              <a:gd name="connsiteX17" fmla="*/ 9399702 w 10678681"/>
              <a:gd name="connsiteY17" fmla="*/ 276316 h 1353297"/>
              <a:gd name="connsiteX18" fmla="*/ 9378439 w 10678681"/>
              <a:gd name="connsiteY18" fmla="*/ 326244 h 1353297"/>
              <a:gd name="connsiteX19" fmla="*/ 9121744 w 10678681"/>
              <a:gd name="connsiteY19" fmla="*/ 365177 h 1353297"/>
              <a:gd name="connsiteX20" fmla="*/ 9061654 w 10678681"/>
              <a:gd name="connsiteY20" fmla="*/ 393730 h 1353297"/>
              <a:gd name="connsiteX21" fmla="*/ 8997577 w 10678681"/>
              <a:gd name="connsiteY21" fmla="*/ 380865 h 1353297"/>
              <a:gd name="connsiteX22" fmla="*/ 8907968 w 10678681"/>
              <a:gd name="connsiteY22" fmla="*/ 447345 h 1353297"/>
              <a:gd name="connsiteX23" fmla="*/ 8764163 w 10678681"/>
              <a:gd name="connsiteY23" fmla="*/ 471000 h 1353297"/>
              <a:gd name="connsiteX24" fmla="*/ 8680155 w 10678681"/>
              <a:gd name="connsiteY24" fmla="*/ 492404 h 1353297"/>
              <a:gd name="connsiteX25" fmla="*/ 8651436 w 10678681"/>
              <a:gd name="connsiteY25" fmla="*/ 511923 h 1353297"/>
              <a:gd name="connsiteX26" fmla="*/ 8609185 w 10678681"/>
              <a:gd name="connsiteY26" fmla="*/ 531525 h 1353297"/>
              <a:gd name="connsiteX27" fmla="*/ 8537091 w 10678681"/>
              <a:gd name="connsiteY27" fmla="*/ 574933 h 1353297"/>
              <a:gd name="connsiteX28" fmla="*/ 8435931 w 10678681"/>
              <a:gd name="connsiteY28" fmla="*/ 617926 h 1353297"/>
              <a:gd name="connsiteX29" fmla="*/ 8348623 w 10678681"/>
              <a:gd name="connsiteY29" fmla="*/ 600607 h 1353297"/>
              <a:gd name="connsiteX30" fmla="*/ 8344233 w 10678681"/>
              <a:gd name="connsiteY30" fmla="*/ 610922 h 1353297"/>
              <a:gd name="connsiteX31" fmla="*/ 8290622 w 10678681"/>
              <a:gd name="connsiteY31" fmla="*/ 622687 h 1353297"/>
              <a:gd name="connsiteX32" fmla="*/ 8086698 w 10678681"/>
              <a:gd name="connsiteY32" fmla="*/ 605185 h 1353297"/>
              <a:gd name="connsiteX33" fmla="*/ 7982378 w 10678681"/>
              <a:gd name="connsiteY33" fmla="*/ 629799 h 1353297"/>
              <a:gd name="connsiteX34" fmla="*/ 7947952 w 10678681"/>
              <a:gd name="connsiteY34" fmla="*/ 648003 h 1353297"/>
              <a:gd name="connsiteX35" fmla="*/ 7890112 w 10678681"/>
              <a:gd name="connsiteY35" fmla="*/ 677915 h 1353297"/>
              <a:gd name="connsiteX36" fmla="*/ 7853284 w 10678681"/>
              <a:gd name="connsiteY36" fmla="*/ 723588 h 1353297"/>
              <a:gd name="connsiteX37" fmla="*/ 7802383 w 10678681"/>
              <a:gd name="connsiteY37" fmla="*/ 739359 h 1353297"/>
              <a:gd name="connsiteX38" fmla="*/ 7730518 w 10678681"/>
              <a:gd name="connsiteY38" fmla="*/ 739526 h 1353297"/>
              <a:gd name="connsiteX39" fmla="*/ 7652907 w 10678681"/>
              <a:gd name="connsiteY39" fmla="*/ 783273 h 1353297"/>
              <a:gd name="connsiteX40" fmla="*/ 7606008 w 10678681"/>
              <a:gd name="connsiteY40" fmla="*/ 800717 h 1353297"/>
              <a:gd name="connsiteX41" fmla="*/ 7480223 w 10678681"/>
              <a:gd name="connsiteY41" fmla="*/ 856821 h 1353297"/>
              <a:gd name="connsiteX42" fmla="*/ 7356005 w 10678681"/>
              <a:gd name="connsiteY42" fmla="*/ 919462 h 1353297"/>
              <a:gd name="connsiteX43" fmla="*/ 7305396 w 10678681"/>
              <a:gd name="connsiteY43" fmla="*/ 986228 h 1353297"/>
              <a:gd name="connsiteX44" fmla="*/ 7266251 w 10678681"/>
              <a:gd name="connsiteY44" fmla="*/ 967864 h 1353297"/>
              <a:gd name="connsiteX45" fmla="*/ 7269396 w 10678681"/>
              <a:gd name="connsiteY45" fmla="*/ 989282 h 1353297"/>
              <a:gd name="connsiteX46" fmla="*/ 7258094 w 10678681"/>
              <a:gd name="connsiteY46" fmla="*/ 990679 h 1353297"/>
              <a:gd name="connsiteX47" fmla="*/ 7257893 w 10678681"/>
              <a:gd name="connsiteY47" fmla="*/ 991204 h 1353297"/>
              <a:gd name="connsiteX48" fmla="*/ 7247153 w 10678681"/>
              <a:gd name="connsiteY48" fmla="*/ 991550 h 1353297"/>
              <a:gd name="connsiteX49" fmla="*/ 7193612 w 10678681"/>
              <a:gd name="connsiteY49" fmla="*/ 987042 h 1353297"/>
              <a:gd name="connsiteX50" fmla="*/ 7132632 w 10678681"/>
              <a:gd name="connsiteY50" fmla="*/ 1042036 h 1353297"/>
              <a:gd name="connsiteX51" fmla="*/ 7105610 w 10678681"/>
              <a:gd name="connsiteY51" fmla="*/ 1053537 h 1353297"/>
              <a:gd name="connsiteX52" fmla="*/ 7069148 w 10678681"/>
              <a:gd name="connsiteY52" fmla="*/ 1047163 h 1353297"/>
              <a:gd name="connsiteX53" fmla="*/ 7039634 w 10678681"/>
              <a:gd name="connsiteY53" fmla="*/ 1059971 h 1353297"/>
              <a:gd name="connsiteX54" fmla="*/ 7033445 w 10678681"/>
              <a:gd name="connsiteY54" fmla="*/ 1063314 h 1353297"/>
              <a:gd name="connsiteX55" fmla="*/ 6999157 w 10678681"/>
              <a:gd name="connsiteY55" fmla="*/ 1055282 h 1353297"/>
              <a:gd name="connsiteX56" fmla="*/ 6981874 w 10678681"/>
              <a:gd name="connsiteY56" fmla="*/ 1053827 h 1353297"/>
              <a:gd name="connsiteX57" fmla="*/ 6976102 w 10678681"/>
              <a:gd name="connsiteY57" fmla="*/ 1047854 h 1353297"/>
              <a:gd name="connsiteX58" fmla="*/ 6951040 w 10678681"/>
              <a:gd name="connsiteY58" fmla="*/ 1048531 h 1353297"/>
              <a:gd name="connsiteX59" fmla="*/ 6948497 w 10678681"/>
              <a:gd name="connsiteY59" fmla="*/ 1050706 h 1353297"/>
              <a:gd name="connsiteX60" fmla="*/ 6926582 w 10678681"/>
              <a:gd name="connsiteY60" fmla="*/ 1043462 h 1353297"/>
              <a:gd name="connsiteX61" fmla="*/ 6833743 w 10678681"/>
              <a:gd name="connsiteY61" fmla="*/ 1027960 h 1353297"/>
              <a:gd name="connsiteX62" fmla="*/ 6687090 w 10678681"/>
              <a:gd name="connsiteY62" fmla="*/ 1063250 h 1353297"/>
              <a:gd name="connsiteX63" fmla="*/ 6437450 w 10678681"/>
              <a:gd name="connsiteY63" fmla="*/ 1101075 h 1353297"/>
              <a:gd name="connsiteX64" fmla="*/ 6327795 w 10678681"/>
              <a:gd name="connsiteY64" fmla="*/ 1088142 h 1353297"/>
              <a:gd name="connsiteX65" fmla="*/ 6136549 w 10678681"/>
              <a:gd name="connsiteY65" fmla="*/ 1100268 h 1353297"/>
              <a:gd name="connsiteX66" fmla="*/ 6004655 w 10678681"/>
              <a:gd name="connsiteY66" fmla="*/ 1114946 h 1353297"/>
              <a:gd name="connsiteX67" fmla="*/ 5936643 w 10678681"/>
              <a:gd name="connsiteY67" fmla="*/ 1095428 h 1353297"/>
              <a:gd name="connsiteX68" fmla="*/ 5912484 w 10678681"/>
              <a:gd name="connsiteY68" fmla="*/ 1112624 h 1353297"/>
              <a:gd name="connsiteX69" fmla="*/ 5908387 w 10678681"/>
              <a:gd name="connsiteY69" fmla="*/ 1116018 h 1353297"/>
              <a:gd name="connsiteX70" fmla="*/ 5890495 w 10678681"/>
              <a:gd name="connsiteY70" fmla="*/ 1120268 h 1353297"/>
              <a:gd name="connsiteX71" fmla="*/ 5887318 w 10678681"/>
              <a:gd name="connsiteY71" fmla="*/ 1133134 h 1353297"/>
              <a:gd name="connsiteX72" fmla="*/ 5861726 w 10678681"/>
              <a:gd name="connsiteY72" fmla="*/ 1147891 h 1353297"/>
              <a:gd name="connsiteX73" fmla="*/ 5805823 w 10678681"/>
              <a:gd name="connsiteY73" fmla="*/ 1152457 h 1353297"/>
              <a:gd name="connsiteX74" fmla="*/ 5689841 w 10678681"/>
              <a:gd name="connsiteY74" fmla="*/ 1176232 h 1353297"/>
              <a:gd name="connsiteX75" fmla="*/ 5605119 w 10678681"/>
              <a:gd name="connsiteY75" fmla="*/ 1190202 h 1353297"/>
              <a:gd name="connsiteX76" fmla="*/ 5488513 w 10678681"/>
              <a:gd name="connsiteY76" fmla="*/ 1205367 h 1353297"/>
              <a:gd name="connsiteX77" fmla="*/ 5402905 w 10678681"/>
              <a:gd name="connsiteY77" fmla="*/ 1241191 h 1353297"/>
              <a:gd name="connsiteX78" fmla="*/ 5285593 w 10678681"/>
              <a:gd name="connsiteY78" fmla="*/ 1273569 h 1353297"/>
              <a:gd name="connsiteX79" fmla="*/ 5192893 w 10678681"/>
              <a:gd name="connsiteY79" fmla="*/ 1247188 h 1353297"/>
              <a:gd name="connsiteX80" fmla="*/ 5186475 w 10678681"/>
              <a:gd name="connsiteY80" fmla="*/ 1257028 h 1353297"/>
              <a:gd name="connsiteX81" fmla="*/ 5126038 w 10678681"/>
              <a:gd name="connsiteY81" fmla="*/ 1263189 h 1353297"/>
              <a:gd name="connsiteX82" fmla="*/ 4894688 w 10678681"/>
              <a:gd name="connsiteY82" fmla="*/ 1247184 h 1353297"/>
              <a:gd name="connsiteX83" fmla="*/ 4788036 w 10678681"/>
              <a:gd name="connsiteY83" fmla="*/ 1238182 h 1353297"/>
              <a:gd name="connsiteX84" fmla="*/ 4747555 w 10678681"/>
              <a:gd name="connsiteY84" fmla="*/ 1252768 h 1353297"/>
              <a:gd name="connsiteX85" fmla="*/ 4679644 w 10678681"/>
              <a:gd name="connsiteY85" fmla="*/ 1276603 h 1353297"/>
              <a:gd name="connsiteX86" fmla="*/ 4632222 w 10678681"/>
              <a:gd name="connsiteY86" fmla="*/ 1318360 h 1353297"/>
              <a:gd name="connsiteX87" fmla="*/ 4617358 w 10678681"/>
              <a:gd name="connsiteY87" fmla="*/ 1327690 h 1353297"/>
              <a:gd name="connsiteX88" fmla="*/ 4589102 w 10678681"/>
              <a:gd name="connsiteY88" fmla="*/ 1321223 h 1353297"/>
              <a:gd name="connsiteX89" fmla="*/ 4578184 w 10678681"/>
              <a:gd name="connsiteY89" fmla="*/ 1326745 h 1353297"/>
              <a:gd name="connsiteX90" fmla="*/ 4574270 w 10678681"/>
              <a:gd name="connsiteY90" fmla="*/ 1325878 h 1353297"/>
              <a:gd name="connsiteX91" fmla="*/ 4564919 w 10678681"/>
              <a:gd name="connsiteY91" fmla="*/ 1325507 h 1353297"/>
              <a:gd name="connsiteX92" fmla="*/ 4566586 w 10678681"/>
              <a:gd name="connsiteY92" fmla="*/ 1316963 h 1353297"/>
              <a:gd name="connsiteX93" fmla="*/ 4556303 w 10678681"/>
              <a:gd name="connsiteY93" fmla="*/ 1300262 h 1353297"/>
              <a:gd name="connsiteX94" fmla="*/ 4502358 w 10678681"/>
              <a:gd name="connsiteY94" fmla="*/ 1302558 h 1353297"/>
              <a:gd name="connsiteX95" fmla="*/ 4498919 w 10678681"/>
              <a:gd name="connsiteY95" fmla="*/ 1312115 h 1353297"/>
              <a:gd name="connsiteX96" fmla="*/ 4492075 w 10678681"/>
              <a:gd name="connsiteY96" fmla="*/ 1313357 h 1353297"/>
              <a:gd name="connsiteX97" fmla="*/ 4487466 w 10678681"/>
              <a:gd name="connsiteY97" fmla="*/ 1304102 h 1353297"/>
              <a:gd name="connsiteX98" fmla="*/ 4398292 w 10678681"/>
              <a:gd name="connsiteY98" fmla="*/ 1278410 h 1353297"/>
              <a:gd name="connsiteX99" fmla="*/ 4306088 w 10678681"/>
              <a:gd name="connsiteY99" fmla="*/ 1282512 h 1353297"/>
              <a:gd name="connsiteX100" fmla="*/ 4188995 w 10678681"/>
              <a:gd name="connsiteY100" fmla="*/ 1296718 h 1353297"/>
              <a:gd name="connsiteX101" fmla="*/ 4136582 w 10678681"/>
              <a:gd name="connsiteY101" fmla="*/ 1287687 h 1353297"/>
              <a:gd name="connsiteX102" fmla="*/ 4064614 w 10678681"/>
              <a:gd name="connsiteY102" fmla="*/ 1296118 h 1353297"/>
              <a:gd name="connsiteX103" fmla="*/ 3906561 w 10678681"/>
              <a:gd name="connsiteY103" fmla="*/ 1352435 h 1353297"/>
              <a:gd name="connsiteX104" fmla="*/ 3787890 w 10678681"/>
              <a:gd name="connsiteY104" fmla="*/ 1352442 h 1353297"/>
              <a:gd name="connsiteX105" fmla="*/ 3745993 w 10678681"/>
              <a:gd name="connsiteY105" fmla="*/ 1342630 h 1353297"/>
              <a:gd name="connsiteX106" fmla="*/ 3675785 w 10678681"/>
              <a:gd name="connsiteY106" fmla="*/ 1326802 h 1353297"/>
              <a:gd name="connsiteX107" fmla="*/ 3623856 w 10678681"/>
              <a:gd name="connsiteY107" fmla="*/ 1290804 h 1353297"/>
              <a:gd name="connsiteX108" fmla="*/ 3564933 w 10678681"/>
              <a:gd name="connsiteY108" fmla="*/ 1287147 h 1353297"/>
              <a:gd name="connsiteX109" fmla="*/ 3550537 w 10678681"/>
              <a:gd name="connsiteY109" fmla="*/ 1317552 h 1353297"/>
              <a:gd name="connsiteX110" fmla="*/ 3487736 w 10678681"/>
              <a:gd name="connsiteY110" fmla="*/ 1303493 h 1353297"/>
              <a:gd name="connsiteX111" fmla="*/ 3392548 w 10678681"/>
              <a:gd name="connsiteY111" fmla="*/ 1278741 h 1353297"/>
              <a:gd name="connsiteX112" fmla="*/ 3337466 w 10678681"/>
              <a:gd name="connsiteY112" fmla="*/ 1272537 h 1353297"/>
              <a:gd name="connsiteX113" fmla="*/ 3175981 w 10678681"/>
              <a:gd name="connsiteY113" fmla="*/ 1208973 h 1353297"/>
              <a:gd name="connsiteX114" fmla="*/ 3036856 w 10678681"/>
              <a:gd name="connsiteY114" fmla="*/ 1214383 h 1353297"/>
              <a:gd name="connsiteX115" fmla="*/ 2824973 w 10678681"/>
              <a:gd name="connsiteY115" fmla="*/ 1134864 h 1353297"/>
              <a:gd name="connsiteX116" fmla="*/ 2804398 w 10678681"/>
              <a:gd name="connsiteY116" fmla="*/ 1125556 h 1353297"/>
              <a:gd name="connsiteX117" fmla="*/ 2736109 w 10678681"/>
              <a:gd name="connsiteY117" fmla="*/ 1137717 h 1353297"/>
              <a:gd name="connsiteX118" fmla="*/ 2659096 w 10678681"/>
              <a:gd name="connsiteY118" fmla="*/ 1150294 h 1353297"/>
              <a:gd name="connsiteX119" fmla="*/ 2567088 w 10678681"/>
              <a:gd name="connsiteY119" fmla="*/ 1181781 h 1353297"/>
              <a:gd name="connsiteX120" fmla="*/ 2454501 w 10678681"/>
              <a:gd name="connsiteY120" fmla="*/ 1155455 h 1353297"/>
              <a:gd name="connsiteX121" fmla="*/ 2385161 w 10678681"/>
              <a:gd name="connsiteY121" fmla="*/ 1161312 h 1353297"/>
              <a:gd name="connsiteX122" fmla="*/ 2273361 w 10678681"/>
              <a:gd name="connsiteY122" fmla="*/ 1134090 h 1353297"/>
              <a:gd name="connsiteX123" fmla="*/ 2132003 w 10678681"/>
              <a:gd name="connsiteY123" fmla="*/ 1139225 h 1353297"/>
              <a:gd name="connsiteX124" fmla="*/ 2041224 w 10678681"/>
              <a:gd name="connsiteY124" fmla="*/ 1147536 h 1353297"/>
              <a:gd name="connsiteX125" fmla="*/ 2010157 w 10678681"/>
              <a:gd name="connsiteY125" fmla="*/ 1152767 h 1353297"/>
              <a:gd name="connsiteX126" fmla="*/ 1859213 w 10678681"/>
              <a:gd name="connsiteY126" fmla="*/ 1199540 h 1353297"/>
              <a:gd name="connsiteX127" fmla="*/ 1735877 w 10678681"/>
              <a:gd name="connsiteY127" fmla="*/ 1246527 h 1353297"/>
              <a:gd name="connsiteX128" fmla="*/ 1705069 w 10678681"/>
              <a:gd name="connsiteY128" fmla="*/ 1251989 h 1353297"/>
              <a:gd name="connsiteX129" fmla="*/ 1307888 w 10678681"/>
              <a:gd name="connsiteY129" fmla="*/ 1283156 h 1353297"/>
              <a:gd name="connsiteX130" fmla="*/ 1220734 w 10678681"/>
              <a:gd name="connsiteY130" fmla="*/ 1257811 h 1353297"/>
              <a:gd name="connsiteX131" fmla="*/ 1021737 w 10678681"/>
              <a:gd name="connsiteY131" fmla="*/ 1238739 h 1353297"/>
              <a:gd name="connsiteX132" fmla="*/ 959820 w 10678681"/>
              <a:gd name="connsiteY132" fmla="*/ 1275863 h 1353297"/>
              <a:gd name="connsiteX133" fmla="*/ 929137 w 10678681"/>
              <a:gd name="connsiteY133" fmla="*/ 1273957 h 1353297"/>
              <a:gd name="connsiteX134" fmla="*/ 878849 w 10678681"/>
              <a:gd name="connsiteY134" fmla="*/ 1266740 h 1353297"/>
              <a:gd name="connsiteX135" fmla="*/ 800667 w 10678681"/>
              <a:gd name="connsiteY135" fmla="*/ 1282041 h 1353297"/>
              <a:gd name="connsiteX136" fmla="*/ 644906 w 10678681"/>
              <a:gd name="connsiteY136" fmla="*/ 1273685 h 1353297"/>
              <a:gd name="connsiteX137" fmla="*/ 379869 w 10678681"/>
              <a:gd name="connsiteY137" fmla="*/ 1339165 h 1353297"/>
              <a:gd name="connsiteX138" fmla="*/ 137696 w 10678681"/>
              <a:gd name="connsiteY138" fmla="*/ 1319217 h 1353297"/>
              <a:gd name="connsiteX139" fmla="*/ 54250 w 10678681"/>
              <a:gd name="connsiteY139" fmla="*/ 1315838 h 1353297"/>
              <a:gd name="connsiteX140" fmla="*/ 28042 w 10678681"/>
              <a:gd name="connsiteY140" fmla="*/ 1297822 h 1353297"/>
              <a:gd name="connsiteX141" fmla="*/ 0 w 10678681"/>
              <a:gd name="connsiteY141" fmla="*/ 1294612 h 1353297"/>
              <a:gd name="connsiteX142" fmla="*/ 0 w 10678681"/>
              <a:gd name="connsiteY142" fmla="*/ 0 h 1353297"/>
              <a:gd name="connsiteX0" fmla="*/ 0 w 10678681"/>
              <a:gd name="connsiteY0" fmla="*/ 0 h 1352443"/>
              <a:gd name="connsiteX1" fmla="*/ 10678681 w 10678681"/>
              <a:gd name="connsiteY1" fmla="*/ 0 h 1352443"/>
              <a:gd name="connsiteX2" fmla="*/ 10666019 w 10678681"/>
              <a:gd name="connsiteY2" fmla="*/ 7876 h 1352443"/>
              <a:gd name="connsiteX3" fmla="*/ 10632825 w 10678681"/>
              <a:gd name="connsiteY3" fmla="*/ 32153 h 1352443"/>
              <a:gd name="connsiteX4" fmla="*/ 10510605 w 10678681"/>
              <a:gd name="connsiteY4" fmla="*/ 30449 h 1352443"/>
              <a:gd name="connsiteX5" fmla="*/ 10456989 w 10678681"/>
              <a:gd name="connsiteY5" fmla="*/ 979 h 1352443"/>
              <a:gd name="connsiteX6" fmla="*/ 10438642 w 10678681"/>
              <a:gd name="connsiteY6" fmla="*/ 1524 h 1352443"/>
              <a:gd name="connsiteX7" fmla="*/ 10407146 w 10678681"/>
              <a:gd name="connsiteY7" fmla="*/ 43659 h 1352443"/>
              <a:gd name="connsiteX8" fmla="*/ 10357996 w 10678681"/>
              <a:gd name="connsiteY8" fmla="*/ 50836 h 1352443"/>
              <a:gd name="connsiteX9" fmla="*/ 10306667 w 10678681"/>
              <a:gd name="connsiteY9" fmla="*/ 109739 h 1352443"/>
              <a:gd name="connsiteX10" fmla="*/ 10115334 w 10678681"/>
              <a:gd name="connsiteY10" fmla="*/ 155658 h 1352443"/>
              <a:gd name="connsiteX11" fmla="*/ 10068157 w 10678681"/>
              <a:gd name="connsiteY11" fmla="*/ 215673 h 1352443"/>
              <a:gd name="connsiteX12" fmla="*/ 10045431 w 10678681"/>
              <a:gd name="connsiteY12" fmla="*/ 229568 h 1352443"/>
              <a:gd name="connsiteX13" fmla="*/ 10013265 w 10678681"/>
              <a:gd name="connsiteY13" fmla="*/ 284757 h 1352443"/>
              <a:gd name="connsiteX14" fmla="*/ 9862496 w 10678681"/>
              <a:gd name="connsiteY14" fmla="*/ 223033 h 1352443"/>
              <a:gd name="connsiteX15" fmla="*/ 9679638 w 10678681"/>
              <a:gd name="connsiteY15" fmla="*/ 277462 h 1352443"/>
              <a:gd name="connsiteX16" fmla="*/ 9498347 w 10678681"/>
              <a:gd name="connsiteY16" fmla="*/ 244723 h 1352443"/>
              <a:gd name="connsiteX17" fmla="*/ 9399702 w 10678681"/>
              <a:gd name="connsiteY17" fmla="*/ 276316 h 1352443"/>
              <a:gd name="connsiteX18" fmla="*/ 9378439 w 10678681"/>
              <a:gd name="connsiteY18" fmla="*/ 326244 h 1352443"/>
              <a:gd name="connsiteX19" fmla="*/ 9121744 w 10678681"/>
              <a:gd name="connsiteY19" fmla="*/ 365177 h 1352443"/>
              <a:gd name="connsiteX20" fmla="*/ 9061654 w 10678681"/>
              <a:gd name="connsiteY20" fmla="*/ 393730 h 1352443"/>
              <a:gd name="connsiteX21" fmla="*/ 8997577 w 10678681"/>
              <a:gd name="connsiteY21" fmla="*/ 380865 h 1352443"/>
              <a:gd name="connsiteX22" fmla="*/ 8907968 w 10678681"/>
              <a:gd name="connsiteY22" fmla="*/ 447345 h 1352443"/>
              <a:gd name="connsiteX23" fmla="*/ 8764163 w 10678681"/>
              <a:gd name="connsiteY23" fmla="*/ 471000 h 1352443"/>
              <a:gd name="connsiteX24" fmla="*/ 8680155 w 10678681"/>
              <a:gd name="connsiteY24" fmla="*/ 492404 h 1352443"/>
              <a:gd name="connsiteX25" fmla="*/ 8651436 w 10678681"/>
              <a:gd name="connsiteY25" fmla="*/ 511923 h 1352443"/>
              <a:gd name="connsiteX26" fmla="*/ 8609185 w 10678681"/>
              <a:gd name="connsiteY26" fmla="*/ 531525 h 1352443"/>
              <a:gd name="connsiteX27" fmla="*/ 8537091 w 10678681"/>
              <a:gd name="connsiteY27" fmla="*/ 574933 h 1352443"/>
              <a:gd name="connsiteX28" fmla="*/ 8435931 w 10678681"/>
              <a:gd name="connsiteY28" fmla="*/ 617926 h 1352443"/>
              <a:gd name="connsiteX29" fmla="*/ 8348623 w 10678681"/>
              <a:gd name="connsiteY29" fmla="*/ 600607 h 1352443"/>
              <a:gd name="connsiteX30" fmla="*/ 8344233 w 10678681"/>
              <a:gd name="connsiteY30" fmla="*/ 610922 h 1352443"/>
              <a:gd name="connsiteX31" fmla="*/ 8290622 w 10678681"/>
              <a:gd name="connsiteY31" fmla="*/ 622687 h 1352443"/>
              <a:gd name="connsiteX32" fmla="*/ 8086698 w 10678681"/>
              <a:gd name="connsiteY32" fmla="*/ 605185 h 1352443"/>
              <a:gd name="connsiteX33" fmla="*/ 7982378 w 10678681"/>
              <a:gd name="connsiteY33" fmla="*/ 629799 h 1352443"/>
              <a:gd name="connsiteX34" fmla="*/ 7947952 w 10678681"/>
              <a:gd name="connsiteY34" fmla="*/ 648003 h 1352443"/>
              <a:gd name="connsiteX35" fmla="*/ 7890112 w 10678681"/>
              <a:gd name="connsiteY35" fmla="*/ 677915 h 1352443"/>
              <a:gd name="connsiteX36" fmla="*/ 7853284 w 10678681"/>
              <a:gd name="connsiteY36" fmla="*/ 723588 h 1352443"/>
              <a:gd name="connsiteX37" fmla="*/ 7802383 w 10678681"/>
              <a:gd name="connsiteY37" fmla="*/ 739359 h 1352443"/>
              <a:gd name="connsiteX38" fmla="*/ 7730518 w 10678681"/>
              <a:gd name="connsiteY38" fmla="*/ 739526 h 1352443"/>
              <a:gd name="connsiteX39" fmla="*/ 7652907 w 10678681"/>
              <a:gd name="connsiteY39" fmla="*/ 783273 h 1352443"/>
              <a:gd name="connsiteX40" fmla="*/ 7606008 w 10678681"/>
              <a:gd name="connsiteY40" fmla="*/ 800717 h 1352443"/>
              <a:gd name="connsiteX41" fmla="*/ 7480223 w 10678681"/>
              <a:gd name="connsiteY41" fmla="*/ 856821 h 1352443"/>
              <a:gd name="connsiteX42" fmla="*/ 7356005 w 10678681"/>
              <a:gd name="connsiteY42" fmla="*/ 919462 h 1352443"/>
              <a:gd name="connsiteX43" fmla="*/ 7305396 w 10678681"/>
              <a:gd name="connsiteY43" fmla="*/ 986228 h 1352443"/>
              <a:gd name="connsiteX44" fmla="*/ 7266251 w 10678681"/>
              <a:gd name="connsiteY44" fmla="*/ 967864 h 1352443"/>
              <a:gd name="connsiteX45" fmla="*/ 7269396 w 10678681"/>
              <a:gd name="connsiteY45" fmla="*/ 989282 h 1352443"/>
              <a:gd name="connsiteX46" fmla="*/ 7258094 w 10678681"/>
              <a:gd name="connsiteY46" fmla="*/ 990679 h 1352443"/>
              <a:gd name="connsiteX47" fmla="*/ 7257893 w 10678681"/>
              <a:gd name="connsiteY47" fmla="*/ 991204 h 1352443"/>
              <a:gd name="connsiteX48" fmla="*/ 7247153 w 10678681"/>
              <a:gd name="connsiteY48" fmla="*/ 991550 h 1352443"/>
              <a:gd name="connsiteX49" fmla="*/ 7193612 w 10678681"/>
              <a:gd name="connsiteY49" fmla="*/ 987042 h 1352443"/>
              <a:gd name="connsiteX50" fmla="*/ 7132632 w 10678681"/>
              <a:gd name="connsiteY50" fmla="*/ 1042036 h 1352443"/>
              <a:gd name="connsiteX51" fmla="*/ 7105610 w 10678681"/>
              <a:gd name="connsiteY51" fmla="*/ 1053537 h 1352443"/>
              <a:gd name="connsiteX52" fmla="*/ 7069148 w 10678681"/>
              <a:gd name="connsiteY52" fmla="*/ 1047163 h 1352443"/>
              <a:gd name="connsiteX53" fmla="*/ 7039634 w 10678681"/>
              <a:gd name="connsiteY53" fmla="*/ 1059971 h 1352443"/>
              <a:gd name="connsiteX54" fmla="*/ 7033445 w 10678681"/>
              <a:gd name="connsiteY54" fmla="*/ 1063314 h 1352443"/>
              <a:gd name="connsiteX55" fmla="*/ 6999157 w 10678681"/>
              <a:gd name="connsiteY55" fmla="*/ 1055282 h 1352443"/>
              <a:gd name="connsiteX56" fmla="*/ 6981874 w 10678681"/>
              <a:gd name="connsiteY56" fmla="*/ 1053827 h 1352443"/>
              <a:gd name="connsiteX57" fmla="*/ 6976102 w 10678681"/>
              <a:gd name="connsiteY57" fmla="*/ 1047854 h 1352443"/>
              <a:gd name="connsiteX58" fmla="*/ 6951040 w 10678681"/>
              <a:gd name="connsiteY58" fmla="*/ 1048531 h 1352443"/>
              <a:gd name="connsiteX59" fmla="*/ 6948497 w 10678681"/>
              <a:gd name="connsiteY59" fmla="*/ 1050706 h 1352443"/>
              <a:gd name="connsiteX60" fmla="*/ 6926582 w 10678681"/>
              <a:gd name="connsiteY60" fmla="*/ 1043462 h 1352443"/>
              <a:gd name="connsiteX61" fmla="*/ 6833743 w 10678681"/>
              <a:gd name="connsiteY61" fmla="*/ 1027960 h 1352443"/>
              <a:gd name="connsiteX62" fmla="*/ 6687090 w 10678681"/>
              <a:gd name="connsiteY62" fmla="*/ 1063250 h 1352443"/>
              <a:gd name="connsiteX63" fmla="*/ 6437450 w 10678681"/>
              <a:gd name="connsiteY63" fmla="*/ 1101075 h 1352443"/>
              <a:gd name="connsiteX64" fmla="*/ 6327795 w 10678681"/>
              <a:gd name="connsiteY64" fmla="*/ 1088142 h 1352443"/>
              <a:gd name="connsiteX65" fmla="*/ 6136549 w 10678681"/>
              <a:gd name="connsiteY65" fmla="*/ 1100268 h 1352443"/>
              <a:gd name="connsiteX66" fmla="*/ 6004655 w 10678681"/>
              <a:gd name="connsiteY66" fmla="*/ 1114946 h 1352443"/>
              <a:gd name="connsiteX67" fmla="*/ 5936643 w 10678681"/>
              <a:gd name="connsiteY67" fmla="*/ 1095428 h 1352443"/>
              <a:gd name="connsiteX68" fmla="*/ 5912484 w 10678681"/>
              <a:gd name="connsiteY68" fmla="*/ 1112624 h 1352443"/>
              <a:gd name="connsiteX69" fmla="*/ 5908387 w 10678681"/>
              <a:gd name="connsiteY69" fmla="*/ 1116018 h 1352443"/>
              <a:gd name="connsiteX70" fmla="*/ 5890495 w 10678681"/>
              <a:gd name="connsiteY70" fmla="*/ 1120268 h 1352443"/>
              <a:gd name="connsiteX71" fmla="*/ 5887318 w 10678681"/>
              <a:gd name="connsiteY71" fmla="*/ 1133134 h 1352443"/>
              <a:gd name="connsiteX72" fmla="*/ 5861726 w 10678681"/>
              <a:gd name="connsiteY72" fmla="*/ 1147891 h 1352443"/>
              <a:gd name="connsiteX73" fmla="*/ 5805823 w 10678681"/>
              <a:gd name="connsiteY73" fmla="*/ 1152457 h 1352443"/>
              <a:gd name="connsiteX74" fmla="*/ 5689841 w 10678681"/>
              <a:gd name="connsiteY74" fmla="*/ 1176232 h 1352443"/>
              <a:gd name="connsiteX75" fmla="*/ 5605119 w 10678681"/>
              <a:gd name="connsiteY75" fmla="*/ 1190202 h 1352443"/>
              <a:gd name="connsiteX76" fmla="*/ 5488513 w 10678681"/>
              <a:gd name="connsiteY76" fmla="*/ 1205367 h 1352443"/>
              <a:gd name="connsiteX77" fmla="*/ 5402905 w 10678681"/>
              <a:gd name="connsiteY77" fmla="*/ 1241191 h 1352443"/>
              <a:gd name="connsiteX78" fmla="*/ 5285593 w 10678681"/>
              <a:gd name="connsiteY78" fmla="*/ 1273569 h 1352443"/>
              <a:gd name="connsiteX79" fmla="*/ 5192893 w 10678681"/>
              <a:gd name="connsiteY79" fmla="*/ 1247188 h 1352443"/>
              <a:gd name="connsiteX80" fmla="*/ 5186475 w 10678681"/>
              <a:gd name="connsiteY80" fmla="*/ 1257028 h 1352443"/>
              <a:gd name="connsiteX81" fmla="*/ 5126038 w 10678681"/>
              <a:gd name="connsiteY81" fmla="*/ 1263189 h 1352443"/>
              <a:gd name="connsiteX82" fmla="*/ 4894688 w 10678681"/>
              <a:gd name="connsiteY82" fmla="*/ 1247184 h 1352443"/>
              <a:gd name="connsiteX83" fmla="*/ 4788036 w 10678681"/>
              <a:gd name="connsiteY83" fmla="*/ 1238182 h 1352443"/>
              <a:gd name="connsiteX84" fmla="*/ 4747555 w 10678681"/>
              <a:gd name="connsiteY84" fmla="*/ 1252768 h 1352443"/>
              <a:gd name="connsiteX85" fmla="*/ 4679644 w 10678681"/>
              <a:gd name="connsiteY85" fmla="*/ 1276603 h 1352443"/>
              <a:gd name="connsiteX86" fmla="*/ 4632222 w 10678681"/>
              <a:gd name="connsiteY86" fmla="*/ 1318360 h 1352443"/>
              <a:gd name="connsiteX87" fmla="*/ 4617358 w 10678681"/>
              <a:gd name="connsiteY87" fmla="*/ 1327690 h 1352443"/>
              <a:gd name="connsiteX88" fmla="*/ 4589102 w 10678681"/>
              <a:gd name="connsiteY88" fmla="*/ 1321223 h 1352443"/>
              <a:gd name="connsiteX89" fmla="*/ 4578184 w 10678681"/>
              <a:gd name="connsiteY89" fmla="*/ 1326745 h 1352443"/>
              <a:gd name="connsiteX90" fmla="*/ 4574270 w 10678681"/>
              <a:gd name="connsiteY90" fmla="*/ 1325878 h 1352443"/>
              <a:gd name="connsiteX91" fmla="*/ 4564919 w 10678681"/>
              <a:gd name="connsiteY91" fmla="*/ 1325507 h 1352443"/>
              <a:gd name="connsiteX92" fmla="*/ 4566586 w 10678681"/>
              <a:gd name="connsiteY92" fmla="*/ 1316963 h 1352443"/>
              <a:gd name="connsiteX93" fmla="*/ 4556303 w 10678681"/>
              <a:gd name="connsiteY93" fmla="*/ 1300262 h 1352443"/>
              <a:gd name="connsiteX94" fmla="*/ 4502358 w 10678681"/>
              <a:gd name="connsiteY94" fmla="*/ 1302558 h 1352443"/>
              <a:gd name="connsiteX95" fmla="*/ 4498919 w 10678681"/>
              <a:gd name="connsiteY95" fmla="*/ 1312115 h 1352443"/>
              <a:gd name="connsiteX96" fmla="*/ 4492075 w 10678681"/>
              <a:gd name="connsiteY96" fmla="*/ 1313357 h 1352443"/>
              <a:gd name="connsiteX97" fmla="*/ 4487466 w 10678681"/>
              <a:gd name="connsiteY97" fmla="*/ 1304102 h 1352443"/>
              <a:gd name="connsiteX98" fmla="*/ 4398292 w 10678681"/>
              <a:gd name="connsiteY98" fmla="*/ 1278410 h 1352443"/>
              <a:gd name="connsiteX99" fmla="*/ 4306088 w 10678681"/>
              <a:gd name="connsiteY99" fmla="*/ 1282512 h 1352443"/>
              <a:gd name="connsiteX100" fmla="*/ 4188995 w 10678681"/>
              <a:gd name="connsiteY100" fmla="*/ 1296718 h 1352443"/>
              <a:gd name="connsiteX101" fmla="*/ 4136582 w 10678681"/>
              <a:gd name="connsiteY101" fmla="*/ 1287687 h 1352443"/>
              <a:gd name="connsiteX102" fmla="*/ 4064614 w 10678681"/>
              <a:gd name="connsiteY102" fmla="*/ 1296118 h 1352443"/>
              <a:gd name="connsiteX103" fmla="*/ 3900948 w 10678681"/>
              <a:gd name="connsiteY103" fmla="*/ 1322156 h 1352443"/>
              <a:gd name="connsiteX104" fmla="*/ 3787890 w 10678681"/>
              <a:gd name="connsiteY104" fmla="*/ 1352442 h 1352443"/>
              <a:gd name="connsiteX105" fmla="*/ 3745993 w 10678681"/>
              <a:gd name="connsiteY105" fmla="*/ 1342630 h 1352443"/>
              <a:gd name="connsiteX106" fmla="*/ 3675785 w 10678681"/>
              <a:gd name="connsiteY106" fmla="*/ 1326802 h 1352443"/>
              <a:gd name="connsiteX107" fmla="*/ 3623856 w 10678681"/>
              <a:gd name="connsiteY107" fmla="*/ 1290804 h 1352443"/>
              <a:gd name="connsiteX108" fmla="*/ 3564933 w 10678681"/>
              <a:gd name="connsiteY108" fmla="*/ 1287147 h 1352443"/>
              <a:gd name="connsiteX109" fmla="*/ 3550537 w 10678681"/>
              <a:gd name="connsiteY109" fmla="*/ 1317552 h 1352443"/>
              <a:gd name="connsiteX110" fmla="*/ 3487736 w 10678681"/>
              <a:gd name="connsiteY110" fmla="*/ 1303493 h 1352443"/>
              <a:gd name="connsiteX111" fmla="*/ 3392548 w 10678681"/>
              <a:gd name="connsiteY111" fmla="*/ 1278741 h 1352443"/>
              <a:gd name="connsiteX112" fmla="*/ 3337466 w 10678681"/>
              <a:gd name="connsiteY112" fmla="*/ 1272537 h 1352443"/>
              <a:gd name="connsiteX113" fmla="*/ 3175981 w 10678681"/>
              <a:gd name="connsiteY113" fmla="*/ 1208973 h 1352443"/>
              <a:gd name="connsiteX114" fmla="*/ 3036856 w 10678681"/>
              <a:gd name="connsiteY114" fmla="*/ 1214383 h 1352443"/>
              <a:gd name="connsiteX115" fmla="*/ 2824973 w 10678681"/>
              <a:gd name="connsiteY115" fmla="*/ 1134864 h 1352443"/>
              <a:gd name="connsiteX116" fmla="*/ 2804398 w 10678681"/>
              <a:gd name="connsiteY116" fmla="*/ 1125556 h 1352443"/>
              <a:gd name="connsiteX117" fmla="*/ 2736109 w 10678681"/>
              <a:gd name="connsiteY117" fmla="*/ 1137717 h 1352443"/>
              <a:gd name="connsiteX118" fmla="*/ 2659096 w 10678681"/>
              <a:gd name="connsiteY118" fmla="*/ 1150294 h 1352443"/>
              <a:gd name="connsiteX119" fmla="*/ 2567088 w 10678681"/>
              <a:gd name="connsiteY119" fmla="*/ 1181781 h 1352443"/>
              <a:gd name="connsiteX120" fmla="*/ 2454501 w 10678681"/>
              <a:gd name="connsiteY120" fmla="*/ 1155455 h 1352443"/>
              <a:gd name="connsiteX121" fmla="*/ 2385161 w 10678681"/>
              <a:gd name="connsiteY121" fmla="*/ 1161312 h 1352443"/>
              <a:gd name="connsiteX122" fmla="*/ 2273361 w 10678681"/>
              <a:gd name="connsiteY122" fmla="*/ 1134090 h 1352443"/>
              <a:gd name="connsiteX123" fmla="*/ 2132003 w 10678681"/>
              <a:gd name="connsiteY123" fmla="*/ 1139225 h 1352443"/>
              <a:gd name="connsiteX124" fmla="*/ 2041224 w 10678681"/>
              <a:gd name="connsiteY124" fmla="*/ 1147536 h 1352443"/>
              <a:gd name="connsiteX125" fmla="*/ 2010157 w 10678681"/>
              <a:gd name="connsiteY125" fmla="*/ 1152767 h 1352443"/>
              <a:gd name="connsiteX126" fmla="*/ 1859213 w 10678681"/>
              <a:gd name="connsiteY126" fmla="*/ 1199540 h 1352443"/>
              <a:gd name="connsiteX127" fmla="*/ 1735877 w 10678681"/>
              <a:gd name="connsiteY127" fmla="*/ 1246527 h 1352443"/>
              <a:gd name="connsiteX128" fmla="*/ 1705069 w 10678681"/>
              <a:gd name="connsiteY128" fmla="*/ 1251989 h 1352443"/>
              <a:gd name="connsiteX129" fmla="*/ 1307888 w 10678681"/>
              <a:gd name="connsiteY129" fmla="*/ 1283156 h 1352443"/>
              <a:gd name="connsiteX130" fmla="*/ 1220734 w 10678681"/>
              <a:gd name="connsiteY130" fmla="*/ 1257811 h 1352443"/>
              <a:gd name="connsiteX131" fmla="*/ 1021737 w 10678681"/>
              <a:gd name="connsiteY131" fmla="*/ 1238739 h 1352443"/>
              <a:gd name="connsiteX132" fmla="*/ 959820 w 10678681"/>
              <a:gd name="connsiteY132" fmla="*/ 1275863 h 1352443"/>
              <a:gd name="connsiteX133" fmla="*/ 929137 w 10678681"/>
              <a:gd name="connsiteY133" fmla="*/ 1273957 h 1352443"/>
              <a:gd name="connsiteX134" fmla="*/ 878849 w 10678681"/>
              <a:gd name="connsiteY134" fmla="*/ 1266740 h 1352443"/>
              <a:gd name="connsiteX135" fmla="*/ 800667 w 10678681"/>
              <a:gd name="connsiteY135" fmla="*/ 1282041 h 1352443"/>
              <a:gd name="connsiteX136" fmla="*/ 644906 w 10678681"/>
              <a:gd name="connsiteY136" fmla="*/ 1273685 h 1352443"/>
              <a:gd name="connsiteX137" fmla="*/ 379869 w 10678681"/>
              <a:gd name="connsiteY137" fmla="*/ 1339165 h 1352443"/>
              <a:gd name="connsiteX138" fmla="*/ 137696 w 10678681"/>
              <a:gd name="connsiteY138" fmla="*/ 1319217 h 1352443"/>
              <a:gd name="connsiteX139" fmla="*/ 54250 w 10678681"/>
              <a:gd name="connsiteY139" fmla="*/ 1315838 h 1352443"/>
              <a:gd name="connsiteX140" fmla="*/ 28042 w 10678681"/>
              <a:gd name="connsiteY140" fmla="*/ 1297822 h 1352443"/>
              <a:gd name="connsiteX141" fmla="*/ 0 w 10678681"/>
              <a:gd name="connsiteY141" fmla="*/ 1294612 h 1352443"/>
              <a:gd name="connsiteX142" fmla="*/ 0 w 10678681"/>
              <a:gd name="connsiteY142" fmla="*/ 0 h 1352443"/>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0605 w 10678681"/>
              <a:gd name="connsiteY4" fmla="*/ 30449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57996 w 10678681"/>
              <a:gd name="connsiteY8" fmla="*/ 50836 h 1342734"/>
              <a:gd name="connsiteX9" fmla="*/ 10306667 w 10678681"/>
              <a:gd name="connsiteY9" fmla="*/ 10973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10013265 w 10678681"/>
              <a:gd name="connsiteY13" fmla="*/ 284757 h 1342734"/>
              <a:gd name="connsiteX14" fmla="*/ 9862496 w 10678681"/>
              <a:gd name="connsiteY14" fmla="*/ 223033 h 1342734"/>
              <a:gd name="connsiteX15" fmla="*/ 9679638 w 10678681"/>
              <a:gd name="connsiteY15" fmla="*/ 277462 h 1342734"/>
              <a:gd name="connsiteX16" fmla="*/ 9498347 w 10678681"/>
              <a:gd name="connsiteY16" fmla="*/ 244723 h 1342734"/>
              <a:gd name="connsiteX17" fmla="*/ 9399702 w 10678681"/>
              <a:gd name="connsiteY17" fmla="*/ 276316 h 1342734"/>
              <a:gd name="connsiteX18" fmla="*/ 9378439 w 10678681"/>
              <a:gd name="connsiteY18" fmla="*/ 326244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7450 w 10678681"/>
              <a:gd name="connsiteY63" fmla="*/ 1101075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0605 w 10678681"/>
              <a:gd name="connsiteY4" fmla="*/ 30449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57996 w 10678681"/>
              <a:gd name="connsiteY8" fmla="*/ 50836 h 1342734"/>
              <a:gd name="connsiteX9" fmla="*/ 10306667 w 10678681"/>
              <a:gd name="connsiteY9" fmla="*/ 10973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10013265 w 10678681"/>
              <a:gd name="connsiteY13" fmla="*/ 284757 h 1342734"/>
              <a:gd name="connsiteX14" fmla="*/ 9862496 w 10678681"/>
              <a:gd name="connsiteY14" fmla="*/ 223033 h 1342734"/>
              <a:gd name="connsiteX15" fmla="*/ 9679638 w 10678681"/>
              <a:gd name="connsiteY15" fmla="*/ 277462 h 1342734"/>
              <a:gd name="connsiteX16" fmla="*/ 9498347 w 10678681"/>
              <a:gd name="connsiteY16" fmla="*/ 244723 h 1342734"/>
              <a:gd name="connsiteX17" fmla="*/ 9399702 w 10678681"/>
              <a:gd name="connsiteY17" fmla="*/ 276316 h 1342734"/>
              <a:gd name="connsiteX18" fmla="*/ 9378439 w 10678681"/>
              <a:gd name="connsiteY18" fmla="*/ 326244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7450 w 10678681"/>
              <a:gd name="connsiteY63" fmla="*/ 1101075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0605 w 10678681"/>
              <a:gd name="connsiteY4" fmla="*/ 30449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57996 w 10678681"/>
              <a:gd name="connsiteY8" fmla="*/ 50836 h 1342734"/>
              <a:gd name="connsiteX9" fmla="*/ 10306667 w 10678681"/>
              <a:gd name="connsiteY9" fmla="*/ 10973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10013265 w 10678681"/>
              <a:gd name="connsiteY13" fmla="*/ 284757 h 1342734"/>
              <a:gd name="connsiteX14" fmla="*/ 9862496 w 10678681"/>
              <a:gd name="connsiteY14" fmla="*/ 223033 h 1342734"/>
              <a:gd name="connsiteX15" fmla="*/ 9679638 w 10678681"/>
              <a:gd name="connsiteY15" fmla="*/ 277462 h 1342734"/>
              <a:gd name="connsiteX16" fmla="*/ 9498347 w 10678681"/>
              <a:gd name="connsiteY16" fmla="*/ 244723 h 1342734"/>
              <a:gd name="connsiteX17" fmla="*/ 9399702 w 10678681"/>
              <a:gd name="connsiteY17" fmla="*/ 276316 h 1342734"/>
              <a:gd name="connsiteX18" fmla="*/ 9378439 w 10678681"/>
              <a:gd name="connsiteY18" fmla="*/ 326244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7450 w 10678681"/>
              <a:gd name="connsiteY63" fmla="*/ 1101075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0605 w 10678681"/>
              <a:gd name="connsiteY4" fmla="*/ 30449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57996 w 10678681"/>
              <a:gd name="connsiteY8" fmla="*/ 50836 h 1342734"/>
              <a:gd name="connsiteX9" fmla="*/ 10306667 w 10678681"/>
              <a:gd name="connsiteY9" fmla="*/ 10973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10013265 w 10678681"/>
              <a:gd name="connsiteY13" fmla="*/ 284757 h 1342734"/>
              <a:gd name="connsiteX14" fmla="*/ 9862496 w 10678681"/>
              <a:gd name="connsiteY14" fmla="*/ 223033 h 1342734"/>
              <a:gd name="connsiteX15" fmla="*/ 9679638 w 10678681"/>
              <a:gd name="connsiteY15" fmla="*/ 277462 h 1342734"/>
              <a:gd name="connsiteX16" fmla="*/ 9498347 w 10678681"/>
              <a:gd name="connsiteY16" fmla="*/ 244723 h 1342734"/>
              <a:gd name="connsiteX17" fmla="*/ 9399702 w 10678681"/>
              <a:gd name="connsiteY17" fmla="*/ 276316 h 1342734"/>
              <a:gd name="connsiteX18" fmla="*/ 9378439 w 10678681"/>
              <a:gd name="connsiteY18" fmla="*/ 326244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7450 w 10678681"/>
              <a:gd name="connsiteY63" fmla="*/ 1101075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0605 w 10678681"/>
              <a:gd name="connsiteY4" fmla="*/ 30449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57996 w 10678681"/>
              <a:gd name="connsiteY8" fmla="*/ 50836 h 1342734"/>
              <a:gd name="connsiteX9" fmla="*/ 10306667 w 10678681"/>
              <a:gd name="connsiteY9" fmla="*/ 10973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10013265 w 10678681"/>
              <a:gd name="connsiteY13" fmla="*/ 284757 h 1342734"/>
              <a:gd name="connsiteX14" fmla="*/ 9862496 w 10678681"/>
              <a:gd name="connsiteY14" fmla="*/ 223033 h 1342734"/>
              <a:gd name="connsiteX15" fmla="*/ 9679638 w 10678681"/>
              <a:gd name="connsiteY15" fmla="*/ 277462 h 1342734"/>
              <a:gd name="connsiteX16" fmla="*/ 9498347 w 10678681"/>
              <a:gd name="connsiteY16" fmla="*/ 244723 h 1342734"/>
              <a:gd name="connsiteX17" fmla="*/ 9399702 w 10678681"/>
              <a:gd name="connsiteY17" fmla="*/ 276316 h 1342734"/>
              <a:gd name="connsiteX18" fmla="*/ 9378439 w 10678681"/>
              <a:gd name="connsiteY18" fmla="*/ 326244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7450 w 10678681"/>
              <a:gd name="connsiteY63" fmla="*/ 1101075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0605 w 10678681"/>
              <a:gd name="connsiteY4" fmla="*/ 30449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57996 w 10678681"/>
              <a:gd name="connsiteY8" fmla="*/ 50836 h 1342734"/>
              <a:gd name="connsiteX9" fmla="*/ 10306667 w 10678681"/>
              <a:gd name="connsiteY9" fmla="*/ 10973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10013265 w 10678681"/>
              <a:gd name="connsiteY13" fmla="*/ 284757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99702 w 10678681"/>
              <a:gd name="connsiteY17" fmla="*/ 276316 h 1342734"/>
              <a:gd name="connsiteX18" fmla="*/ 9378439 w 10678681"/>
              <a:gd name="connsiteY18" fmla="*/ 326244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7450 w 10678681"/>
              <a:gd name="connsiteY63" fmla="*/ 1101075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0605 w 10678681"/>
              <a:gd name="connsiteY4" fmla="*/ 30449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57996 w 10678681"/>
              <a:gd name="connsiteY8" fmla="*/ 50836 h 1342734"/>
              <a:gd name="connsiteX9" fmla="*/ 10306667 w 10678681"/>
              <a:gd name="connsiteY9" fmla="*/ 10973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99702 w 10678681"/>
              <a:gd name="connsiteY17" fmla="*/ 276316 h 1342734"/>
              <a:gd name="connsiteX18" fmla="*/ 9378439 w 10678681"/>
              <a:gd name="connsiteY18" fmla="*/ 326244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7450 w 10678681"/>
              <a:gd name="connsiteY63" fmla="*/ 1101075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0605 w 10678681"/>
              <a:gd name="connsiteY4" fmla="*/ 30449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57996 w 10678681"/>
              <a:gd name="connsiteY8" fmla="*/ 50836 h 1342734"/>
              <a:gd name="connsiteX9" fmla="*/ 10306667 w 10678681"/>
              <a:gd name="connsiteY9" fmla="*/ 10973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99702 w 10678681"/>
              <a:gd name="connsiteY17" fmla="*/ 276316 h 1342734"/>
              <a:gd name="connsiteX18" fmla="*/ 9378439 w 10678681"/>
              <a:gd name="connsiteY18" fmla="*/ 326244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7450 w 10678681"/>
              <a:gd name="connsiteY63" fmla="*/ 1101075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0605 w 10678681"/>
              <a:gd name="connsiteY4" fmla="*/ 30449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57996 w 10678681"/>
              <a:gd name="connsiteY8" fmla="*/ 50836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99702 w 10678681"/>
              <a:gd name="connsiteY17" fmla="*/ 276316 h 1342734"/>
              <a:gd name="connsiteX18" fmla="*/ 9378439 w 10678681"/>
              <a:gd name="connsiteY18" fmla="*/ 326244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7450 w 10678681"/>
              <a:gd name="connsiteY63" fmla="*/ 1101075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0605 w 10678681"/>
              <a:gd name="connsiteY4" fmla="*/ 30449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99702 w 10678681"/>
              <a:gd name="connsiteY17" fmla="*/ 276316 h 1342734"/>
              <a:gd name="connsiteX18" fmla="*/ 9378439 w 10678681"/>
              <a:gd name="connsiteY18" fmla="*/ 326244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7450 w 10678681"/>
              <a:gd name="connsiteY63" fmla="*/ 1101075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99702 w 10678681"/>
              <a:gd name="connsiteY17" fmla="*/ 276316 h 1342734"/>
              <a:gd name="connsiteX18" fmla="*/ 9378439 w 10678681"/>
              <a:gd name="connsiteY18" fmla="*/ 326244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7450 w 10678681"/>
              <a:gd name="connsiteY63" fmla="*/ 1101075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99702 w 10678681"/>
              <a:gd name="connsiteY17" fmla="*/ 276316 h 1342734"/>
              <a:gd name="connsiteX18" fmla="*/ 9378439 w 10678681"/>
              <a:gd name="connsiteY18" fmla="*/ 326244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7450 w 10678681"/>
              <a:gd name="connsiteY63" fmla="*/ 1101075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99702 w 10678681"/>
              <a:gd name="connsiteY17" fmla="*/ 276316 h 1342734"/>
              <a:gd name="connsiteX18" fmla="*/ 9322314 w 10678681"/>
              <a:gd name="connsiteY18" fmla="*/ 333814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7450 w 10678681"/>
              <a:gd name="connsiteY63" fmla="*/ 1101075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99702 w 10678681"/>
              <a:gd name="connsiteY17" fmla="*/ 276316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7450 w 10678681"/>
              <a:gd name="connsiteY63" fmla="*/ 1101075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99702 w 10678681"/>
              <a:gd name="connsiteY17" fmla="*/ 276316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7450 w 10678681"/>
              <a:gd name="connsiteY63" fmla="*/ 1101075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7450 w 10678681"/>
              <a:gd name="connsiteY63" fmla="*/ 1101075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7450 w 10678681"/>
              <a:gd name="connsiteY63" fmla="*/ 1101075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1838 w 10678681"/>
              <a:gd name="connsiteY63" fmla="*/ 1063226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1838 w 10678681"/>
              <a:gd name="connsiteY63" fmla="*/ 1063226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1838 w 10678681"/>
              <a:gd name="connsiteY63" fmla="*/ 1063226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58094 w 10678681"/>
              <a:gd name="connsiteY45" fmla="*/ 990679 h 1342734"/>
              <a:gd name="connsiteX46" fmla="*/ 7257893 w 10678681"/>
              <a:gd name="connsiteY46" fmla="*/ 991204 h 1342734"/>
              <a:gd name="connsiteX47" fmla="*/ 7247153 w 10678681"/>
              <a:gd name="connsiteY47" fmla="*/ 991550 h 1342734"/>
              <a:gd name="connsiteX48" fmla="*/ 7193612 w 10678681"/>
              <a:gd name="connsiteY48" fmla="*/ 987042 h 1342734"/>
              <a:gd name="connsiteX49" fmla="*/ 7132632 w 10678681"/>
              <a:gd name="connsiteY49" fmla="*/ 1042036 h 1342734"/>
              <a:gd name="connsiteX50" fmla="*/ 7105610 w 10678681"/>
              <a:gd name="connsiteY50" fmla="*/ 1053537 h 1342734"/>
              <a:gd name="connsiteX51" fmla="*/ 7069148 w 10678681"/>
              <a:gd name="connsiteY51" fmla="*/ 1047163 h 1342734"/>
              <a:gd name="connsiteX52" fmla="*/ 7039634 w 10678681"/>
              <a:gd name="connsiteY52" fmla="*/ 1059971 h 1342734"/>
              <a:gd name="connsiteX53" fmla="*/ 7033445 w 10678681"/>
              <a:gd name="connsiteY53" fmla="*/ 1063314 h 1342734"/>
              <a:gd name="connsiteX54" fmla="*/ 6999157 w 10678681"/>
              <a:gd name="connsiteY54" fmla="*/ 1055282 h 1342734"/>
              <a:gd name="connsiteX55" fmla="*/ 6981874 w 10678681"/>
              <a:gd name="connsiteY55" fmla="*/ 1053827 h 1342734"/>
              <a:gd name="connsiteX56" fmla="*/ 6976102 w 10678681"/>
              <a:gd name="connsiteY56" fmla="*/ 1047854 h 1342734"/>
              <a:gd name="connsiteX57" fmla="*/ 6951040 w 10678681"/>
              <a:gd name="connsiteY57" fmla="*/ 1048531 h 1342734"/>
              <a:gd name="connsiteX58" fmla="*/ 6948497 w 10678681"/>
              <a:gd name="connsiteY58" fmla="*/ 1050706 h 1342734"/>
              <a:gd name="connsiteX59" fmla="*/ 6926582 w 10678681"/>
              <a:gd name="connsiteY59" fmla="*/ 1043462 h 1342734"/>
              <a:gd name="connsiteX60" fmla="*/ 6833743 w 10678681"/>
              <a:gd name="connsiteY60" fmla="*/ 1027960 h 1342734"/>
              <a:gd name="connsiteX61" fmla="*/ 6687090 w 10678681"/>
              <a:gd name="connsiteY61" fmla="*/ 1063250 h 1342734"/>
              <a:gd name="connsiteX62" fmla="*/ 6431838 w 10678681"/>
              <a:gd name="connsiteY62" fmla="*/ 1063226 h 1342734"/>
              <a:gd name="connsiteX63" fmla="*/ 6327795 w 10678681"/>
              <a:gd name="connsiteY63" fmla="*/ 1088142 h 1342734"/>
              <a:gd name="connsiteX64" fmla="*/ 6136549 w 10678681"/>
              <a:gd name="connsiteY64" fmla="*/ 1100268 h 1342734"/>
              <a:gd name="connsiteX65" fmla="*/ 6004655 w 10678681"/>
              <a:gd name="connsiteY65" fmla="*/ 1114946 h 1342734"/>
              <a:gd name="connsiteX66" fmla="*/ 5936643 w 10678681"/>
              <a:gd name="connsiteY66" fmla="*/ 1095428 h 1342734"/>
              <a:gd name="connsiteX67" fmla="*/ 5912484 w 10678681"/>
              <a:gd name="connsiteY67" fmla="*/ 1112624 h 1342734"/>
              <a:gd name="connsiteX68" fmla="*/ 5908387 w 10678681"/>
              <a:gd name="connsiteY68" fmla="*/ 1116018 h 1342734"/>
              <a:gd name="connsiteX69" fmla="*/ 5890495 w 10678681"/>
              <a:gd name="connsiteY69" fmla="*/ 1120268 h 1342734"/>
              <a:gd name="connsiteX70" fmla="*/ 5887318 w 10678681"/>
              <a:gd name="connsiteY70" fmla="*/ 1133134 h 1342734"/>
              <a:gd name="connsiteX71" fmla="*/ 5861726 w 10678681"/>
              <a:gd name="connsiteY71" fmla="*/ 1147891 h 1342734"/>
              <a:gd name="connsiteX72" fmla="*/ 5805823 w 10678681"/>
              <a:gd name="connsiteY72" fmla="*/ 1152457 h 1342734"/>
              <a:gd name="connsiteX73" fmla="*/ 5689841 w 10678681"/>
              <a:gd name="connsiteY73" fmla="*/ 1176232 h 1342734"/>
              <a:gd name="connsiteX74" fmla="*/ 5605119 w 10678681"/>
              <a:gd name="connsiteY74" fmla="*/ 1190202 h 1342734"/>
              <a:gd name="connsiteX75" fmla="*/ 5488513 w 10678681"/>
              <a:gd name="connsiteY75" fmla="*/ 1205367 h 1342734"/>
              <a:gd name="connsiteX76" fmla="*/ 5402905 w 10678681"/>
              <a:gd name="connsiteY76" fmla="*/ 1241191 h 1342734"/>
              <a:gd name="connsiteX77" fmla="*/ 5285593 w 10678681"/>
              <a:gd name="connsiteY77" fmla="*/ 1273569 h 1342734"/>
              <a:gd name="connsiteX78" fmla="*/ 5192893 w 10678681"/>
              <a:gd name="connsiteY78" fmla="*/ 1247188 h 1342734"/>
              <a:gd name="connsiteX79" fmla="*/ 5186475 w 10678681"/>
              <a:gd name="connsiteY79" fmla="*/ 1257028 h 1342734"/>
              <a:gd name="connsiteX80" fmla="*/ 5126038 w 10678681"/>
              <a:gd name="connsiteY80" fmla="*/ 1263189 h 1342734"/>
              <a:gd name="connsiteX81" fmla="*/ 4894688 w 10678681"/>
              <a:gd name="connsiteY81" fmla="*/ 1247184 h 1342734"/>
              <a:gd name="connsiteX82" fmla="*/ 4788036 w 10678681"/>
              <a:gd name="connsiteY82" fmla="*/ 1238182 h 1342734"/>
              <a:gd name="connsiteX83" fmla="*/ 4747555 w 10678681"/>
              <a:gd name="connsiteY83" fmla="*/ 1252768 h 1342734"/>
              <a:gd name="connsiteX84" fmla="*/ 4679644 w 10678681"/>
              <a:gd name="connsiteY84" fmla="*/ 1276603 h 1342734"/>
              <a:gd name="connsiteX85" fmla="*/ 4632222 w 10678681"/>
              <a:gd name="connsiteY85" fmla="*/ 1318360 h 1342734"/>
              <a:gd name="connsiteX86" fmla="*/ 4617358 w 10678681"/>
              <a:gd name="connsiteY86" fmla="*/ 1327690 h 1342734"/>
              <a:gd name="connsiteX87" fmla="*/ 4589102 w 10678681"/>
              <a:gd name="connsiteY87" fmla="*/ 1321223 h 1342734"/>
              <a:gd name="connsiteX88" fmla="*/ 4578184 w 10678681"/>
              <a:gd name="connsiteY88" fmla="*/ 1326745 h 1342734"/>
              <a:gd name="connsiteX89" fmla="*/ 4574270 w 10678681"/>
              <a:gd name="connsiteY89" fmla="*/ 1325878 h 1342734"/>
              <a:gd name="connsiteX90" fmla="*/ 4564919 w 10678681"/>
              <a:gd name="connsiteY90" fmla="*/ 1325507 h 1342734"/>
              <a:gd name="connsiteX91" fmla="*/ 4566586 w 10678681"/>
              <a:gd name="connsiteY91" fmla="*/ 1316963 h 1342734"/>
              <a:gd name="connsiteX92" fmla="*/ 4556303 w 10678681"/>
              <a:gd name="connsiteY92" fmla="*/ 1300262 h 1342734"/>
              <a:gd name="connsiteX93" fmla="*/ 4502358 w 10678681"/>
              <a:gd name="connsiteY93" fmla="*/ 1302558 h 1342734"/>
              <a:gd name="connsiteX94" fmla="*/ 4498919 w 10678681"/>
              <a:gd name="connsiteY94" fmla="*/ 1312115 h 1342734"/>
              <a:gd name="connsiteX95" fmla="*/ 4492075 w 10678681"/>
              <a:gd name="connsiteY95" fmla="*/ 1313357 h 1342734"/>
              <a:gd name="connsiteX96" fmla="*/ 4487466 w 10678681"/>
              <a:gd name="connsiteY96" fmla="*/ 1304102 h 1342734"/>
              <a:gd name="connsiteX97" fmla="*/ 4398292 w 10678681"/>
              <a:gd name="connsiteY97" fmla="*/ 1278410 h 1342734"/>
              <a:gd name="connsiteX98" fmla="*/ 4306088 w 10678681"/>
              <a:gd name="connsiteY98" fmla="*/ 1282512 h 1342734"/>
              <a:gd name="connsiteX99" fmla="*/ 4188995 w 10678681"/>
              <a:gd name="connsiteY99" fmla="*/ 1296718 h 1342734"/>
              <a:gd name="connsiteX100" fmla="*/ 4136582 w 10678681"/>
              <a:gd name="connsiteY100" fmla="*/ 1287687 h 1342734"/>
              <a:gd name="connsiteX101" fmla="*/ 4064614 w 10678681"/>
              <a:gd name="connsiteY101" fmla="*/ 1296118 h 1342734"/>
              <a:gd name="connsiteX102" fmla="*/ 3900948 w 10678681"/>
              <a:gd name="connsiteY102" fmla="*/ 1322156 h 1342734"/>
              <a:gd name="connsiteX103" fmla="*/ 3787890 w 10678681"/>
              <a:gd name="connsiteY103" fmla="*/ 1322164 h 1342734"/>
              <a:gd name="connsiteX104" fmla="*/ 3745993 w 10678681"/>
              <a:gd name="connsiteY104" fmla="*/ 1342630 h 1342734"/>
              <a:gd name="connsiteX105" fmla="*/ 3675785 w 10678681"/>
              <a:gd name="connsiteY105" fmla="*/ 1326802 h 1342734"/>
              <a:gd name="connsiteX106" fmla="*/ 3623856 w 10678681"/>
              <a:gd name="connsiteY106" fmla="*/ 1290804 h 1342734"/>
              <a:gd name="connsiteX107" fmla="*/ 3564933 w 10678681"/>
              <a:gd name="connsiteY107" fmla="*/ 1287147 h 1342734"/>
              <a:gd name="connsiteX108" fmla="*/ 3550537 w 10678681"/>
              <a:gd name="connsiteY108" fmla="*/ 1317552 h 1342734"/>
              <a:gd name="connsiteX109" fmla="*/ 3487736 w 10678681"/>
              <a:gd name="connsiteY109" fmla="*/ 1303493 h 1342734"/>
              <a:gd name="connsiteX110" fmla="*/ 3392548 w 10678681"/>
              <a:gd name="connsiteY110" fmla="*/ 1278741 h 1342734"/>
              <a:gd name="connsiteX111" fmla="*/ 3337466 w 10678681"/>
              <a:gd name="connsiteY111" fmla="*/ 1272537 h 1342734"/>
              <a:gd name="connsiteX112" fmla="*/ 3175981 w 10678681"/>
              <a:gd name="connsiteY112" fmla="*/ 1208973 h 1342734"/>
              <a:gd name="connsiteX113" fmla="*/ 3036856 w 10678681"/>
              <a:gd name="connsiteY113" fmla="*/ 1214383 h 1342734"/>
              <a:gd name="connsiteX114" fmla="*/ 2824973 w 10678681"/>
              <a:gd name="connsiteY114" fmla="*/ 1134864 h 1342734"/>
              <a:gd name="connsiteX115" fmla="*/ 2804398 w 10678681"/>
              <a:gd name="connsiteY115" fmla="*/ 1125556 h 1342734"/>
              <a:gd name="connsiteX116" fmla="*/ 2736109 w 10678681"/>
              <a:gd name="connsiteY116" fmla="*/ 1137717 h 1342734"/>
              <a:gd name="connsiteX117" fmla="*/ 2659096 w 10678681"/>
              <a:gd name="connsiteY117" fmla="*/ 1150294 h 1342734"/>
              <a:gd name="connsiteX118" fmla="*/ 2567088 w 10678681"/>
              <a:gd name="connsiteY118" fmla="*/ 1181781 h 1342734"/>
              <a:gd name="connsiteX119" fmla="*/ 2454501 w 10678681"/>
              <a:gd name="connsiteY119" fmla="*/ 1155455 h 1342734"/>
              <a:gd name="connsiteX120" fmla="*/ 2385161 w 10678681"/>
              <a:gd name="connsiteY120" fmla="*/ 1161312 h 1342734"/>
              <a:gd name="connsiteX121" fmla="*/ 2273361 w 10678681"/>
              <a:gd name="connsiteY121" fmla="*/ 1134090 h 1342734"/>
              <a:gd name="connsiteX122" fmla="*/ 2132003 w 10678681"/>
              <a:gd name="connsiteY122" fmla="*/ 1139225 h 1342734"/>
              <a:gd name="connsiteX123" fmla="*/ 2041224 w 10678681"/>
              <a:gd name="connsiteY123" fmla="*/ 1147536 h 1342734"/>
              <a:gd name="connsiteX124" fmla="*/ 2010157 w 10678681"/>
              <a:gd name="connsiteY124" fmla="*/ 1152767 h 1342734"/>
              <a:gd name="connsiteX125" fmla="*/ 1859213 w 10678681"/>
              <a:gd name="connsiteY125" fmla="*/ 1199540 h 1342734"/>
              <a:gd name="connsiteX126" fmla="*/ 1735877 w 10678681"/>
              <a:gd name="connsiteY126" fmla="*/ 1246527 h 1342734"/>
              <a:gd name="connsiteX127" fmla="*/ 1705069 w 10678681"/>
              <a:gd name="connsiteY127" fmla="*/ 1251989 h 1342734"/>
              <a:gd name="connsiteX128" fmla="*/ 1307888 w 10678681"/>
              <a:gd name="connsiteY128" fmla="*/ 1283156 h 1342734"/>
              <a:gd name="connsiteX129" fmla="*/ 1220734 w 10678681"/>
              <a:gd name="connsiteY129" fmla="*/ 1257811 h 1342734"/>
              <a:gd name="connsiteX130" fmla="*/ 1021737 w 10678681"/>
              <a:gd name="connsiteY130" fmla="*/ 1238739 h 1342734"/>
              <a:gd name="connsiteX131" fmla="*/ 959820 w 10678681"/>
              <a:gd name="connsiteY131" fmla="*/ 1275863 h 1342734"/>
              <a:gd name="connsiteX132" fmla="*/ 929137 w 10678681"/>
              <a:gd name="connsiteY132" fmla="*/ 1273957 h 1342734"/>
              <a:gd name="connsiteX133" fmla="*/ 878849 w 10678681"/>
              <a:gd name="connsiteY133" fmla="*/ 1266740 h 1342734"/>
              <a:gd name="connsiteX134" fmla="*/ 800667 w 10678681"/>
              <a:gd name="connsiteY134" fmla="*/ 1282041 h 1342734"/>
              <a:gd name="connsiteX135" fmla="*/ 644906 w 10678681"/>
              <a:gd name="connsiteY135" fmla="*/ 1273685 h 1342734"/>
              <a:gd name="connsiteX136" fmla="*/ 379869 w 10678681"/>
              <a:gd name="connsiteY136" fmla="*/ 1339165 h 1342734"/>
              <a:gd name="connsiteX137" fmla="*/ 137696 w 10678681"/>
              <a:gd name="connsiteY137" fmla="*/ 1319217 h 1342734"/>
              <a:gd name="connsiteX138" fmla="*/ 54250 w 10678681"/>
              <a:gd name="connsiteY138" fmla="*/ 1315838 h 1342734"/>
              <a:gd name="connsiteX139" fmla="*/ 28042 w 10678681"/>
              <a:gd name="connsiteY139" fmla="*/ 1297822 h 1342734"/>
              <a:gd name="connsiteX140" fmla="*/ 0 w 10678681"/>
              <a:gd name="connsiteY140" fmla="*/ 1294612 h 1342734"/>
              <a:gd name="connsiteX141" fmla="*/ 0 w 10678681"/>
              <a:gd name="connsiteY141"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720084 w 10678681"/>
              <a:gd name="connsiteY39" fmla="*/ 760750 h 1342734"/>
              <a:gd name="connsiteX40" fmla="*/ 7652907 w 10678681"/>
              <a:gd name="connsiteY40" fmla="*/ 783273 h 1342734"/>
              <a:gd name="connsiteX41" fmla="*/ 7606008 w 10678681"/>
              <a:gd name="connsiteY41" fmla="*/ 800717 h 1342734"/>
              <a:gd name="connsiteX42" fmla="*/ 7480223 w 10678681"/>
              <a:gd name="connsiteY42" fmla="*/ 856821 h 1342734"/>
              <a:gd name="connsiteX43" fmla="*/ 7356005 w 10678681"/>
              <a:gd name="connsiteY43" fmla="*/ 919462 h 1342734"/>
              <a:gd name="connsiteX44" fmla="*/ 7305396 w 10678681"/>
              <a:gd name="connsiteY44" fmla="*/ 986228 h 1342734"/>
              <a:gd name="connsiteX45" fmla="*/ 7266251 w 10678681"/>
              <a:gd name="connsiteY45" fmla="*/ 967864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1838 w 10678681"/>
              <a:gd name="connsiteY63" fmla="*/ 1063226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086698 w 10678681"/>
              <a:gd name="connsiteY31" fmla="*/ 605185 h 1342734"/>
              <a:gd name="connsiteX32" fmla="*/ 7982378 w 10678681"/>
              <a:gd name="connsiteY32" fmla="*/ 629799 h 1342734"/>
              <a:gd name="connsiteX33" fmla="*/ 7947952 w 10678681"/>
              <a:gd name="connsiteY33" fmla="*/ 648003 h 1342734"/>
              <a:gd name="connsiteX34" fmla="*/ 7890112 w 10678681"/>
              <a:gd name="connsiteY34" fmla="*/ 677915 h 1342734"/>
              <a:gd name="connsiteX35" fmla="*/ 7853284 w 10678681"/>
              <a:gd name="connsiteY35" fmla="*/ 723588 h 1342734"/>
              <a:gd name="connsiteX36" fmla="*/ 7802383 w 10678681"/>
              <a:gd name="connsiteY36" fmla="*/ 739359 h 1342734"/>
              <a:gd name="connsiteX37" fmla="*/ 7730518 w 10678681"/>
              <a:gd name="connsiteY37" fmla="*/ 739526 h 1342734"/>
              <a:gd name="connsiteX38" fmla="*/ 7720084 w 10678681"/>
              <a:gd name="connsiteY38" fmla="*/ 760750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58094 w 10678681"/>
              <a:gd name="connsiteY45" fmla="*/ 990679 h 1342734"/>
              <a:gd name="connsiteX46" fmla="*/ 7257893 w 10678681"/>
              <a:gd name="connsiteY46" fmla="*/ 991204 h 1342734"/>
              <a:gd name="connsiteX47" fmla="*/ 7247153 w 10678681"/>
              <a:gd name="connsiteY47" fmla="*/ 991550 h 1342734"/>
              <a:gd name="connsiteX48" fmla="*/ 7193612 w 10678681"/>
              <a:gd name="connsiteY48" fmla="*/ 987042 h 1342734"/>
              <a:gd name="connsiteX49" fmla="*/ 7132632 w 10678681"/>
              <a:gd name="connsiteY49" fmla="*/ 1042036 h 1342734"/>
              <a:gd name="connsiteX50" fmla="*/ 7105610 w 10678681"/>
              <a:gd name="connsiteY50" fmla="*/ 1053537 h 1342734"/>
              <a:gd name="connsiteX51" fmla="*/ 7069148 w 10678681"/>
              <a:gd name="connsiteY51" fmla="*/ 1047163 h 1342734"/>
              <a:gd name="connsiteX52" fmla="*/ 7039634 w 10678681"/>
              <a:gd name="connsiteY52" fmla="*/ 1059971 h 1342734"/>
              <a:gd name="connsiteX53" fmla="*/ 7033445 w 10678681"/>
              <a:gd name="connsiteY53" fmla="*/ 1063314 h 1342734"/>
              <a:gd name="connsiteX54" fmla="*/ 6999157 w 10678681"/>
              <a:gd name="connsiteY54" fmla="*/ 1055282 h 1342734"/>
              <a:gd name="connsiteX55" fmla="*/ 6981874 w 10678681"/>
              <a:gd name="connsiteY55" fmla="*/ 1053827 h 1342734"/>
              <a:gd name="connsiteX56" fmla="*/ 6976102 w 10678681"/>
              <a:gd name="connsiteY56" fmla="*/ 1047854 h 1342734"/>
              <a:gd name="connsiteX57" fmla="*/ 6951040 w 10678681"/>
              <a:gd name="connsiteY57" fmla="*/ 1048531 h 1342734"/>
              <a:gd name="connsiteX58" fmla="*/ 6948497 w 10678681"/>
              <a:gd name="connsiteY58" fmla="*/ 1050706 h 1342734"/>
              <a:gd name="connsiteX59" fmla="*/ 6926582 w 10678681"/>
              <a:gd name="connsiteY59" fmla="*/ 1043462 h 1342734"/>
              <a:gd name="connsiteX60" fmla="*/ 6833743 w 10678681"/>
              <a:gd name="connsiteY60" fmla="*/ 1027960 h 1342734"/>
              <a:gd name="connsiteX61" fmla="*/ 6687090 w 10678681"/>
              <a:gd name="connsiteY61" fmla="*/ 1063250 h 1342734"/>
              <a:gd name="connsiteX62" fmla="*/ 6431838 w 10678681"/>
              <a:gd name="connsiteY62" fmla="*/ 1063226 h 1342734"/>
              <a:gd name="connsiteX63" fmla="*/ 6327795 w 10678681"/>
              <a:gd name="connsiteY63" fmla="*/ 1088142 h 1342734"/>
              <a:gd name="connsiteX64" fmla="*/ 6136549 w 10678681"/>
              <a:gd name="connsiteY64" fmla="*/ 1100268 h 1342734"/>
              <a:gd name="connsiteX65" fmla="*/ 6004655 w 10678681"/>
              <a:gd name="connsiteY65" fmla="*/ 1114946 h 1342734"/>
              <a:gd name="connsiteX66" fmla="*/ 5936643 w 10678681"/>
              <a:gd name="connsiteY66" fmla="*/ 1095428 h 1342734"/>
              <a:gd name="connsiteX67" fmla="*/ 5912484 w 10678681"/>
              <a:gd name="connsiteY67" fmla="*/ 1112624 h 1342734"/>
              <a:gd name="connsiteX68" fmla="*/ 5908387 w 10678681"/>
              <a:gd name="connsiteY68" fmla="*/ 1116018 h 1342734"/>
              <a:gd name="connsiteX69" fmla="*/ 5890495 w 10678681"/>
              <a:gd name="connsiteY69" fmla="*/ 1120268 h 1342734"/>
              <a:gd name="connsiteX70" fmla="*/ 5887318 w 10678681"/>
              <a:gd name="connsiteY70" fmla="*/ 1133134 h 1342734"/>
              <a:gd name="connsiteX71" fmla="*/ 5861726 w 10678681"/>
              <a:gd name="connsiteY71" fmla="*/ 1147891 h 1342734"/>
              <a:gd name="connsiteX72" fmla="*/ 5805823 w 10678681"/>
              <a:gd name="connsiteY72" fmla="*/ 1152457 h 1342734"/>
              <a:gd name="connsiteX73" fmla="*/ 5689841 w 10678681"/>
              <a:gd name="connsiteY73" fmla="*/ 1176232 h 1342734"/>
              <a:gd name="connsiteX74" fmla="*/ 5605119 w 10678681"/>
              <a:gd name="connsiteY74" fmla="*/ 1190202 h 1342734"/>
              <a:gd name="connsiteX75" fmla="*/ 5488513 w 10678681"/>
              <a:gd name="connsiteY75" fmla="*/ 1205367 h 1342734"/>
              <a:gd name="connsiteX76" fmla="*/ 5402905 w 10678681"/>
              <a:gd name="connsiteY76" fmla="*/ 1241191 h 1342734"/>
              <a:gd name="connsiteX77" fmla="*/ 5285593 w 10678681"/>
              <a:gd name="connsiteY77" fmla="*/ 1273569 h 1342734"/>
              <a:gd name="connsiteX78" fmla="*/ 5192893 w 10678681"/>
              <a:gd name="connsiteY78" fmla="*/ 1247188 h 1342734"/>
              <a:gd name="connsiteX79" fmla="*/ 5186475 w 10678681"/>
              <a:gd name="connsiteY79" fmla="*/ 1257028 h 1342734"/>
              <a:gd name="connsiteX80" fmla="*/ 5126038 w 10678681"/>
              <a:gd name="connsiteY80" fmla="*/ 1263189 h 1342734"/>
              <a:gd name="connsiteX81" fmla="*/ 4894688 w 10678681"/>
              <a:gd name="connsiteY81" fmla="*/ 1247184 h 1342734"/>
              <a:gd name="connsiteX82" fmla="*/ 4788036 w 10678681"/>
              <a:gd name="connsiteY82" fmla="*/ 1238182 h 1342734"/>
              <a:gd name="connsiteX83" fmla="*/ 4747555 w 10678681"/>
              <a:gd name="connsiteY83" fmla="*/ 1252768 h 1342734"/>
              <a:gd name="connsiteX84" fmla="*/ 4679644 w 10678681"/>
              <a:gd name="connsiteY84" fmla="*/ 1276603 h 1342734"/>
              <a:gd name="connsiteX85" fmla="*/ 4632222 w 10678681"/>
              <a:gd name="connsiteY85" fmla="*/ 1318360 h 1342734"/>
              <a:gd name="connsiteX86" fmla="*/ 4617358 w 10678681"/>
              <a:gd name="connsiteY86" fmla="*/ 1327690 h 1342734"/>
              <a:gd name="connsiteX87" fmla="*/ 4589102 w 10678681"/>
              <a:gd name="connsiteY87" fmla="*/ 1321223 h 1342734"/>
              <a:gd name="connsiteX88" fmla="*/ 4578184 w 10678681"/>
              <a:gd name="connsiteY88" fmla="*/ 1326745 h 1342734"/>
              <a:gd name="connsiteX89" fmla="*/ 4574270 w 10678681"/>
              <a:gd name="connsiteY89" fmla="*/ 1325878 h 1342734"/>
              <a:gd name="connsiteX90" fmla="*/ 4564919 w 10678681"/>
              <a:gd name="connsiteY90" fmla="*/ 1325507 h 1342734"/>
              <a:gd name="connsiteX91" fmla="*/ 4566586 w 10678681"/>
              <a:gd name="connsiteY91" fmla="*/ 1316963 h 1342734"/>
              <a:gd name="connsiteX92" fmla="*/ 4556303 w 10678681"/>
              <a:gd name="connsiteY92" fmla="*/ 1300262 h 1342734"/>
              <a:gd name="connsiteX93" fmla="*/ 4502358 w 10678681"/>
              <a:gd name="connsiteY93" fmla="*/ 1302558 h 1342734"/>
              <a:gd name="connsiteX94" fmla="*/ 4498919 w 10678681"/>
              <a:gd name="connsiteY94" fmla="*/ 1312115 h 1342734"/>
              <a:gd name="connsiteX95" fmla="*/ 4492075 w 10678681"/>
              <a:gd name="connsiteY95" fmla="*/ 1313357 h 1342734"/>
              <a:gd name="connsiteX96" fmla="*/ 4487466 w 10678681"/>
              <a:gd name="connsiteY96" fmla="*/ 1304102 h 1342734"/>
              <a:gd name="connsiteX97" fmla="*/ 4398292 w 10678681"/>
              <a:gd name="connsiteY97" fmla="*/ 1278410 h 1342734"/>
              <a:gd name="connsiteX98" fmla="*/ 4306088 w 10678681"/>
              <a:gd name="connsiteY98" fmla="*/ 1282512 h 1342734"/>
              <a:gd name="connsiteX99" fmla="*/ 4188995 w 10678681"/>
              <a:gd name="connsiteY99" fmla="*/ 1296718 h 1342734"/>
              <a:gd name="connsiteX100" fmla="*/ 4136582 w 10678681"/>
              <a:gd name="connsiteY100" fmla="*/ 1287687 h 1342734"/>
              <a:gd name="connsiteX101" fmla="*/ 4064614 w 10678681"/>
              <a:gd name="connsiteY101" fmla="*/ 1296118 h 1342734"/>
              <a:gd name="connsiteX102" fmla="*/ 3900948 w 10678681"/>
              <a:gd name="connsiteY102" fmla="*/ 1322156 h 1342734"/>
              <a:gd name="connsiteX103" fmla="*/ 3787890 w 10678681"/>
              <a:gd name="connsiteY103" fmla="*/ 1322164 h 1342734"/>
              <a:gd name="connsiteX104" fmla="*/ 3745993 w 10678681"/>
              <a:gd name="connsiteY104" fmla="*/ 1342630 h 1342734"/>
              <a:gd name="connsiteX105" fmla="*/ 3675785 w 10678681"/>
              <a:gd name="connsiteY105" fmla="*/ 1326802 h 1342734"/>
              <a:gd name="connsiteX106" fmla="*/ 3623856 w 10678681"/>
              <a:gd name="connsiteY106" fmla="*/ 1290804 h 1342734"/>
              <a:gd name="connsiteX107" fmla="*/ 3564933 w 10678681"/>
              <a:gd name="connsiteY107" fmla="*/ 1287147 h 1342734"/>
              <a:gd name="connsiteX108" fmla="*/ 3550537 w 10678681"/>
              <a:gd name="connsiteY108" fmla="*/ 1317552 h 1342734"/>
              <a:gd name="connsiteX109" fmla="*/ 3487736 w 10678681"/>
              <a:gd name="connsiteY109" fmla="*/ 1303493 h 1342734"/>
              <a:gd name="connsiteX110" fmla="*/ 3392548 w 10678681"/>
              <a:gd name="connsiteY110" fmla="*/ 1278741 h 1342734"/>
              <a:gd name="connsiteX111" fmla="*/ 3337466 w 10678681"/>
              <a:gd name="connsiteY111" fmla="*/ 1272537 h 1342734"/>
              <a:gd name="connsiteX112" fmla="*/ 3175981 w 10678681"/>
              <a:gd name="connsiteY112" fmla="*/ 1208973 h 1342734"/>
              <a:gd name="connsiteX113" fmla="*/ 3036856 w 10678681"/>
              <a:gd name="connsiteY113" fmla="*/ 1214383 h 1342734"/>
              <a:gd name="connsiteX114" fmla="*/ 2824973 w 10678681"/>
              <a:gd name="connsiteY114" fmla="*/ 1134864 h 1342734"/>
              <a:gd name="connsiteX115" fmla="*/ 2804398 w 10678681"/>
              <a:gd name="connsiteY115" fmla="*/ 1125556 h 1342734"/>
              <a:gd name="connsiteX116" fmla="*/ 2736109 w 10678681"/>
              <a:gd name="connsiteY116" fmla="*/ 1137717 h 1342734"/>
              <a:gd name="connsiteX117" fmla="*/ 2659096 w 10678681"/>
              <a:gd name="connsiteY117" fmla="*/ 1150294 h 1342734"/>
              <a:gd name="connsiteX118" fmla="*/ 2567088 w 10678681"/>
              <a:gd name="connsiteY118" fmla="*/ 1181781 h 1342734"/>
              <a:gd name="connsiteX119" fmla="*/ 2454501 w 10678681"/>
              <a:gd name="connsiteY119" fmla="*/ 1155455 h 1342734"/>
              <a:gd name="connsiteX120" fmla="*/ 2385161 w 10678681"/>
              <a:gd name="connsiteY120" fmla="*/ 1161312 h 1342734"/>
              <a:gd name="connsiteX121" fmla="*/ 2273361 w 10678681"/>
              <a:gd name="connsiteY121" fmla="*/ 1134090 h 1342734"/>
              <a:gd name="connsiteX122" fmla="*/ 2132003 w 10678681"/>
              <a:gd name="connsiteY122" fmla="*/ 1139225 h 1342734"/>
              <a:gd name="connsiteX123" fmla="*/ 2041224 w 10678681"/>
              <a:gd name="connsiteY123" fmla="*/ 1147536 h 1342734"/>
              <a:gd name="connsiteX124" fmla="*/ 2010157 w 10678681"/>
              <a:gd name="connsiteY124" fmla="*/ 1152767 h 1342734"/>
              <a:gd name="connsiteX125" fmla="*/ 1859213 w 10678681"/>
              <a:gd name="connsiteY125" fmla="*/ 1199540 h 1342734"/>
              <a:gd name="connsiteX126" fmla="*/ 1735877 w 10678681"/>
              <a:gd name="connsiteY126" fmla="*/ 1246527 h 1342734"/>
              <a:gd name="connsiteX127" fmla="*/ 1705069 w 10678681"/>
              <a:gd name="connsiteY127" fmla="*/ 1251989 h 1342734"/>
              <a:gd name="connsiteX128" fmla="*/ 1307888 w 10678681"/>
              <a:gd name="connsiteY128" fmla="*/ 1283156 h 1342734"/>
              <a:gd name="connsiteX129" fmla="*/ 1220734 w 10678681"/>
              <a:gd name="connsiteY129" fmla="*/ 1257811 h 1342734"/>
              <a:gd name="connsiteX130" fmla="*/ 1021737 w 10678681"/>
              <a:gd name="connsiteY130" fmla="*/ 1238739 h 1342734"/>
              <a:gd name="connsiteX131" fmla="*/ 959820 w 10678681"/>
              <a:gd name="connsiteY131" fmla="*/ 1275863 h 1342734"/>
              <a:gd name="connsiteX132" fmla="*/ 929137 w 10678681"/>
              <a:gd name="connsiteY132" fmla="*/ 1273957 h 1342734"/>
              <a:gd name="connsiteX133" fmla="*/ 878849 w 10678681"/>
              <a:gd name="connsiteY133" fmla="*/ 1266740 h 1342734"/>
              <a:gd name="connsiteX134" fmla="*/ 800667 w 10678681"/>
              <a:gd name="connsiteY134" fmla="*/ 1282041 h 1342734"/>
              <a:gd name="connsiteX135" fmla="*/ 644906 w 10678681"/>
              <a:gd name="connsiteY135" fmla="*/ 1273685 h 1342734"/>
              <a:gd name="connsiteX136" fmla="*/ 379869 w 10678681"/>
              <a:gd name="connsiteY136" fmla="*/ 1339165 h 1342734"/>
              <a:gd name="connsiteX137" fmla="*/ 137696 w 10678681"/>
              <a:gd name="connsiteY137" fmla="*/ 1319217 h 1342734"/>
              <a:gd name="connsiteX138" fmla="*/ 54250 w 10678681"/>
              <a:gd name="connsiteY138" fmla="*/ 1315838 h 1342734"/>
              <a:gd name="connsiteX139" fmla="*/ 28042 w 10678681"/>
              <a:gd name="connsiteY139" fmla="*/ 1297822 h 1342734"/>
              <a:gd name="connsiteX140" fmla="*/ 0 w 10678681"/>
              <a:gd name="connsiteY140" fmla="*/ 1294612 h 1342734"/>
              <a:gd name="connsiteX141" fmla="*/ 0 w 10678681"/>
              <a:gd name="connsiteY141"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276883 w 10678681"/>
              <a:gd name="connsiteY30" fmla="*/ 588214 h 1342734"/>
              <a:gd name="connsiteX31" fmla="*/ 8086698 w 10678681"/>
              <a:gd name="connsiteY31" fmla="*/ 605185 h 1342734"/>
              <a:gd name="connsiteX32" fmla="*/ 7982378 w 10678681"/>
              <a:gd name="connsiteY32" fmla="*/ 629799 h 1342734"/>
              <a:gd name="connsiteX33" fmla="*/ 7947952 w 10678681"/>
              <a:gd name="connsiteY33" fmla="*/ 648003 h 1342734"/>
              <a:gd name="connsiteX34" fmla="*/ 7890112 w 10678681"/>
              <a:gd name="connsiteY34" fmla="*/ 677915 h 1342734"/>
              <a:gd name="connsiteX35" fmla="*/ 7853284 w 10678681"/>
              <a:gd name="connsiteY35" fmla="*/ 723588 h 1342734"/>
              <a:gd name="connsiteX36" fmla="*/ 7802383 w 10678681"/>
              <a:gd name="connsiteY36" fmla="*/ 739359 h 1342734"/>
              <a:gd name="connsiteX37" fmla="*/ 7730518 w 10678681"/>
              <a:gd name="connsiteY37" fmla="*/ 739526 h 1342734"/>
              <a:gd name="connsiteX38" fmla="*/ 7720084 w 10678681"/>
              <a:gd name="connsiteY38" fmla="*/ 760750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58094 w 10678681"/>
              <a:gd name="connsiteY45" fmla="*/ 990679 h 1342734"/>
              <a:gd name="connsiteX46" fmla="*/ 7257893 w 10678681"/>
              <a:gd name="connsiteY46" fmla="*/ 991204 h 1342734"/>
              <a:gd name="connsiteX47" fmla="*/ 7247153 w 10678681"/>
              <a:gd name="connsiteY47" fmla="*/ 991550 h 1342734"/>
              <a:gd name="connsiteX48" fmla="*/ 7193612 w 10678681"/>
              <a:gd name="connsiteY48" fmla="*/ 987042 h 1342734"/>
              <a:gd name="connsiteX49" fmla="*/ 7132632 w 10678681"/>
              <a:gd name="connsiteY49" fmla="*/ 1042036 h 1342734"/>
              <a:gd name="connsiteX50" fmla="*/ 7105610 w 10678681"/>
              <a:gd name="connsiteY50" fmla="*/ 1053537 h 1342734"/>
              <a:gd name="connsiteX51" fmla="*/ 7069148 w 10678681"/>
              <a:gd name="connsiteY51" fmla="*/ 1047163 h 1342734"/>
              <a:gd name="connsiteX52" fmla="*/ 7039634 w 10678681"/>
              <a:gd name="connsiteY52" fmla="*/ 1059971 h 1342734"/>
              <a:gd name="connsiteX53" fmla="*/ 7033445 w 10678681"/>
              <a:gd name="connsiteY53" fmla="*/ 1063314 h 1342734"/>
              <a:gd name="connsiteX54" fmla="*/ 6999157 w 10678681"/>
              <a:gd name="connsiteY54" fmla="*/ 1055282 h 1342734"/>
              <a:gd name="connsiteX55" fmla="*/ 6981874 w 10678681"/>
              <a:gd name="connsiteY55" fmla="*/ 1053827 h 1342734"/>
              <a:gd name="connsiteX56" fmla="*/ 6976102 w 10678681"/>
              <a:gd name="connsiteY56" fmla="*/ 1047854 h 1342734"/>
              <a:gd name="connsiteX57" fmla="*/ 6951040 w 10678681"/>
              <a:gd name="connsiteY57" fmla="*/ 1048531 h 1342734"/>
              <a:gd name="connsiteX58" fmla="*/ 6948497 w 10678681"/>
              <a:gd name="connsiteY58" fmla="*/ 1050706 h 1342734"/>
              <a:gd name="connsiteX59" fmla="*/ 6926582 w 10678681"/>
              <a:gd name="connsiteY59" fmla="*/ 1043462 h 1342734"/>
              <a:gd name="connsiteX60" fmla="*/ 6833743 w 10678681"/>
              <a:gd name="connsiteY60" fmla="*/ 1027960 h 1342734"/>
              <a:gd name="connsiteX61" fmla="*/ 6687090 w 10678681"/>
              <a:gd name="connsiteY61" fmla="*/ 1063250 h 1342734"/>
              <a:gd name="connsiteX62" fmla="*/ 6431838 w 10678681"/>
              <a:gd name="connsiteY62" fmla="*/ 1063226 h 1342734"/>
              <a:gd name="connsiteX63" fmla="*/ 6327795 w 10678681"/>
              <a:gd name="connsiteY63" fmla="*/ 1088142 h 1342734"/>
              <a:gd name="connsiteX64" fmla="*/ 6136549 w 10678681"/>
              <a:gd name="connsiteY64" fmla="*/ 1100268 h 1342734"/>
              <a:gd name="connsiteX65" fmla="*/ 6004655 w 10678681"/>
              <a:gd name="connsiteY65" fmla="*/ 1114946 h 1342734"/>
              <a:gd name="connsiteX66" fmla="*/ 5936643 w 10678681"/>
              <a:gd name="connsiteY66" fmla="*/ 1095428 h 1342734"/>
              <a:gd name="connsiteX67" fmla="*/ 5912484 w 10678681"/>
              <a:gd name="connsiteY67" fmla="*/ 1112624 h 1342734"/>
              <a:gd name="connsiteX68" fmla="*/ 5908387 w 10678681"/>
              <a:gd name="connsiteY68" fmla="*/ 1116018 h 1342734"/>
              <a:gd name="connsiteX69" fmla="*/ 5890495 w 10678681"/>
              <a:gd name="connsiteY69" fmla="*/ 1120268 h 1342734"/>
              <a:gd name="connsiteX70" fmla="*/ 5887318 w 10678681"/>
              <a:gd name="connsiteY70" fmla="*/ 1133134 h 1342734"/>
              <a:gd name="connsiteX71" fmla="*/ 5861726 w 10678681"/>
              <a:gd name="connsiteY71" fmla="*/ 1147891 h 1342734"/>
              <a:gd name="connsiteX72" fmla="*/ 5805823 w 10678681"/>
              <a:gd name="connsiteY72" fmla="*/ 1152457 h 1342734"/>
              <a:gd name="connsiteX73" fmla="*/ 5689841 w 10678681"/>
              <a:gd name="connsiteY73" fmla="*/ 1176232 h 1342734"/>
              <a:gd name="connsiteX74" fmla="*/ 5605119 w 10678681"/>
              <a:gd name="connsiteY74" fmla="*/ 1190202 h 1342734"/>
              <a:gd name="connsiteX75" fmla="*/ 5488513 w 10678681"/>
              <a:gd name="connsiteY75" fmla="*/ 1205367 h 1342734"/>
              <a:gd name="connsiteX76" fmla="*/ 5402905 w 10678681"/>
              <a:gd name="connsiteY76" fmla="*/ 1241191 h 1342734"/>
              <a:gd name="connsiteX77" fmla="*/ 5285593 w 10678681"/>
              <a:gd name="connsiteY77" fmla="*/ 1273569 h 1342734"/>
              <a:gd name="connsiteX78" fmla="*/ 5192893 w 10678681"/>
              <a:gd name="connsiteY78" fmla="*/ 1247188 h 1342734"/>
              <a:gd name="connsiteX79" fmla="*/ 5186475 w 10678681"/>
              <a:gd name="connsiteY79" fmla="*/ 1257028 h 1342734"/>
              <a:gd name="connsiteX80" fmla="*/ 5126038 w 10678681"/>
              <a:gd name="connsiteY80" fmla="*/ 1263189 h 1342734"/>
              <a:gd name="connsiteX81" fmla="*/ 4894688 w 10678681"/>
              <a:gd name="connsiteY81" fmla="*/ 1247184 h 1342734"/>
              <a:gd name="connsiteX82" fmla="*/ 4788036 w 10678681"/>
              <a:gd name="connsiteY82" fmla="*/ 1238182 h 1342734"/>
              <a:gd name="connsiteX83" fmla="*/ 4747555 w 10678681"/>
              <a:gd name="connsiteY83" fmla="*/ 1252768 h 1342734"/>
              <a:gd name="connsiteX84" fmla="*/ 4679644 w 10678681"/>
              <a:gd name="connsiteY84" fmla="*/ 1276603 h 1342734"/>
              <a:gd name="connsiteX85" fmla="*/ 4632222 w 10678681"/>
              <a:gd name="connsiteY85" fmla="*/ 1318360 h 1342734"/>
              <a:gd name="connsiteX86" fmla="*/ 4617358 w 10678681"/>
              <a:gd name="connsiteY86" fmla="*/ 1327690 h 1342734"/>
              <a:gd name="connsiteX87" fmla="*/ 4589102 w 10678681"/>
              <a:gd name="connsiteY87" fmla="*/ 1321223 h 1342734"/>
              <a:gd name="connsiteX88" fmla="*/ 4578184 w 10678681"/>
              <a:gd name="connsiteY88" fmla="*/ 1326745 h 1342734"/>
              <a:gd name="connsiteX89" fmla="*/ 4574270 w 10678681"/>
              <a:gd name="connsiteY89" fmla="*/ 1325878 h 1342734"/>
              <a:gd name="connsiteX90" fmla="*/ 4564919 w 10678681"/>
              <a:gd name="connsiteY90" fmla="*/ 1325507 h 1342734"/>
              <a:gd name="connsiteX91" fmla="*/ 4566586 w 10678681"/>
              <a:gd name="connsiteY91" fmla="*/ 1316963 h 1342734"/>
              <a:gd name="connsiteX92" fmla="*/ 4556303 w 10678681"/>
              <a:gd name="connsiteY92" fmla="*/ 1300262 h 1342734"/>
              <a:gd name="connsiteX93" fmla="*/ 4502358 w 10678681"/>
              <a:gd name="connsiteY93" fmla="*/ 1302558 h 1342734"/>
              <a:gd name="connsiteX94" fmla="*/ 4498919 w 10678681"/>
              <a:gd name="connsiteY94" fmla="*/ 1312115 h 1342734"/>
              <a:gd name="connsiteX95" fmla="*/ 4492075 w 10678681"/>
              <a:gd name="connsiteY95" fmla="*/ 1313357 h 1342734"/>
              <a:gd name="connsiteX96" fmla="*/ 4487466 w 10678681"/>
              <a:gd name="connsiteY96" fmla="*/ 1304102 h 1342734"/>
              <a:gd name="connsiteX97" fmla="*/ 4398292 w 10678681"/>
              <a:gd name="connsiteY97" fmla="*/ 1278410 h 1342734"/>
              <a:gd name="connsiteX98" fmla="*/ 4306088 w 10678681"/>
              <a:gd name="connsiteY98" fmla="*/ 1282512 h 1342734"/>
              <a:gd name="connsiteX99" fmla="*/ 4188995 w 10678681"/>
              <a:gd name="connsiteY99" fmla="*/ 1296718 h 1342734"/>
              <a:gd name="connsiteX100" fmla="*/ 4136582 w 10678681"/>
              <a:gd name="connsiteY100" fmla="*/ 1287687 h 1342734"/>
              <a:gd name="connsiteX101" fmla="*/ 4064614 w 10678681"/>
              <a:gd name="connsiteY101" fmla="*/ 1296118 h 1342734"/>
              <a:gd name="connsiteX102" fmla="*/ 3900948 w 10678681"/>
              <a:gd name="connsiteY102" fmla="*/ 1322156 h 1342734"/>
              <a:gd name="connsiteX103" fmla="*/ 3787890 w 10678681"/>
              <a:gd name="connsiteY103" fmla="*/ 1322164 h 1342734"/>
              <a:gd name="connsiteX104" fmla="*/ 3745993 w 10678681"/>
              <a:gd name="connsiteY104" fmla="*/ 1342630 h 1342734"/>
              <a:gd name="connsiteX105" fmla="*/ 3675785 w 10678681"/>
              <a:gd name="connsiteY105" fmla="*/ 1326802 h 1342734"/>
              <a:gd name="connsiteX106" fmla="*/ 3623856 w 10678681"/>
              <a:gd name="connsiteY106" fmla="*/ 1290804 h 1342734"/>
              <a:gd name="connsiteX107" fmla="*/ 3564933 w 10678681"/>
              <a:gd name="connsiteY107" fmla="*/ 1287147 h 1342734"/>
              <a:gd name="connsiteX108" fmla="*/ 3550537 w 10678681"/>
              <a:gd name="connsiteY108" fmla="*/ 1317552 h 1342734"/>
              <a:gd name="connsiteX109" fmla="*/ 3487736 w 10678681"/>
              <a:gd name="connsiteY109" fmla="*/ 1303493 h 1342734"/>
              <a:gd name="connsiteX110" fmla="*/ 3392548 w 10678681"/>
              <a:gd name="connsiteY110" fmla="*/ 1278741 h 1342734"/>
              <a:gd name="connsiteX111" fmla="*/ 3337466 w 10678681"/>
              <a:gd name="connsiteY111" fmla="*/ 1272537 h 1342734"/>
              <a:gd name="connsiteX112" fmla="*/ 3175981 w 10678681"/>
              <a:gd name="connsiteY112" fmla="*/ 1208973 h 1342734"/>
              <a:gd name="connsiteX113" fmla="*/ 3036856 w 10678681"/>
              <a:gd name="connsiteY113" fmla="*/ 1214383 h 1342734"/>
              <a:gd name="connsiteX114" fmla="*/ 2824973 w 10678681"/>
              <a:gd name="connsiteY114" fmla="*/ 1134864 h 1342734"/>
              <a:gd name="connsiteX115" fmla="*/ 2804398 w 10678681"/>
              <a:gd name="connsiteY115" fmla="*/ 1125556 h 1342734"/>
              <a:gd name="connsiteX116" fmla="*/ 2736109 w 10678681"/>
              <a:gd name="connsiteY116" fmla="*/ 1137717 h 1342734"/>
              <a:gd name="connsiteX117" fmla="*/ 2659096 w 10678681"/>
              <a:gd name="connsiteY117" fmla="*/ 1150294 h 1342734"/>
              <a:gd name="connsiteX118" fmla="*/ 2567088 w 10678681"/>
              <a:gd name="connsiteY118" fmla="*/ 1181781 h 1342734"/>
              <a:gd name="connsiteX119" fmla="*/ 2454501 w 10678681"/>
              <a:gd name="connsiteY119" fmla="*/ 1155455 h 1342734"/>
              <a:gd name="connsiteX120" fmla="*/ 2385161 w 10678681"/>
              <a:gd name="connsiteY120" fmla="*/ 1161312 h 1342734"/>
              <a:gd name="connsiteX121" fmla="*/ 2273361 w 10678681"/>
              <a:gd name="connsiteY121" fmla="*/ 1134090 h 1342734"/>
              <a:gd name="connsiteX122" fmla="*/ 2132003 w 10678681"/>
              <a:gd name="connsiteY122" fmla="*/ 1139225 h 1342734"/>
              <a:gd name="connsiteX123" fmla="*/ 2041224 w 10678681"/>
              <a:gd name="connsiteY123" fmla="*/ 1147536 h 1342734"/>
              <a:gd name="connsiteX124" fmla="*/ 2010157 w 10678681"/>
              <a:gd name="connsiteY124" fmla="*/ 1152767 h 1342734"/>
              <a:gd name="connsiteX125" fmla="*/ 1859213 w 10678681"/>
              <a:gd name="connsiteY125" fmla="*/ 1199540 h 1342734"/>
              <a:gd name="connsiteX126" fmla="*/ 1735877 w 10678681"/>
              <a:gd name="connsiteY126" fmla="*/ 1246527 h 1342734"/>
              <a:gd name="connsiteX127" fmla="*/ 1705069 w 10678681"/>
              <a:gd name="connsiteY127" fmla="*/ 1251989 h 1342734"/>
              <a:gd name="connsiteX128" fmla="*/ 1307888 w 10678681"/>
              <a:gd name="connsiteY128" fmla="*/ 1283156 h 1342734"/>
              <a:gd name="connsiteX129" fmla="*/ 1220734 w 10678681"/>
              <a:gd name="connsiteY129" fmla="*/ 1257811 h 1342734"/>
              <a:gd name="connsiteX130" fmla="*/ 1021737 w 10678681"/>
              <a:gd name="connsiteY130" fmla="*/ 1238739 h 1342734"/>
              <a:gd name="connsiteX131" fmla="*/ 959820 w 10678681"/>
              <a:gd name="connsiteY131" fmla="*/ 1275863 h 1342734"/>
              <a:gd name="connsiteX132" fmla="*/ 929137 w 10678681"/>
              <a:gd name="connsiteY132" fmla="*/ 1273957 h 1342734"/>
              <a:gd name="connsiteX133" fmla="*/ 878849 w 10678681"/>
              <a:gd name="connsiteY133" fmla="*/ 1266740 h 1342734"/>
              <a:gd name="connsiteX134" fmla="*/ 800667 w 10678681"/>
              <a:gd name="connsiteY134" fmla="*/ 1282041 h 1342734"/>
              <a:gd name="connsiteX135" fmla="*/ 644906 w 10678681"/>
              <a:gd name="connsiteY135" fmla="*/ 1273685 h 1342734"/>
              <a:gd name="connsiteX136" fmla="*/ 379869 w 10678681"/>
              <a:gd name="connsiteY136" fmla="*/ 1339165 h 1342734"/>
              <a:gd name="connsiteX137" fmla="*/ 137696 w 10678681"/>
              <a:gd name="connsiteY137" fmla="*/ 1319217 h 1342734"/>
              <a:gd name="connsiteX138" fmla="*/ 54250 w 10678681"/>
              <a:gd name="connsiteY138" fmla="*/ 1315838 h 1342734"/>
              <a:gd name="connsiteX139" fmla="*/ 28042 w 10678681"/>
              <a:gd name="connsiteY139" fmla="*/ 1297822 h 1342734"/>
              <a:gd name="connsiteX140" fmla="*/ 0 w 10678681"/>
              <a:gd name="connsiteY140" fmla="*/ 1294612 h 1342734"/>
              <a:gd name="connsiteX141" fmla="*/ 0 w 10678681"/>
              <a:gd name="connsiteY141"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09062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276883 w 10678681"/>
              <a:gd name="connsiteY30" fmla="*/ 588214 h 1342734"/>
              <a:gd name="connsiteX31" fmla="*/ 8086698 w 10678681"/>
              <a:gd name="connsiteY31" fmla="*/ 605185 h 1342734"/>
              <a:gd name="connsiteX32" fmla="*/ 7982378 w 10678681"/>
              <a:gd name="connsiteY32" fmla="*/ 629799 h 1342734"/>
              <a:gd name="connsiteX33" fmla="*/ 7947952 w 10678681"/>
              <a:gd name="connsiteY33" fmla="*/ 648003 h 1342734"/>
              <a:gd name="connsiteX34" fmla="*/ 7890112 w 10678681"/>
              <a:gd name="connsiteY34" fmla="*/ 677915 h 1342734"/>
              <a:gd name="connsiteX35" fmla="*/ 7853284 w 10678681"/>
              <a:gd name="connsiteY35" fmla="*/ 723588 h 1342734"/>
              <a:gd name="connsiteX36" fmla="*/ 7802383 w 10678681"/>
              <a:gd name="connsiteY36" fmla="*/ 739359 h 1342734"/>
              <a:gd name="connsiteX37" fmla="*/ 7730518 w 10678681"/>
              <a:gd name="connsiteY37" fmla="*/ 739526 h 1342734"/>
              <a:gd name="connsiteX38" fmla="*/ 7720084 w 10678681"/>
              <a:gd name="connsiteY38" fmla="*/ 760750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58094 w 10678681"/>
              <a:gd name="connsiteY45" fmla="*/ 990679 h 1342734"/>
              <a:gd name="connsiteX46" fmla="*/ 7257893 w 10678681"/>
              <a:gd name="connsiteY46" fmla="*/ 991204 h 1342734"/>
              <a:gd name="connsiteX47" fmla="*/ 7247153 w 10678681"/>
              <a:gd name="connsiteY47" fmla="*/ 991550 h 1342734"/>
              <a:gd name="connsiteX48" fmla="*/ 7193612 w 10678681"/>
              <a:gd name="connsiteY48" fmla="*/ 987042 h 1342734"/>
              <a:gd name="connsiteX49" fmla="*/ 7132632 w 10678681"/>
              <a:gd name="connsiteY49" fmla="*/ 1042036 h 1342734"/>
              <a:gd name="connsiteX50" fmla="*/ 7105610 w 10678681"/>
              <a:gd name="connsiteY50" fmla="*/ 1053537 h 1342734"/>
              <a:gd name="connsiteX51" fmla="*/ 7069148 w 10678681"/>
              <a:gd name="connsiteY51" fmla="*/ 1047163 h 1342734"/>
              <a:gd name="connsiteX52" fmla="*/ 7039634 w 10678681"/>
              <a:gd name="connsiteY52" fmla="*/ 1059971 h 1342734"/>
              <a:gd name="connsiteX53" fmla="*/ 7033445 w 10678681"/>
              <a:gd name="connsiteY53" fmla="*/ 1063314 h 1342734"/>
              <a:gd name="connsiteX54" fmla="*/ 6999157 w 10678681"/>
              <a:gd name="connsiteY54" fmla="*/ 1055282 h 1342734"/>
              <a:gd name="connsiteX55" fmla="*/ 6981874 w 10678681"/>
              <a:gd name="connsiteY55" fmla="*/ 1053827 h 1342734"/>
              <a:gd name="connsiteX56" fmla="*/ 6976102 w 10678681"/>
              <a:gd name="connsiteY56" fmla="*/ 1047854 h 1342734"/>
              <a:gd name="connsiteX57" fmla="*/ 6951040 w 10678681"/>
              <a:gd name="connsiteY57" fmla="*/ 1048531 h 1342734"/>
              <a:gd name="connsiteX58" fmla="*/ 6948497 w 10678681"/>
              <a:gd name="connsiteY58" fmla="*/ 1050706 h 1342734"/>
              <a:gd name="connsiteX59" fmla="*/ 6926582 w 10678681"/>
              <a:gd name="connsiteY59" fmla="*/ 1043462 h 1342734"/>
              <a:gd name="connsiteX60" fmla="*/ 6833743 w 10678681"/>
              <a:gd name="connsiteY60" fmla="*/ 1027960 h 1342734"/>
              <a:gd name="connsiteX61" fmla="*/ 6687090 w 10678681"/>
              <a:gd name="connsiteY61" fmla="*/ 1063250 h 1342734"/>
              <a:gd name="connsiteX62" fmla="*/ 6431838 w 10678681"/>
              <a:gd name="connsiteY62" fmla="*/ 1063226 h 1342734"/>
              <a:gd name="connsiteX63" fmla="*/ 6327795 w 10678681"/>
              <a:gd name="connsiteY63" fmla="*/ 1088142 h 1342734"/>
              <a:gd name="connsiteX64" fmla="*/ 6136549 w 10678681"/>
              <a:gd name="connsiteY64" fmla="*/ 1100268 h 1342734"/>
              <a:gd name="connsiteX65" fmla="*/ 6004655 w 10678681"/>
              <a:gd name="connsiteY65" fmla="*/ 1114946 h 1342734"/>
              <a:gd name="connsiteX66" fmla="*/ 5936643 w 10678681"/>
              <a:gd name="connsiteY66" fmla="*/ 1095428 h 1342734"/>
              <a:gd name="connsiteX67" fmla="*/ 5912484 w 10678681"/>
              <a:gd name="connsiteY67" fmla="*/ 1112624 h 1342734"/>
              <a:gd name="connsiteX68" fmla="*/ 5908387 w 10678681"/>
              <a:gd name="connsiteY68" fmla="*/ 1116018 h 1342734"/>
              <a:gd name="connsiteX69" fmla="*/ 5890495 w 10678681"/>
              <a:gd name="connsiteY69" fmla="*/ 1120268 h 1342734"/>
              <a:gd name="connsiteX70" fmla="*/ 5887318 w 10678681"/>
              <a:gd name="connsiteY70" fmla="*/ 1133134 h 1342734"/>
              <a:gd name="connsiteX71" fmla="*/ 5861726 w 10678681"/>
              <a:gd name="connsiteY71" fmla="*/ 1147891 h 1342734"/>
              <a:gd name="connsiteX72" fmla="*/ 5805823 w 10678681"/>
              <a:gd name="connsiteY72" fmla="*/ 1152457 h 1342734"/>
              <a:gd name="connsiteX73" fmla="*/ 5689841 w 10678681"/>
              <a:gd name="connsiteY73" fmla="*/ 1176232 h 1342734"/>
              <a:gd name="connsiteX74" fmla="*/ 5605119 w 10678681"/>
              <a:gd name="connsiteY74" fmla="*/ 1190202 h 1342734"/>
              <a:gd name="connsiteX75" fmla="*/ 5488513 w 10678681"/>
              <a:gd name="connsiteY75" fmla="*/ 1205367 h 1342734"/>
              <a:gd name="connsiteX76" fmla="*/ 5402905 w 10678681"/>
              <a:gd name="connsiteY76" fmla="*/ 1241191 h 1342734"/>
              <a:gd name="connsiteX77" fmla="*/ 5285593 w 10678681"/>
              <a:gd name="connsiteY77" fmla="*/ 1273569 h 1342734"/>
              <a:gd name="connsiteX78" fmla="*/ 5192893 w 10678681"/>
              <a:gd name="connsiteY78" fmla="*/ 1247188 h 1342734"/>
              <a:gd name="connsiteX79" fmla="*/ 5186475 w 10678681"/>
              <a:gd name="connsiteY79" fmla="*/ 1257028 h 1342734"/>
              <a:gd name="connsiteX80" fmla="*/ 5126038 w 10678681"/>
              <a:gd name="connsiteY80" fmla="*/ 1263189 h 1342734"/>
              <a:gd name="connsiteX81" fmla="*/ 4894688 w 10678681"/>
              <a:gd name="connsiteY81" fmla="*/ 1247184 h 1342734"/>
              <a:gd name="connsiteX82" fmla="*/ 4788036 w 10678681"/>
              <a:gd name="connsiteY82" fmla="*/ 1238182 h 1342734"/>
              <a:gd name="connsiteX83" fmla="*/ 4747555 w 10678681"/>
              <a:gd name="connsiteY83" fmla="*/ 1252768 h 1342734"/>
              <a:gd name="connsiteX84" fmla="*/ 4679644 w 10678681"/>
              <a:gd name="connsiteY84" fmla="*/ 1276603 h 1342734"/>
              <a:gd name="connsiteX85" fmla="*/ 4632222 w 10678681"/>
              <a:gd name="connsiteY85" fmla="*/ 1318360 h 1342734"/>
              <a:gd name="connsiteX86" fmla="*/ 4617358 w 10678681"/>
              <a:gd name="connsiteY86" fmla="*/ 1327690 h 1342734"/>
              <a:gd name="connsiteX87" fmla="*/ 4589102 w 10678681"/>
              <a:gd name="connsiteY87" fmla="*/ 1321223 h 1342734"/>
              <a:gd name="connsiteX88" fmla="*/ 4578184 w 10678681"/>
              <a:gd name="connsiteY88" fmla="*/ 1326745 h 1342734"/>
              <a:gd name="connsiteX89" fmla="*/ 4574270 w 10678681"/>
              <a:gd name="connsiteY89" fmla="*/ 1325878 h 1342734"/>
              <a:gd name="connsiteX90" fmla="*/ 4564919 w 10678681"/>
              <a:gd name="connsiteY90" fmla="*/ 1325507 h 1342734"/>
              <a:gd name="connsiteX91" fmla="*/ 4566586 w 10678681"/>
              <a:gd name="connsiteY91" fmla="*/ 1316963 h 1342734"/>
              <a:gd name="connsiteX92" fmla="*/ 4556303 w 10678681"/>
              <a:gd name="connsiteY92" fmla="*/ 1300262 h 1342734"/>
              <a:gd name="connsiteX93" fmla="*/ 4502358 w 10678681"/>
              <a:gd name="connsiteY93" fmla="*/ 1302558 h 1342734"/>
              <a:gd name="connsiteX94" fmla="*/ 4498919 w 10678681"/>
              <a:gd name="connsiteY94" fmla="*/ 1312115 h 1342734"/>
              <a:gd name="connsiteX95" fmla="*/ 4492075 w 10678681"/>
              <a:gd name="connsiteY95" fmla="*/ 1313357 h 1342734"/>
              <a:gd name="connsiteX96" fmla="*/ 4487466 w 10678681"/>
              <a:gd name="connsiteY96" fmla="*/ 1304102 h 1342734"/>
              <a:gd name="connsiteX97" fmla="*/ 4398292 w 10678681"/>
              <a:gd name="connsiteY97" fmla="*/ 1278410 h 1342734"/>
              <a:gd name="connsiteX98" fmla="*/ 4306088 w 10678681"/>
              <a:gd name="connsiteY98" fmla="*/ 1282512 h 1342734"/>
              <a:gd name="connsiteX99" fmla="*/ 4188995 w 10678681"/>
              <a:gd name="connsiteY99" fmla="*/ 1296718 h 1342734"/>
              <a:gd name="connsiteX100" fmla="*/ 4136582 w 10678681"/>
              <a:gd name="connsiteY100" fmla="*/ 1287687 h 1342734"/>
              <a:gd name="connsiteX101" fmla="*/ 4064614 w 10678681"/>
              <a:gd name="connsiteY101" fmla="*/ 1296118 h 1342734"/>
              <a:gd name="connsiteX102" fmla="*/ 3900948 w 10678681"/>
              <a:gd name="connsiteY102" fmla="*/ 1322156 h 1342734"/>
              <a:gd name="connsiteX103" fmla="*/ 3787890 w 10678681"/>
              <a:gd name="connsiteY103" fmla="*/ 1322164 h 1342734"/>
              <a:gd name="connsiteX104" fmla="*/ 3745993 w 10678681"/>
              <a:gd name="connsiteY104" fmla="*/ 1342630 h 1342734"/>
              <a:gd name="connsiteX105" fmla="*/ 3675785 w 10678681"/>
              <a:gd name="connsiteY105" fmla="*/ 1326802 h 1342734"/>
              <a:gd name="connsiteX106" fmla="*/ 3623856 w 10678681"/>
              <a:gd name="connsiteY106" fmla="*/ 1290804 h 1342734"/>
              <a:gd name="connsiteX107" fmla="*/ 3564933 w 10678681"/>
              <a:gd name="connsiteY107" fmla="*/ 1287147 h 1342734"/>
              <a:gd name="connsiteX108" fmla="*/ 3550537 w 10678681"/>
              <a:gd name="connsiteY108" fmla="*/ 1317552 h 1342734"/>
              <a:gd name="connsiteX109" fmla="*/ 3487736 w 10678681"/>
              <a:gd name="connsiteY109" fmla="*/ 1303493 h 1342734"/>
              <a:gd name="connsiteX110" fmla="*/ 3392548 w 10678681"/>
              <a:gd name="connsiteY110" fmla="*/ 1278741 h 1342734"/>
              <a:gd name="connsiteX111" fmla="*/ 3337466 w 10678681"/>
              <a:gd name="connsiteY111" fmla="*/ 1272537 h 1342734"/>
              <a:gd name="connsiteX112" fmla="*/ 3175981 w 10678681"/>
              <a:gd name="connsiteY112" fmla="*/ 1208973 h 1342734"/>
              <a:gd name="connsiteX113" fmla="*/ 3036856 w 10678681"/>
              <a:gd name="connsiteY113" fmla="*/ 1214383 h 1342734"/>
              <a:gd name="connsiteX114" fmla="*/ 2824973 w 10678681"/>
              <a:gd name="connsiteY114" fmla="*/ 1134864 h 1342734"/>
              <a:gd name="connsiteX115" fmla="*/ 2804398 w 10678681"/>
              <a:gd name="connsiteY115" fmla="*/ 1125556 h 1342734"/>
              <a:gd name="connsiteX116" fmla="*/ 2736109 w 10678681"/>
              <a:gd name="connsiteY116" fmla="*/ 1137717 h 1342734"/>
              <a:gd name="connsiteX117" fmla="*/ 2659096 w 10678681"/>
              <a:gd name="connsiteY117" fmla="*/ 1150294 h 1342734"/>
              <a:gd name="connsiteX118" fmla="*/ 2567088 w 10678681"/>
              <a:gd name="connsiteY118" fmla="*/ 1181781 h 1342734"/>
              <a:gd name="connsiteX119" fmla="*/ 2454501 w 10678681"/>
              <a:gd name="connsiteY119" fmla="*/ 1155455 h 1342734"/>
              <a:gd name="connsiteX120" fmla="*/ 2385161 w 10678681"/>
              <a:gd name="connsiteY120" fmla="*/ 1161312 h 1342734"/>
              <a:gd name="connsiteX121" fmla="*/ 2273361 w 10678681"/>
              <a:gd name="connsiteY121" fmla="*/ 1134090 h 1342734"/>
              <a:gd name="connsiteX122" fmla="*/ 2132003 w 10678681"/>
              <a:gd name="connsiteY122" fmla="*/ 1139225 h 1342734"/>
              <a:gd name="connsiteX123" fmla="*/ 2041224 w 10678681"/>
              <a:gd name="connsiteY123" fmla="*/ 1147536 h 1342734"/>
              <a:gd name="connsiteX124" fmla="*/ 2010157 w 10678681"/>
              <a:gd name="connsiteY124" fmla="*/ 1152767 h 1342734"/>
              <a:gd name="connsiteX125" fmla="*/ 1859213 w 10678681"/>
              <a:gd name="connsiteY125" fmla="*/ 1199540 h 1342734"/>
              <a:gd name="connsiteX126" fmla="*/ 1735877 w 10678681"/>
              <a:gd name="connsiteY126" fmla="*/ 1246527 h 1342734"/>
              <a:gd name="connsiteX127" fmla="*/ 1705069 w 10678681"/>
              <a:gd name="connsiteY127" fmla="*/ 1251989 h 1342734"/>
              <a:gd name="connsiteX128" fmla="*/ 1307888 w 10678681"/>
              <a:gd name="connsiteY128" fmla="*/ 1283156 h 1342734"/>
              <a:gd name="connsiteX129" fmla="*/ 1220734 w 10678681"/>
              <a:gd name="connsiteY129" fmla="*/ 1257811 h 1342734"/>
              <a:gd name="connsiteX130" fmla="*/ 1021737 w 10678681"/>
              <a:gd name="connsiteY130" fmla="*/ 1238739 h 1342734"/>
              <a:gd name="connsiteX131" fmla="*/ 959820 w 10678681"/>
              <a:gd name="connsiteY131" fmla="*/ 1275863 h 1342734"/>
              <a:gd name="connsiteX132" fmla="*/ 929137 w 10678681"/>
              <a:gd name="connsiteY132" fmla="*/ 1273957 h 1342734"/>
              <a:gd name="connsiteX133" fmla="*/ 878849 w 10678681"/>
              <a:gd name="connsiteY133" fmla="*/ 1266740 h 1342734"/>
              <a:gd name="connsiteX134" fmla="*/ 800667 w 10678681"/>
              <a:gd name="connsiteY134" fmla="*/ 1282041 h 1342734"/>
              <a:gd name="connsiteX135" fmla="*/ 644906 w 10678681"/>
              <a:gd name="connsiteY135" fmla="*/ 1273685 h 1342734"/>
              <a:gd name="connsiteX136" fmla="*/ 379869 w 10678681"/>
              <a:gd name="connsiteY136" fmla="*/ 1339165 h 1342734"/>
              <a:gd name="connsiteX137" fmla="*/ 137696 w 10678681"/>
              <a:gd name="connsiteY137" fmla="*/ 1319217 h 1342734"/>
              <a:gd name="connsiteX138" fmla="*/ 54250 w 10678681"/>
              <a:gd name="connsiteY138" fmla="*/ 1315838 h 1342734"/>
              <a:gd name="connsiteX139" fmla="*/ 28042 w 10678681"/>
              <a:gd name="connsiteY139" fmla="*/ 1297822 h 1342734"/>
              <a:gd name="connsiteX140" fmla="*/ 0 w 10678681"/>
              <a:gd name="connsiteY140" fmla="*/ 1294612 h 1342734"/>
              <a:gd name="connsiteX141" fmla="*/ 0 w 10678681"/>
              <a:gd name="connsiteY141"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09062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276883 w 10678681"/>
              <a:gd name="connsiteY30" fmla="*/ 588214 h 1342734"/>
              <a:gd name="connsiteX31" fmla="*/ 8086698 w 10678681"/>
              <a:gd name="connsiteY31" fmla="*/ 605185 h 1342734"/>
              <a:gd name="connsiteX32" fmla="*/ 7982378 w 10678681"/>
              <a:gd name="connsiteY32" fmla="*/ 629799 h 1342734"/>
              <a:gd name="connsiteX33" fmla="*/ 7947952 w 10678681"/>
              <a:gd name="connsiteY33" fmla="*/ 648003 h 1342734"/>
              <a:gd name="connsiteX34" fmla="*/ 7890112 w 10678681"/>
              <a:gd name="connsiteY34" fmla="*/ 677915 h 1342734"/>
              <a:gd name="connsiteX35" fmla="*/ 7853284 w 10678681"/>
              <a:gd name="connsiteY35" fmla="*/ 723588 h 1342734"/>
              <a:gd name="connsiteX36" fmla="*/ 7802383 w 10678681"/>
              <a:gd name="connsiteY36" fmla="*/ 739359 h 1342734"/>
              <a:gd name="connsiteX37" fmla="*/ 7730518 w 10678681"/>
              <a:gd name="connsiteY37" fmla="*/ 739526 h 1342734"/>
              <a:gd name="connsiteX38" fmla="*/ 7720084 w 10678681"/>
              <a:gd name="connsiteY38" fmla="*/ 760750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58094 w 10678681"/>
              <a:gd name="connsiteY45" fmla="*/ 990679 h 1342734"/>
              <a:gd name="connsiteX46" fmla="*/ 7257893 w 10678681"/>
              <a:gd name="connsiteY46" fmla="*/ 991204 h 1342734"/>
              <a:gd name="connsiteX47" fmla="*/ 7247153 w 10678681"/>
              <a:gd name="connsiteY47" fmla="*/ 991550 h 1342734"/>
              <a:gd name="connsiteX48" fmla="*/ 7193612 w 10678681"/>
              <a:gd name="connsiteY48" fmla="*/ 987042 h 1342734"/>
              <a:gd name="connsiteX49" fmla="*/ 7132632 w 10678681"/>
              <a:gd name="connsiteY49" fmla="*/ 1042036 h 1342734"/>
              <a:gd name="connsiteX50" fmla="*/ 7105610 w 10678681"/>
              <a:gd name="connsiteY50" fmla="*/ 1053537 h 1342734"/>
              <a:gd name="connsiteX51" fmla="*/ 7069148 w 10678681"/>
              <a:gd name="connsiteY51" fmla="*/ 1047163 h 1342734"/>
              <a:gd name="connsiteX52" fmla="*/ 7039634 w 10678681"/>
              <a:gd name="connsiteY52" fmla="*/ 1059971 h 1342734"/>
              <a:gd name="connsiteX53" fmla="*/ 7033445 w 10678681"/>
              <a:gd name="connsiteY53" fmla="*/ 1063314 h 1342734"/>
              <a:gd name="connsiteX54" fmla="*/ 6999157 w 10678681"/>
              <a:gd name="connsiteY54" fmla="*/ 1055282 h 1342734"/>
              <a:gd name="connsiteX55" fmla="*/ 6981874 w 10678681"/>
              <a:gd name="connsiteY55" fmla="*/ 1053827 h 1342734"/>
              <a:gd name="connsiteX56" fmla="*/ 6976102 w 10678681"/>
              <a:gd name="connsiteY56" fmla="*/ 1047854 h 1342734"/>
              <a:gd name="connsiteX57" fmla="*/ 6951040 w 10678681"/>
              <a:gd name="connsiteY57" fmla="*/ 1048531 h 1342734"/>
              <a:gd name="connsiteX58" fmla="*/ 6948497 w 10678681"/>
              <a:gd name="connsiteY58" fmla="*/ 1050706 h 1342734"/>
              <a:gd name="connsiteX59" fmla="*/ 6926582 w 10678681"/>
              <a:gd name="connsiteY59" fmla="*/ 1043462 h 1342734"/>
              <a:gd name="connsiteX60" fmla="*/ 6833743 w 10678681"/>
              <a:gd name="connsiteY60" fmla="*/ 1027960 h 1342734"/>
              <a:gd name="connsiteX61" fmla="*/ 6687090 w 10678681"/>
              <a:gd name="connsiteY61" fmla="*/ 1063250 h 1342734"/>
              <a:gd name="connsiteX62" fmla="*/ 6431838 w 10678681"/>
              <a:gd name="connsiteY62" fmla="*/ 1063226 h 1342734"/>
              <a:gd name="connsiteX63" fmla="*/ 6327795 w 10678681"/>
              <a:gd name="connsiteY63" fmla="*/ 1088142 h 1342734"/>
              <a:gd name="connsiteX64" fmla="*/ 6136549 w 10678681"/>
              <a:gd name="connsiteY64" fmla="*/ 1100268 h 1342734"/>
              <a:gd name="connsiteX65" fmla="*/ 6004655 w 10678681"/>
              <a:gd name="connsiteY65" fmla="*/ 1114946 h 1342734"/>
              <a:gd name="connsiteX66" fmla="*/ 5936643 w 10678681"/>
              <a:gd name="connsiteY66" fmla="*/ 1095428 h 1342734"/>
              <a:gd name="connsiteX67" fmla="*/ 5912484 w 10678681"/>
              <a:gd name="connsiteY67" fmla="*/ 1112624 h 1342734"/>
              <a:gd name="connsiteX68" fmla="*/ 5908387 w 10678681"/>
              <a:gd name="connsiteY68" fmla="*/ 1116018 h 1342734"/>
              <a:gd name="connsiteX69" fmla="*/ 5890495 w 10678681"/>
              <a:gd name="connsiteY69" fmla="*/ 1120268 h 1342734"/>
              <a:gd name="connsiteX70" fmla="*/ 5887318 w 10678681"/>
              <a:gd name="connsiteY70" fmla="*/ 1133134 h 1342734"/>
              <a:gd name="connsiteX71" fmla="*/ 5861726 w 10678681"/>
              <a:gd name="connsiteY71" fmla="*/ 1147891 h 1342734"/>
              <a:gd name="connsiteX72" fmla="*/ 5805823 w 10678681"/>
              <a:gd name="connsiteY72" fmla="*/ 1152457 h 1342734"/>
              <a:gd name="connsiteX73" fmla="*/ 5689841 w 10678681"/>
              <a:gd name="connsiteY73" fmla="*/ 1176232 h 1342734"/>
              <a:gd name="connsiteX74" fmla="*/ 5605119 w 10678681"/>
              <a:gd name="connsiteY74" fmla="*/ 1190202 h 1342734"/>
              <a:gd name="connsiteX75" fmla="*/ 5488513 w 10678681"/>
              <a:gd name="connsiteY75" fmla="*/ 1205367 h 1342734"/>
              <a:gd name="connsiteX76" fmla="*/ 5402905 w 10678681"/>
              <a:gd name="connsiteY76" fmla="*/ 1241191 h 1342734"/>
              <a:gd name="connsiteX77" fmla="*/ 5285593 w 10678681"/>
              <a:gd name="connsiteY77" fmla="*/ 1273569 h 1342734"/>
              <a:gd name="connsiteX78" fmla="*/ 5192893 w 10678681"/>
              <a:gd name="connsiteY78" fmla="*/ 1247188 h 1342734"/>
              <a:gd name="connsiteX79" fmla="*/ 5186475 w 10678681"/>
              <a:gd name="connsiteY79" fmla="*/ 1257028 h 1342734"/>
              <a:gd name="connsiteX80" fmla="*/ 5126038 w 10678681"/>
              <a:gd name="connsiteY80" fmla="*/ 1263189 h 1342734"/>
              <a:gd name="connsiteX81" fmla="*/ 4894688 w 10678681"/>
              <a:gd name="connsiteY81" fmla="*/ 1247184 h 1342734"/>
              <a:gd name="connsiteX82" fmla="*/ 4788036 w 10678681"/>
              <a:gd name="connsiteY82" fmla="*/ 1238182 h 1342734"/>
              <a:gd name="connsiteX83" fmla="*/ 4747555 w 10678681"/>
              <a:gd name="connsiteY83" fmla="*/ 1252768 h 1342734"/>
              <a:gd name="connsiteX84" fmla="*/ 4679644 w 10678681"/>
              <a:gd name="connsiteY84" fmla="*/ 1276603 h 1342734"/>
              <a:gd name="connsiteX85" fmla="*/ 4632222 w 10678681"/>
              <a:gd name="connsiteY85" fmla="*/ 1318360 h 1342734"/>
              <a:gd name="connsiteX86" fmla="*/ 4617358 w 10678681"/>
              <a:gd name="connsiteY86" fmla="*/ 1327690 h 1342734"/>
              <a:gd name="connsiteX87" fmla="*/ 4589102 w 10678681"/>
              <a:gd name="connsiteY87" fmla="*/ 1321223 h 1342734"/>
              <a:gd name="connsiteX88" fmla="*/ 4578184 w 10678681"/>
              <a:gd name="connsiteY88" fmla="*/ 1326745 h 1342734"/>
              <a:gd name="connsiteX89" fmla="*/ 4574270 w 10678681"/>
              <a:gd name="connsiteY89" fmla="*/ 1325878 h 1342734"/>
              <a:gd name="connsiteX90" fmla="*/ 4564919 w 10678681"/>
              <a:gd name="connsiteY90" fmla="*/ 1325507 h 1342734"/>
              <a:gd name="connsiteX91" fmla="*/ 4566586 w 10678681"/>
              <a:gd name="connsiteY91" fmla="*/ 1316963 h 1342734"/>
              <a:gd name="connsiteX92" fmla="*/ 4556303 w 10678681"/>
              <a:gd name="connsiteY92" fmla="*/ 1300262 h 1342734"/>
              <a:gd name="connsiteX93" fmla="*/ 4502358 w 10678681"/>
              <a:gd name="connsiteY93" fmla="*/ 1302558 h 1342734"/>
              <a:gd name="connsiteX94" fmla="*/ 4498919 w 10678681"/>
              <a:gd name="connsiteY94" fmla="*/ 1312115 h 1342734"/>
              <a:gd name="connsiteX95" fmla="*/ 4492075 w 10678681"/>
              <a:gd name="connsiteY95" fmla="*/ 1313357 h 1342734"/>
              <a:gd name="connsiteX96" fmla="*/ 4487466 w 10678681"/>
              <a:gd name="connsiteY96" fmla="*/ 1304102 h 1342734"/>
              <a:gd name="connsiteX97" fmla="*/ 4398292 w 10678681"/>
              <a:gd name="connsiteY97" fmla="*/ 1278410 h 1342734"/>
              <a:gd name="connsiteX98" fmla="*/ 4306088 w 10678681"/>
              <a:gd name="connsiteY98" fmla="*/ 1282512 h 1342734"/>
              <a:gd name="connsiteX99" fmla="*/ 4188995 w 10678681"/>
              <a:gd name="connsiteY99" fmla="*/ 1296718 h 1342734"/>
              <a:gd name="connsiteX100" fmla="*/ 4136582 w 10678681"/>
              <a:gd name="connsiteY100" fmla="*/ 1287687 h 1342734"/>
              <a:gd name="connsiteX101" fmla="*/ 4064614 w 10678681"/>
              <a:gd name="connsiteY101" fmla="*/ 1296118 h 1342734"/>
              <a:gd name="connsiteX102" fmla="*/ 3900948 w 10678681"/>
              <a:gd name="connsiteY102" fmla="*/ 1322156 h 1342734"/>
              <a:gd name="connsiteX103" fmla="*/ 3787890 w 10678681"/>
              <a:gd name="connsiteY103" fmla="*/ 1322164 h 1342734"/>
              <a:gd name="connsiteX104" fmla="*/ 3745993 w 10678681"/>
              <a:gd name="connsiteY104" fmla="*/ 1342630 h 1342734"/>
              <a:gd name="connsiteX105" fmla="*/ 3675785 w 10678681"/>
              <a:gd name="connsiteY105" fmla="*/ 1326802 h 1342734"/>
              <a:gd name="connsiteX106" fmla="*/ 3623856 w 10678681"/>
              <a:gd name="connsiteY106" fmla="*/ 1290804 h 1342734"/>
              <a:gd name="connsiteX107" fmla="*/ 3564933 w 10678681"/>
              <a:gd name="connsiteY107" fmla="*/ 1287147 h 1342734"/>
              <a:gd name="connsiteX108" fmla="*/ 3550537 w 10678681"/>
              <a:gd name="connsiteY108" fmla="*/ 1317552 h 1342734"/>
              <a:gd name="connsiteX109" fmla="*/ 3487736 w 10678681"/>
              <a:gd name="connsiteY109" fmla="*/ 1303493 h 1342734"/>
              <a:gd name="connsiteX110" fmla="*/ 3392548 w 10678681"/>
              <a:gd name="connsiteY110" fmla="*/ 1278741 h 1342734"/>
              <a:gd name="connsiteX111" fmla="*/ 3337466 w 10678681"/>
              <a:gd name="connsiteY111" fmla="*/ 1272537 h 1342734"/>
              <a:gd name="connsiteX112" fmla="*/ 3175981 w 10678681"/>
              <a:gd name="connsiteY112" fmla="*/ 1208973 h 1342734"/>
              <a:gd name="connsiteX113" fmla="*/ 3036856 w 10678681"/>
              <a:gd name="connsiteY113" fmla="*/ 1214383 h 1342734"/>
              <a:gd name="connsiteX114" fmla="*/ 2824973 w 10678681"/>
              <a:gd name="connsiteY114" fmla="*/ 1134864 h 1342734"/>
              <a:gd name="connsiteX115" fmla="*/ 2804398 w 10678681"/>
              <a:gd name="connsiteY115" fmla="*/ 1125556 h 1342734"/>
              <a:gd name="connsiteX116" fmla="*/ 2736109 w 10678681"/>
              <a:gd name="connsiteY116" fmla="*/ 1137717 h 1342734"/>
              <a:gd name="connsiteX117" fmla="*/ 2659096 w 10678681"/>
              <a:gd name="connsiteY117" fmla="*/ 1150294 h 1342734"/>
              <a:gd name="connsiteX118" fmla="*/ 2567088 w 10678681"/>
              <a:gd name="connsiteY118" fmla="*/ 1181781 h 1342734"/>
              <a:gd name="connsiteX119" fmla="*/ 2454501 w 10678681"/>
              <a:gd name="connsiteY119" fmla="*/ 1155455 h 1342734"/>
              <a:gd name="connsiteX120" fmla="*/ 2385161 w 10678681"/>
              <a:gd name="connsiteY120" fmla="*/ 1161312 h 1342734"/>
              <a:gd name="connsiteX121" fmla="*/ 2273361 w 10678681"/>
              <a:gd name="connsiteY121" fmla="*/ 1134090 h 1342734"/>
              <a:gd name="connsiteX122" fmla="*/ 2132003 w 10678681"/>
              <a:gd name="connsiteY122" fmla="*/ 1139225 h 1342734"/>
              <a:gd name="connsiteX123" fmla="*/ 2041224 w 10678681"/>
              <a:gd name="connsiteY123" fmla="*/ 1147536 h 1342734"/>
              <a:gd name="connsiteX124" fmla="*/ 2010157 w 10678681"/>
              <a:gd name="connsiteY124" fmla="*/ 1152767 h 1342734"/>
              <a:gd name="connsiteX125" fmla="*/ 1859213 w 10678681"/>
              <a:gd name="connsiteY125" fmla="*/ 1199540 h 1342734"/>
              <a:gd name="connsiteX126" fmla="*/ 1735877 w 10678681"/>
              <a:gd name="connsiteY126" fmla="*/ 1246527 h 1342734"/>
              <a:gd name="connsiteX127" fmla="*/ 1705069 w 10678681"/>
              <a:gd name="connsiteY127" fmla="*/ 1251989 h 1342734"/>
              <a:gd name="connsiteX128" fmla="*/ 1307888 w 10678681"/>
              <a:gd name="connsiteY128" fmla="*/ 1283156 h 1342734"/>
              <a:gd name="connsiteX129" fmla="*/ 1220734 w 10678681"/>
              <a:gd name="connsiteY129" fmla="*/ 1257811 h 1342734"/>
              <a:gd name="connsiteX130" fmla="*/ 1021737 w 10678681"/>
              <a:gd name="connsiteY130" fmla="*/ 1238739 h 1342734"/>
              <a:gd name="connsiteX131" fmla="*/ 959820 w 10678681"/>
              <a:gd name="connsiteY131" fmla="*/ 1275863 h 1342734"/>
              <a:gd name="connsiteX132" fmla="*/ 929137 w 10678681"/>
              <a:gd name="connsiteY132" fmla="*/ 1273957 h 1342734"/>
              <a:gd name="connsiteX133" fmla="*/ 878849 w 10678681"/>
              <a:gd name="connsiteY133" fmla="*/ 1266740 h 1342734"/>
              <a:gd name="connsiteX134" fmla="*/ 800667 w 10678681"/>
              <a:gd name="connsiteY134" fmla="*/ 1282041 h 1342734"/>
              <a:gd name="connsiteX135" fmla="*/ 644906 w 10678681"/>
              <a:gd name="connsiteY135" fmla="*/ 1273685 h 1342734"/>
              <a:gd name="connsiteX136" fmla="*/ 379869 w 10678681"/>
              <a:gd name="connsiteY136" fmla="*/ 1339165 h 1342734"/>
              <a:gd name="connsiteX137" fmla="*/ 137696 w 10678681"/>
              <a:gd name="connsiteY137" fmla="*/ 1319217 h 1342734"/>
              <a:gd name="connsiteX138" fmla="*/ 54250 w 10678681"/>
              <a:gd name="connsiteY138" fmla="*/ 1315838 h 1342734"/>
              <a:gd name="connsiteX139" fmla="*/ 28042 w 10678681"/>
              <a:gd name="connsiteY139" fmla="*/ 1297822 h 1342734"/>
              <a:gd name="connsiteX140" fmla="*/ 0 w 10678681"/>
              <a:gd name="connsiteY140" fmla="*/ 1294612 h 1342734"/>
              <a:gd name="connsiteX141" fmla="*/ 0 w 10678681"/>
              <a:gd name="connsiteY141"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09062 h 1342734"/>
              <a:gd name="connsiteX14" fmla="*/ 9840045 w 10678681"/>
              <a:gd name="connsiteY14" fmla="*/ 223033 h 1342734"/>
              <a:gd name="connsiteX15" fmla="*/ 9679639 w 10678681"/>
              <a:gd name="connsiteY15" fmla="*/ 24718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276883 w 10678681"/>
              <a:gd name="connsiteY30" fmla="*/ 588214 h 1342734"/>
              <a:gd name="connsiteX31" fmla="*/ 8086698 w 10678681"/>
              <a:gd name="connsiteY31" fmla="*/ 605185 h 1342734"/>
              <a:gd name="connsiteX32" fmla="*/ 7982378 w 10678681"/>
              <a:gd name="connsiteY32" fmla="*/ 629799 h 1342734"/>
              <a:gd name="connsiteX33" fmla="*/ 7947952 w 10678681"/>
              <a:gd name="connsiteY33" fmla="*/ 648003 h 1342734"/>
              <a:gd name="connsiteX34" fmla="*/ 7890112 w 10678681"/>
              <a:gd name="connsiteY34" fmla="*/ 677915 h 1342734"/>
              <a:gd name="connsiteX35" fmla="*/ 7853284 w 10678681"/>
              <a:gd name="connsiteY35" fmla="*/ 723588 h 1342734"/>
              <a:gd name="connsiteX36" fmla="*/ 7802383 w 10678681"/>
              <a:gd name="connsiteY36" fmla="*/ 739359 h 1342734"/>
              <a:gd name="connsiteX37" fmla="*/ 7730518 w 10678681"/>
              <a:gd name="connsiteY37" fmla="*/ 739526 h 1342734"/>
              <a:gd name="connsiteX38" fmla="*/ 7720084 w 10678681"/>
              <a:gd name="connsiteY38" fmla="*/ 760750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58094 w 10678681"/>
              <a:gd name="connsiteY45" fmla="*/ 990679 h 1342734"/>
              <a:gd name="connsiteX46" fmla="*/ 7257893 w 10678681"/>
              <a:gd name="connsiteY46" fmla="*/ 991204 h 1342734"/>
              <a:gd name="connsiteX47" fmla="*/ 7247153 w 10678681"/>
              <a:gd name="connsiteY47" fmla="*/ 991550 h 1342734"/>
              <a:gd name="connsiteX48" fmla="*/ 7193612 w 10678681"/>
              <a:gd name="connsiteY48" fmla="*/ 987042 h 1342734"/>
              <a:gd name="connsiteX49" fmla="*/ 7132632 w 10678681"/>
              <a:gd name="connsiteY49" fmla="*/ 1042036 h 1342734"/>
              <a:gd name="connsiteX50" fmla="*/ 7105610 w 10678681"/>
              <a:gd name="connsiteY50" fmla="*/ 1053537 h 1342734"/>
              <a:gd name="connsiteX51" fmla="*/ 7069148 w 10678681"/>
              <a:gd name="connsiteY51" fmla="*/ 1047163 h 1342734"/>
              <a:gd name="connsiteX52" fmla="*/ 7039634 w 10678681"/>
              <a:gd name="connsiteY52" fmla="*/ 1059971 h 1342734"/>
              <a:gd name="connsiteX53" fmla="*/ 7033445 w 10678681"/>
              <a:gd name="connsiteY53" fmla="*/ 1063314 h 1342734"/>
              <a:gd name="connsiteX54" fmla="*/ 6999157 w 10678681"/>
              <a:gd name="connsiteY54" fmla="*/ 1055282 h 1342734"/>
              <a:gd name="connsiteX55" fmla="*/ 6981874 w 10678681"/>
              <a:gd name="connsiteY55" fmla="*/ 1053827 h 1342734"/>
              <a:gd name="connsiteX56" fmla="*/ 6976102 w 10678681"/>
              <a:gd name="connsiteY56" fmla="*/ 1047854 h 1342734"/>
              <a:gd name="connsiteX57" fmla="*/ 6951040 w 10678681"/>
              <a:gd name="connsiteY57" fmla="*/ 1048531 h 1342734"/>
              <a:gd name="connsiteX58" fmla="*/ 6948497 w 10678681"/>
              <a:gd name="connsiteY58" fmla="*/ 1050706 h 1342734"/>
              <a:gd name="connsiteX59" fmla="*/ 6926582 w 10678681"/>
              <a:gd name="connsiteY59" fmla="*/ 1043462 h 1342734"/>
              <a:gd name="connsiteX60" fmla="*/ 6833743 w 10678681"/>
              <a:gd name="connsiteY60" fmla="*/ 1027960 h 1342734"/>
              <a:gd name="connsiteX61" fmla="*/ 6687090 w 10678681"/>
              <a:gd name="connsiteY61" fmla="*/ 1063250 h 1342734"/>
              <a:gd name="connsiteX62" fmla="*/ 6431838 w 10678681"/>
              <a:gd name="connsiteY62" fmla="*/ 1063226 h 1342734"/>
              <a:gd name="connsiteX63" fmla="*/ 6327795 w 10678681"/>
              <a:gd name="connsiteY63" fmla="*/ 1088142 h 1342734"/>
              <a:gd name="connsiteX64" fmla="*/ 6136549 w 10678681"/>
              <a:gd name="connsiteY64" fmla="*/ 1100268 h 1342734"/>
              <a:gd name="connsiteX65" fmla="*/ 6004655 w 10678681"/>
              <a:gd name="connsiteY65" fmla="*/ 1114946 h 1342734"/>
              <a:gd name="connsiteX66" fmla="*/ 5936643 w 10678681"/>
              <a:gd name="connsiteY66" fmla="*/ 1095428 h 1342734"/>
              <a:gd name="connsiteX67" fmla="*/ 5912484 w 10678681"/>
              <a:gd name="connsiteY67" fmla="*/ 1112624 h 1342734"/>
              <a:gd name="connsiteX68" fmla="*/ 5908387 w 10678681"/>
              <a:gd name="connsiteY68" fmla="*/ 1116018 h 1342734"/>
              <a:gd name="connsiteX69" fmla="*/ 5890495 w 10678681"/>
              <a:gd name="connsiteY69" fmla="*/ 1120268 h 1342734"/>
              <a:gd name="connsiteX70" fmla="*/ 5887318 w 10678681"/>
              <a:gd name="connsiteY70" fmla="*/ 1133134 h 1342734"/>
              <a:gd name="connsiteX71" fmla="*/ 5861726 w 10678681"/>
              <a:gd name="connsiteY71" fmla="*/ 1147891 h 1342734"/>
              <a:gd name="connsiteX72" fmla="*/ 5805823 w 10678681"/>
              <a:gd name="connsiteY72" fmla="*/ 1152457 h 1342734"/>
              <a:gd name="connsiteX73" fmla="*/ 5689841 w 10678681"/>
              <a:gd name="connsiteY73" fmla="*/ 1176232 h 1342734"/>
              <a:gd name="connsiteX74" fmla="*/ 5605119 w 10678681"/>
              <a:gd name="connsiteY74" fmla="*/ 1190202 h 1342734"/>
              <a:gd name="connsiteX75" fmla="*/ 5488513 w 10678681"/>
              <a:gd name="connsiteY75" fmla="*/ 1205367 h 1342734"/>
              <a:gd name="connsiteX76" fmla="*/ 5402905 w 10678681"/>
              <a:gd name="connsiteY76" fmla="*/ 1241191 h 1342734"/>
              <a:gd name="connsiteX77" fmla="*/ 5285593 w 10678681"/>
              <a:gd name="connsiteY77" fmla="*/ 1273569 h 1342734"/>
              <a:gd name="connsiteX78" fmla="*/ 5192893 w 10678681"/>
              <a:gd name="connsiteY78" fmla="*/ 1247188 h 1342734"/>
              <a:gd name="connsiteX79" fmla="*/ 5186475 w 10678681"/>
              <a:gd name="connsiteY79" fmla="*/ 1257028 h 1342734"/>
              <a:gd name="connsiteX80" fmla="*/ 5126038 w 10678681"/>
              <a:gd name="connsiteY80" fmla="*/ 1263189 h 1342734"/>
              <a:gd name="connsiteX81" fmla="*/ 4894688 w 10678681"/>
              <a:gd name="connsiteY81" fmla="*/ 1247184 h 1342734"/>
              <a:gd name="connsiteX82" fmla="*/ 4788036 w 10678681"/>
              <a:gd name="connsiteY82" fmla="*/ 1238182 h 1342734"/>
              <a:gd name="connsiteX83" fmla="*/ 4747555 w 10678681"/>
              <a:gd name="connsiteY83" fmla="*/ 1252768 h 1342734"/>
              <a:gd name="connsiteX84" fmla="*/ 4679644 w 10678681"/>
              <a:gd name="connsiteY84" fmla="*/ 1276603 h 1342734"/>
              <a:gd name="connsiteX85" fmla="*/ 4632222 w 10678681"/>
              <a:gd name="connsiteY85" fmla="*/ 1318360 h 1342734"/>
              <a:gd name="connsiteX86" fmla="*/ 4617358 w 10678681"/>
              <a:gd name="connsiteY86" fmla="*/ 1327690 h 1342734"/>
              <a:gd name="connsiteX87" fmla="*/ 4589102 w 10678681"/>
              <a:gd name="connsiteY87" fmla="*/ 1321223 h 1342734"/>
              <a:gd name="connsiteX88" fmla="*/ 4578184 w 10678681"/>
              <a:gd name="connsiteY88" fmla="*/ 1326745 h 1342734"/>
              <a:gd name="connsiteX89" fmla="*/ 4574270 w 10678681"/>
              <a:gd name="connsiteY89" fmla="*/ 1325878 h 1342734"/>
              <a:gd name="connsiteX90" fmla="*/ 4564919 w 10678681"/>
              <a:gd name="connsiteY90" fmla="*/ 1325507 h 1342734"/>
              <a:gd name="connsiteX91" fmla="*/ 4566586 w 10678681"/>
              <a:gd name="connsiteY91" fmla="*/ 1316963 h 1342734"/>
              <a:gd name="connsiteX92" fmla="*/ 4556303 w 10678681"/>
              <a:gd name="connsiteY92" fmla="*/ 1300262 h 1342734"/>
              <a:gd name="connsiteX93" fmla="*/ 4502358 w 10678681"/>
              <a:gd name="connsiteY93" fmla="*/ 1302558 h 1342734"/>
              <a:gd name="connsiteX94" fmla="*/ 4498919 w 10678681"/>
              <a:gd name="connsiteY94" fmla="*/ 1312115 h 1342734"/>
              <a:gd name="connsiteX95" fmla="*/ 4492075 w 10678681"/>
              <a:gd name="connsiteY95" fmla="*/ 1313357 h 1342734"/>
              <a:gd name="connsiteX96" fmla="*/ 4487466 w 10678681"/>
              <a:gd name="connsiteY96" fmla="*/ 1304102 h 1342734"/>
              <a:gd name="connsiteX97" fmla="*/ 4398292 w 10678681"/>
              <a:gd name="connsiteY97" fmla="*/ 1278410 h 1342734"/>
              <a:gd name="connsiteX98" fmla="*/ 4306088 w 10678681"/>
              <a:gd name="connsiteY98" fmla="*/ 1282512 h 1342734"/>
              <a:gd name="connsiteX99" fmla="*/ 4188995 w 10678681"/>
              <a:gd name="connsiteY99" fmla="*/ 1296718 h 1342734"/>
              <a:gd name="connsiteX100" fmla="*/ 4136582 w 10678681"/>
              <a:gd name="connsiteY100" fmla="*/ 1287687 h 1342734"/>
              <a:gd name="connsiteX101" fmla="*/ 4064614 w 10678681"/>
              <a:gd name="connsiteY101" fmla="*/ 1296118 h 1342734"/>
              <a:gd name="connsiteX102" fmla="*/ 3900948 w 10678681"/>
              <a:gd name="connsiteY102" fmla="*/ 1322156 h 1342734"/>
              <a:gd name="connsiteX103" fmla="*/ 3787890 w 10678681"/>
              <a:gd name="connsiteY103" fmla="*/ 1322164 h 1342734"/>
              <a:gd name="connsiteX104" fmla="*/ 3745993 w 10678681"/>
              <a:gd name="connsiteY104" fmla="*/ 1342630 h 1342734"/>
              <a:gd name="connsiteX105" fmla="*/ 3675785 w 10678681"/>
              <a:gd name="connsiteY105" fmla="*/ 1326802 h 1342734"/>
              <a:gd name="connsiteX106" fmla="*/ 3623856 w 10678681"/>
              <a:gd name="connsiteY106" fmla="*/ 1290804 h 1342734"/>
              <a:gd name="connsiteX107" fmla="*/ 3564933 w 10678681"/>
              <a:gd name="connsiteY107" fmla="*/ 1287147 h 1342734"/>
              <a:gd name="connsiteX108" fmla="*/ 3550537 w 10678681"/>
              <a:gd name="connsiteY108" fmla="*/ 1317552 h 1342734"/>
              <a:gd name="connsiteX109" fmla="*/ 3487736 w 10678681"/>
              <a:gd name="connsiteY109" fmla="*/ 1303493 h 1342734"/>
              <a:gd name="connsiteX110" fmla="*/ 3392548 w 10678681"/>
              <a:gd name="connsiteY110" fmla="*/ 1278741 h 1342734"/>
              <a:gd name="connsiteX111" fmla="*/ 3337466 w 10678681"/>
              <a:gd name="connsiteY111" fmla="*/ 1272537 h 1342734"/>
              <a:gd name="connsiteX112" fmla="*/ 3175981 w 10678681"/>
              <a:gd name="connsiteY112" fmla="*/ 1208973 h 1342734"/>
              <a:gd name="connsiteX113" fmla="*/ 3036856 w 10678681"/>
              <a:gd name="connsiteY113" fmla="*/ 1214383 h 1342734"/>
              <a:gd name="connsiteX114" fmla="*/ 2824973 w 10678681"/>
              <a:gd name="connsiteY114" fmla="*/ 1134864 h 1342734"/>
              <a:gd name="connsiteX115" fmla="*/ 2804398 w 10678681"/>
              <a:gd name="connsiteY115" fmla="*/ 1125556 h 1342734"/>
              <a:gd name="connsiteX116" fmla="*/ 2736109 w 10678681"/>
              <a:gd name="connsiteY116" fmla="*/ 1137717 h 1342734"/>
              <a:gd name="connsiteX117" fmla="*/ 2659096 w 10678681"/>
              <a:gd name="connsiteY117" fmla="*/ 1150294 h 1342734"/>
              <a:gd name="connsiteX118" fmla="*/ 2567088 w 10678681"/>
              <a:gd name="connsiteY118" fmla="*/ 1181781 h 1342734"/>
              <a:gd name="connsiteX119" fmla="*/ 2454501 w 10678681"/>
              <a:gd name="connsiteY119" fmla="*/ 1155455 h 1342734"/>
              <a:gd name="connsiteX120" fmla="*/ 2385161 w 10678681"/>
              <a:gd name="connsiteY120" fmla="*/ 1161312 h 1342734"/>
              <a:gd name="connsiteX121" fmla="*/ 2273361 w 10678681"/>
              <a:gd name="connsiteY121" fmla="*/ 1134090 h 1342734"/>
              <a:gd name="connsiteX122" fmla="*/ 2132003 w 10678681"/>
              <a:gd name="connsiteY122" fmla="*/ 1139225 h 1342734"/>
              <a:gd name="connsiteX123" fmla="*/ 2041224 w 10678681"/>
              <a:gd name="connsiteY123" fmla="*/ 1147536 h 1342734"/>
              <a:gd name="connsiteX124" fmla="*/ 2010157 w 10678681"/>
              <a:gd name="connsiteY124" fmla="*/ 1152767 h 1342734"/>
              <a:gd name="connsiteX125" fmla="*/ 1859213 w 10678681"/>
              <a:gd name="connsiteY125" fmla="*/ 1199540 h 1342734"/>
              <a:gd name="connsiteX126" fmla="*/ 1735877 w 10678681"/>
              <a:gd name="connsiteY126" fmla="*/ 1246527 h 1342734"/>
              <a:gd name="connsiteX127" fmla="*/ 1705069 w 10678681"/>
              <a:gd name="connsiteY127" fmla="*/ 1251989 h 1342734"/>
              <a:gd name="connsiteX128" fmla="*/ 1307888 w 10678681"/>
              <a:gd name="connsiteY128" fmla="*/ 1283156 h 1342734"/>
              <a:gd name="connsiteX129" fmla="*/ 1220734 w 10678681"/>
              <a:gd name="connsiteY129" fmla="*/ 1257811 h 1342734"/>
              <a:gd name="connsiteX130" fmla="*/ 1021737 w 10678681"/>
              <a:gd name="connsiteY130" fmla="*/ 1238739 h 1342734"/>
              <a:gd name="connsiteX131" fmla="*/ 959820 w 10678681"/>
              <a:gd name="connsiteY131" fmla="*/ 1275863 h 1342734"/>
              <a:gd name="connsiteX132" fmla="*/ 929137 w 10678681"/>
              <a:gd name="connsiteY132" fmla="*/ 1273957 h 1342734"/>
              <a:gd name="connsiteX133" fmla="*/ 878849 w 10678681"/>
              <a:gd name="connsiteY133" fmla="*/ 1266740 h 1342734"/>
              <a:gd name="connsiteX134" fmla="*/ 800667 w 10678681"/>
              <a:gd name="connsiteY134" fmla="*/ 1282041 h 1342734"/>
              <a:gd name="connsiteX135" fmla="*/ 644906 w 10678681"/>
              <a:gd name="connsiteY135" fmla="*/ 1273685 h 1342734"/>
              <a:gd name="connsiteX136" fmla="*/ 379869 w 10678681"/>
              <a:gd name="connsiteY136" fmla="*/ 1339165 h 1342734"/>
              <a:gd name="connsiteX137" fmla="*/ 137696 w 10678681"/>
              <a:gd name="connsiteY137" fmla="*/ 1319217 h 1342734"/>
              <a:gd name="connsiteX138" fmla="*/ 54250 w 10678681"/>
              <a:gd name="connsiteY138" fmla="*/ 1315838 h 1342734"/>
              <a:gd name="connsiteX139" fmla="*/ 28042 w 10678681"/>
              <a:gd name="connsiteY139" fmla="*/ 1297822 h 1342734"/>
              <a:gd name="connsiteX140" fmla="*/ 0 w 10678681"/>
              <a:gd name="connsiteY140" fmla="*/ 1294612 h 1342734"/>
              <a:gd name="connsiteX141" fmla="*/ 0 w 10678681"/>
              <a:gd name="connsiteY141"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09062 h 1342734"/>
              <a:gd name="connsiteX14" fmla="*/ 9840045 w 10678681"/>
              <a:gd name="connsiteY14" fmla="*/ 223033 h 1342734"/>
              <a:gd name="connsiteX15" fmla="*/ 9679639 w 10678681"/>
              <a:gd name="connsiteY15" fmla="*/ 24718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276883 w 10678681"/>
              <a:gd name="connsiteY30" fmla="*/ 588214 h 1342734"/>
              <a:gd name="connsiteX31" fmla="*/ 8086698 w 10678681"/>
              <a:gd name="connsiteY31" fmla="*/ 605185 h 1342734"/>
              <a:gd name="connsiteX32" fmla="*/ 7982378 w 10678681"/>
              <a:gd name="connsiteY32" fmla="*/ 629799 h 1342734"/>
              <a:gd name="connsiteX33" fmla="*/ 7947952 w 10678681"/>
              <a:gd name="connsiteY33" fmla="*/ 648003 h 1342734"/>
              <a:gd name="connsiteX34" fmla="*/ 7890112 w 10678681"/>
              <a:gd name="connsiteY34" fmla="*/ 677915 h 1342734"/>
              <a:gd name="connsiteX35" fmla="*/ 7853284 w 10678681"/>
              <a:gd name="connsiteY35" fmla="*/ 723588 h 1342734"/>
              <a:gd name="connsiteX36" fmla="*/ 7802383 w 10678681"/>
              <a:gd name="connsiteY36" fmla="*/ 739359 h 1342734"/>
              <a:gd name="connsiteX37" fmla="*/ 7730518 w 10678681"/>
              <a:gd name="connsiteY37" fmla="*/ 739526 h 1342734"/>
              <a:gd name="connsiteX38" fmla="*/ 7720084 w 10678681"/>
              <a:gd name="connsiteY38" fmla="*/ 760750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58094 w 10678681"/>
              <a:gd name="connsiteY45" fmla="*/ 990679 h 1342734"/>
              <a:gd name="connsiteX46" fmla="*/ 7257893 w 10678681"/>
              <a:gd name="connsiteY46" fmla="*/ 991204 h 1342734"/>
              <a:gd name="connsiteX47" fmla="*/ 7247153 w 10678681"/>
              <a:gd name="connsiteY47" fmla="*/ 991550 h 1342734"/>
              <a:gd name="connsiteX48" fmla="*/ 7193612 w 10678681"/>
              <a:gd name="connsiteY48" fmla="*/ 987042 h 1342734"/>
              <a:gd name="connsiteX49" fmla="*/ 7132632 w 10678681"/>
              <a:gd name="connsiteY49" fmla="*/ 1042036 h 1342734"/>
              <a:gd name="connsiteX50" fmla="*/ 7105610 w 10678681"/>
              <a:gd name="connsiteY50" fmla="*/ 1053537 h 1342734"/>
              <a:gd name="connsiteX51" fmla="*/ 7069148 w 10678681"/>
              <a:gd name="connsiteY51" fmla="*/ 1047163 h 1342734"/>
              <a:gd name="connsiteX52" fmla="*/ 7039634 w 10678681"/>
              <a:gd name="connsiteY52" fmla="*/ 1059971 h 1342734"/>
              <a:gd name="connsiteX53" fmla="*/ 7033445 w 10678681"/>
              <a:gd name="connsiteY53" fmla="*/ 1063314 h 1342734"/>
              <a:gd name="connsiteX54" fmla="*/ 6999157 w 10678681"/>
              <a:gd name="connsiteY54" fmla="*/ 1055282 h 1342734"/>
              <a:gd name="connsiteX55" fmla="*/ 6981874 w 10678681"/>
              <a:gd name="connsiteY55" fmla="*/ 1053827 h 1342734"/>
              <a:gd name="connsiteX56" fmla="*/ 6976102 w 10678681"/>
              <a:gd name="connsiteY56" fmla="*/ 1047854 h 1342734"/>
              <a:gd name="connsiteX57" fmla="*/ 6951040 w 10678681"/>
              <a:gd name="connsiteY57" fmla="*/ 1048531 h 1342734"/>
              <a:gd name="connsiteX58" fmla="*/ 6948497 w 10678681"/>
              <a:gd name="connsiteY58" fmla="*/ 1050706 h 1342734"/>
              <a:gd name="connsiteX59" fmla="*/ 6926582 w 10678681"/>
              <a:gd name="connsiteY59" fmla="*/ 1043462 h 1342734"/>
              <a:gd name="connsiteX60" fmla="*/ 6833743 w 10678681"/>
              <a:gd name="connsiteY60" fmla="*/ 1027960 h 1342734"/>
              <a:gd name="connsiteX61" fmla="*/ 6687090 w 10678681"/>
              <a:gd name="connsiteY61" fmla="*/ 1063250 h 1342734"/>
              <a:gd name="connsiteX62" fmla="*/ 6431838 w 10678681"/>
              <a:gd name="connsiteY62" fmla="*/ 1063226 h 1342734"/>
              <a:gd name="connsiteX63" fmla="*/ 6327795 w 10678681"/>
              <a:gd name="connsiteY63" fmla="*/ 1088142 h 1342734"/>
              <a:gd name="connsiteX64" fmla="*/ 6136549 w 10678681"/>
              <a:gd name="connsiteY64" fmla="*/ 1100268 h 1342734"/>
              <a:gd name="connsiteX65" fmla="*/ 6004655 w 10678681"/>
              <a:gd name="connsiteY65" fmla="*/ 1114946 h 1342734"/>
              <a:gd name="connsiteX66" fmla="*/ 5936643 w 10678681"/>
              <a:gd name="connsiteY66" fmla="*/ 1095428 h 1342734"/>
              <a:gd name="connsiteX67" fmla="*/ 5912484 w 10678681"/>
              <a:gd name="connsiteY67" fmla="*/ 1112624 h 1342734"/>
              <a:gd name="connsiteX68" fmla="*/ 5908387 w 10678681"/>
              <a:gd name="connsiteY68" fmla="*/ 1116018 h 1342734"/>
              <a:gd name="connsiteX69" fmla="*/ 5890495 w 10678681"/>
              <a:gd name="connsiteY69" fmla="*/ 1120268 h 1342734"/>
              <a:gd name="connsiteX70" fmla="*/ 5887318 w 10678681"/>
              <a:gd name="connsiteY70" fmla="*/ 1133134 h 1342734"/>
              <a:gd name="connsiteX71" fmla="*/ 5861726 w 10678681"/>
              <a:gd name="connsiteY71" fmla="*/ 1147891 h 1342734"/>
              <a:gd name="connsiteX72" fmla="*/ 5805823 w 10678681"/>
              <a:gd name="connsiteY72" fmla="*/ 1152457 h 1342734"/>
              <a:gd name="connsiteX73" fmla="*/ 5689841 w 10678681"/>
              <a:gd name="connsiteY73" fmla="*/ 1176232 h 1342734"/>
              <a:gd name="connsiteX74" fmla="*/ 5605119 w 10678681"/>
              <a:gd name="connsiteY74" fmla="*/ 1190202 h 1342734"/>
              <a:gd name="connsiteX75" fmla="*/ 5488513 w 10678681"/>
              <a:gd name="connsiteY75" fmla="*/ 1205367 h 1342734"/>
              <a:gd name="connsiteX76" fmla="*/ 5402905 w 10678681"/>
              <a:gd name="connsiteY76" fmla="*/ 1241191 h 1342734"/>
              <a:gd name="connsiteX77" fmla="*/ 5285593 w 10678681"/>
              <a:gd name="connsiteY77" fmla="*/ 1273569 h 1342734"/>
              <a:gd name="connsiteX78" fmla="*/ 5192893 w 10678681"/>
              <a:gd name="connsiteY78" fmla="*/ 1247188 h 1342734"/>
              <a:gd name="connsiteX79" fmla="*/ 5186475 w 10678681"/>
              <a:gd name="connsiteY79" fmla="*/ 1257028 h 1342734"/>
              <a:gd name="connsiteX80" fmla="*/ 5126038 w 10678681"/>
              <a:gd name="connsiteY80" fmla="*/ 1263189 h 1342734"/>
              <a:gd name="connsiteX81" fmla="*/ 4894688 w 10678681"/>
              <a:gd name="connsiteY81" fmla="*/ 1247184 h 1342734"/>
              <a:gd name="connsiteX82" fmla="*/ 4788036 w 10678681"/>
              <a:gd name="connsiteY82" fmla="*/ 1238182 h 1342734"/>
              <a:gd name="connsiteX83" fmla="*/ 4747555 w 10678681"/>
              <a:gd name="connsiteY83" fmla="*/ 1252768 h 1342734"/>
              <a:gd name="connsiteX84" fmla="*/ 4679644 w 10678681"/>
              <a:gd name="connsiteY84" fmla="*/ 1276603 h 1342734"/>
              <a:gd name="connsiteX85" fmla="*/ 4632222 w 10678681"/>
              <a:gd name="connsiteY85" fmla="*/ 1318360 h 1342734"/>
              <a:gd name="connsiteX86" fmla="*/ 4617358 w 10678681"/>
              <a:gd name="connsiteY86" fmla="*/ 1327690 h 1342734"/>
              <a:gd name="connsiteX87" fmla="*/ 4589102 w 10678681"/>
              <a:gd name="connsiteY87" fmla="*/ 1321223 h 1342734"/>
              <a:gd name="connsiteX88" fmla="*/ 4578184 w 10678681"/>
              <a:gd name="connsiteY88" fmla="*/ 1326745 h 1342734"/>
              <a:gd name="connsiteX89" fmla="*/ 4564919 w 10678681"/>
              <a:gd name="connsiteY89" fmla="*/ 1325507 h 1342734"/>
              <a:gd name="connsiteX90" fmla="*/ 4566586 w 10678681"/>
              <a:gd name="connsiteY90" fmla="*/ 1316963 h 1342734"/>
              <a:gd name="connsiteX91" fmla="*/ 4556303 w 10678681"/>
              <a:gd name="connsiteY91" fmla="*/ 1300262 h 1342734"/>
              <a:gd name="connsiteX92" fmla="*/ 4502358 w 10678681"/>
              <a:gd name="connsiteY92" fmla="*/ 1302558 h 1342734"/>
              <a:gd name="connsiteX93" fmla="*/ 4498919 w 10678681"/>
              <a:gd name="connsiteY93" fmla="*/ 1312115 h 1342734"/>
              <a:gd name="connsiteX94" fmla="*/ 4492075 w 10678681"/>
              <a:gd name="connsiteY94" fmla="*/ 1313357 h 1342734"/>
              <a:gd name="connsiteX95" fmla="*/ 4487466 w 10678681"/>
              <a:gd name="connsiteY95" fmla="*/ 1304102 h 1342734"/>
              <a:gd name="connsiteX96" fmla="*/ 4398292 w 10678681"/>
              <a:gd name="connsiteY96" fmla="*/ 1278410 h 1342734"/>
              <a:gd name="connsiteX97" fmla="*/ 4306088 w 10678681"/>
              <a:gd name="connsiteY97" fmla="*/ 1282512 h 1342734"/>
              <a:gd name="connsiteX98" fmla="*/ 4188995 w 10678681"/>
              <a:gd name="connsiteY98" fmla="*/ 1296718 h 1342734"/>
              <a:gd name="connsiteX99" fmla="*/ 4136582 w 10678681"/>
              <a:gd name="connsiteY99" fmla="*/ 1287687 h 1342734"/>
              <a:gd name="connsiteX100" fmla="*/ 4064614 w 10678681"/>
              <a:gd name="connsiteY100" fmla="*/ 1296118 h 1342734"/>
              <a:gd name="connsiteX101" fmla="*/ 3900948 w 10678681"/>
              <a:gd name="connsiteY101" fmla="*/ 1322156 h 1342734"/>
              <a:gd name="connsiteX102" fmla="*/ 3787890 w 10678681"/>
              <a:gd name="connsiteY102" fmla="*/ 1322164 h 1342734"/>
              <a:gd name="connsiteX103" fmla="*/ 3745993 w 10678681"/>
              <a:gd name="connsiteY103" fmla="*/ 1342630 h 1342734"/>
              <a:gd name="connsiteX104" fmla="*/ 3675785 w 10678681"/>
              <a:gd name="connsiteY104" fmla="*/ 1326802 h 1342734"/>
              <a:gd name="connsiteX105" fmla="*/ 3623856 w 10678681"/>
              <a:gd name="connsiteY105" fmla="*/ 1290804 h 1342734"/>
              <a:gd name="connsiteX106" fmla="*/ 3564933 w 10678681"/>
              <a:gd name="connsiteY106" fmla="*/ 1287147 h 1342734"/>
              <a:gd name="connsiteX107" fmla="*/ 3550537 w 10678681"/>
              <a:gd name="connsiteY107" fmla="*/ 1317552 h 1342734"/>
              <a:gd name="connsiteX108" fmla="*/ 3487736 w 10678681"/>
              <a:gd name="connsiteY108" fmla="*/ 1303493 h 1342734"/>
              <a:gd name="connsiteX109" fmla="*/ 3392548 w 10678681"/>
              <a:gd name="connsiteY109" fmla="*/ 1278741 h 1342734"/>
              <a:gd name="connsiteX110" fmla="*/ 3337466 w 10678681"/>
              <a:gd name="connsiteY110" fmla="*/ 1272537 h 1342734"/>
              <a:gd name="connsiteX111" fmla="*/ 3175981 w 10678681"/>
              <a:gd name="connsiteY111" fmla="*/ 1208973 h 1342734"/>
              <a:gd name="connsiteX112" fmla="*/ 3036856 w 10678681"/>
              <a:gd name="connsiteY112" fmla="*/ 1214383 h 1342734"/>
              <a:gd name="connsiteX113" fmla="*/ 2824973 w 10678681"/>
              <a:gd name="connsiteY113" fmla="*/ 1134864 h 1342734"/>
              <a:gd name="connsiteX114" fmla="*/ 2804398 w 10678681"/>
              <a:gd name="connsiteY114" fmla="*/ 1125556 h 1342734"/>
              <a:gd name="connsiteX115" fmla="*/ 2736109 w 10678681"/>
              <a:gd name="connsiteY115" fmla="*/ 1137717 h 1342734"/>
              <a:gd name="connsiteX116" fmla="*/ 2659096 w 10678681"/>
              <a:gd name="connsiteY116" fmla="*/ 1150294 h 1342734"/>
              <a:gd name="connsiteX117" fmla="*/ 2567088 w 10678681"/>
              <a:gd name="connsiteY117" fmla="*/ 1181781 h 1342734"/>
              <a:gd name="connsiteX118" fmla="*/ 2454501 w 10678681"/>
              <a:gd name="connsiteY118" fmla="*/ 1155455 h 1342734"/>
              <a:gd name="connsiteX119" fmla="*/ 2385161 w 10678681"/>
              <a:gd name="connsiteY119" fmla="*/ 1161312 h 1342734"/>
              <a:gd name="connsiteX120" fmla="*/ 2273361 w 10678681"/>
              <a:gd name="connsiteY120" fmla="*/ 1134090 h 1342734"/>
              <a:gd name="connsiteX121" fmla="*/ 2132003 w 10678681"/>
              <a:gd name="connsiteY121" fmla="*/ 1139225 h 1342734"/>
              <a:gd name="connsiteX122" fmla="*/ 2041224 w 10678681"/>
              <a:gd name="connsiteY122" fmla="*/ 1147536 h 1342734"/>
              <a:gd name="connsiteX123" fmla="*/ 2010157 w 10678681"/>
              <a:gd name="connsiteY123" fmla="*/ 1152767 h 1342734"/>
              <a:gd name="connsiteX124" fmla="*/ 1859213 w 10678681"/>
              <a:gd name="connsiteY124" fmla="*/ 1199540 h 1342734"/>
              <a:gd name="connsiteX125" fmla="*/ 1735877 w 10678681"/>
              <a:gd name="connsiteY125" fmla="*/ 1246527 h 1342734"/>
              <a:gd name="connsiteX126" fmla="*/ 1705069 w 10678681"/>
              <a:gd name="connsiteY126" fmla="*/ 1251989 h 1342734"/>
              <a:gd name="connsiteX127" fmla="*/ 1307888 w 10678681"/>
              <a:gd name="connsiteY127" fmla="*/ 1283156 h 1342734"/>
              <a:gd name="connsiteX128" fmla="*/ 1220734 w 10678681"/>
              <a:gd name="connsiteY128" fmla="*/ 1257811 h 1342734"/>
              <a:gd name="connsiteX129" fmla="*/ 1021737 w 10678681"/>
              <a:gd name="connsiteY129" fmla="*/ 1238739 h 1342734"/>
              <a:gd name="connsiteX130" fmla="*/ 959820 w 10678681"/>
              <a:gd name="connsiteY130" fmla="*/ 1275863 h 1342734"/>
              <a:gd name="connsiteX131" fmla="*/ 929137 w 10678681"/>
              <a:gd name="connsiteY131" fmla="*/ 1273957 h 1342734"/>
              <a:gd name="connsiteX132" fmla="*/ 878849 w 10678681"/>
              <a:gd name="connsiteY132" fmla="*/ 1266740 h 1342734"/>
              <a:gd name="connsiteX133" fmla="*/ 800667 w 10678681"/>
              <a:gd name="connsiteY133" fmla="*/ 1282041 h 1342734"/>
              <a:gd name="connsiteX134" fmla="*/ 644906 w 10678681"/>
              <a:gd name="connsiteY134" fmla="*/ 1273685 h 1342734"/>
              <a:gd name="connsiteX135" fmla="*/ 379869 w 10678681"/>
              <a:gd name="connsiteY135" fmla="*/ 1339165 h 1342734"/>
              <a:gd name="connsiteX136" fmla="*/ 137696 w 10678681"/>
              <a:gd name="connsiteY136" fmla="*/ 1319217 h 1342734"/>
              <a:gd name="connsiteX137" fmla="*/ 54250 w 10678681"/>
              <a:gd name="connsiteY137" fmla="*/ 1315838 h 1342734"/>
              <a:gd name="connsiteX138" fmla="*/ 28042 w 10678681"/>
              <a:gd name="connsiteY138" fmla="*/ 1297822 h 1342734"/>
              <a:gd name="connsiteX139" fmla="*/ 0 w 10678681"/>
              <a:gd name="connsiteY139" fmla="*/ 1294612 h 1342734"/>
              <a:gd name="connsiteX140" fmla="*/ 0 w 10678681"/>
              <a:gd name="connsiteY140"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09062 h 1342734"/>
              <a:gd name="connsiteX14" fmla="*/ 9840045 w 10678681"/>
              <a:gd name="connsiteY14" fmla="*/ 223033 h 1342734"/>
              <a:gd name="connsiteX15" fmla="*/ 9679639 w 10678681"/>
              <a:gd name="connsiteY15" fmla="*/ 24718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276883 w 10678681"/>
              <a:gd name="connsiteY30" fmla="*/ 588214 h 1342734"/>
              <a:gd name="connsiteX31" fmla="*/ 8086698 w 10678681"/>
              <a:gd name="connsiteY31" fmla="*/ 605185 h 1342734"/>
              <a:gd name="connsiteX32" fmla="*/ 7982378 w 10678681"/>
              <a:gd name="connsiteY32" fmla="*/ 629799 h 1342734"/>
              <a:gd name="connsiteX33" fmla="*/ 7947952 w 10678681"/>
              <a:gd name="connsiteY33" fmla="*/ 648003 h 1342734"/>
              <a:gd name="connsiteX34" fmla="*/ 7890112 w 10678681"/>
              <a:gd name="connsiteY34" fmla="*/ 677915 h 1342734"/>
              <a:gd name="connsiteX35" fmla="*/ 7853284 w 10678681"/>
              <a:gd name="connsiteY35" fmla="*/ 723588 h 1342734"/>
              <a:gd name="connsiteX36" fmla="*/ 7802383 w 10678681"/>
              <a:gd name="connsiteY36" fmla="*/ 739359 h 1342734"/>
              <a:gd name="connsiteX37" fmla="*/ 7730518 w 10678681"/>
              <a:gd name="connsiteY37" fmla="*/ 739526 h 1342734"/>
              <a:gd name="connsiteX38" fmla="*/ 7720084 w 10678681"/>
              <a:gd name="connsiteY38" fmla="*/ 760750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58094 w 10678681"/>
              <a:gd name="connsiteY45" fmla="*/ 990679 h 1342734"/>
              <a:gd name="connsiteX46" fmla="*/ 7257893 w 10678681"/>
              <a:gd name="connsiteY46" fmla="*/ 991204 h 1342734"/>
              <a:gd name="connsiteX47" fmla="*/ 7247153 w 10678681"/>
              <a:gd name="connsiteY47" fmla="*/ 991550 h 1342734"/>
              <a:gd name="connsiteX48" fmla="*/ 7193612 w 10678681"/>
              <a:gd name="connsiteY48" fmla="*/ 987042 h 1342734"/>
              <a:gd name="connsiteX49" fmla="*/ 7132632 w 10678681"/>
              <a:gd name="connsiteY49" fmla="*/ 1042036 h 1342734"/>
              <a:gd name="connsiteX50" fmla="*/ 7105610 w 10678681"/>
              <a:gd name="connsiteY50" fmla="*/ 1053537 h 1342734"/>
              <a:gd name="connsiteX51" fmla="*/ 7069148 w 10678681"/>
              <a:gd name="connsiteY51" fmla="*/ 1047163 h 1342734"/>
              <a:gd name="connsiteX52" fmla="*/ 7039634 w 10678681"/>
              <a:gd name="connsiteY52" fmla="*/ 1059971 h 1342734"/>
              <a:gd name="connsiteX53" fmla="*/ 7033445 w 10678681"/>
              <a:gd name="connsiteY53" fmla="*/ 1063314 h 1342734"/>
              <a:gd name="connsiteX54" fmla="*/ 6999157 w 10678681"/>
              <a:gd name="connsiteY54" fmla="*/ 1055282 h 1342734"/>
              <a:gd name="connsiteX55" fmla="*/ 6981874 w 10678681"/>
              <a:gd name="connsiteY55" fmla="*/ 1053827 h 1342734"/>
              <a:gd name="connsiteX56" fmla="*/ 6976102 w 10678681"/>
              <a:gd name="connsiteY56" fmla="*/ 1047854 h 1342734"/>
              <a:gd name="connsiteX57" fmla="*/ 6951040 w 10678681"/>
              <a:gd name="connsiteY57" fmla="*/ 1048531 h 1342734"/>
              <a:gd name="connsiteX58" fmla="*/ 6948497 w 10678681"/>
              <a:gd name="connsiteY58" fmla="*/ 1050706 h 1342734"/>
              <a:gd name="connsiteX59" fmla="*/ 6926582 w 10678681"/>
              <a:gd name="connsiteY59" fmla="*/ 1043462 h 1342734"/>
              <a:gd name="connsiteX60" fmla="*/ 6833743 w 10678681"/>
              <a:gd name="connsiteY60" fmla="*/ 1027960 h 1342734"/>
              <a:gd name="connsiteX61" fmla="*/ 6687090 w 10678681"/>
              <a:gd name="connsiteY61" fmla="*/ 1063250 h 1342734"/>
              <a:gd name="connsiteX62" fmla="*/ 6431838 w 10678681"/>
              <a:gd name="connsiteY62" fmla="*/ 1063226 h 1342734"/>
              <a:gd name="connsiteX63" fmla="*/ 6327795 w 10678681"/>
              <a:gd name="connsiteY63" fmla="*/ 1088142 h 1342734"/>
              <a:gd name="connsiteX64" fmla="*/ 6136549 w 10678681"/>
              <a:gd name="connsiteY64" fmla="*/ 1100268 h 1342734"/>
              <a:gd name="connsiteX65" fmla="*/ 6004655 w 10678681"/>
              <a:gd name="connsiteY65" fmla="*/ 1114946 h 1342734"/>
              <a:gd name="connsiteX66" fmla="*/ 5936643 w 10678681"/>
              <a:gd name="connsiteY66" fmla="*/ 1095428 h 1342734"/>
              <a:gd name="connsiteX67" fmla="*/ 5912484 w 10678681"/>
              <a:gd name="connsiteY67" fmla="*/ 1112624 h 1342734"/>
              <a:gd name="connsiteX68" fmla="*/ 5908387 w 10678681"/>
              <a:gd name="connsiteY68" fmla="*/ 1116018 h 1342734"/>
              <a:gd name="connsiteX69" fmla="*/ 5890495 w 10678681"/>
              <a:gd name="connsiteY69" fmla="*/ 1120268 h 1342734"/>
              <a:gd name="connsiteX70" fmla="*/ 5887318 w 10678681"/>
              <a:gd name="connsiteY70" fmla="*/ 1133134 h 1342734"/>
              <a:gd name="connsiteX71" fmla="*/ 5861726 w 10678681"/>
              <a:gd name="connsiteY71" fmla="*/ 1147891 h 1342734"/>
              <a:gd name="connsiteX72" fmla="*/ 5805823 w 10678681"/>
              <a:gd name="connsiteY72" fmla="*/ 1152457 h 1342734"/>
              <a:gd name="connsiteX73" fmla="*/ 5689841 w 10678681"/>
              <a:gd name="connsiteY73" fmla="*/ 1176232 h 1342734"/>
              <a:gd name="connsiteX74" fmla="*/ 5605119 w 10678681"/>
              <a:gd name="connsiteY74" fmla="*/ 1190202 h 1342734"/>
              <a:gd name="connsiteX75" fmla="*/ 5488513 w 10678681"/>
              <a:gd name="connsiteY75" fmla="*/ 1205367 h 1342734"/>
              <a:gd name="connsiteX76" fmla="*/ 5402905 w 10678681"/>
              <a:gd name="connsiteY76" fmla="*/ 1241191 h 1342734"/>
              <a:gd name="connsiteX77" fmla="*/ 5285593 w 10678681"/>
              <a:gd name="connsiteY77" fmla="*/ 1273569 h 1342734"/>
              <a:gd name="connsiteX78" fmla="*/ 5192893 w 10678681"/>
              <a:gd name="connsiteY78" fmla="*/ 1247188 h 1342734"/>
              <a:gd name="connsiteX79" fmla="*/ 5186475 w 10678681"/>
              <a:gd name="connsiteY79" fmla="*/ 1257028 h 1342734"/>
              <a:gd name="connsiteX80" fmla="*/ 5126038 w 10678681"/>
              <a:gd name="connsiteY80" fmla="*/ 1263189 h 1342734"/>
              <a:gd name="connsiteX81" fmla="*/ 4894688 w 10678681"/>
              <a:gd name="connsiteY81" fmla="*/ 1247184 h 1342734"/>
              <a:gd name="connsiteX82" fmla="*/ 4788036 w 10678681"/>
              <a:gd name="connsiteY82" fmla="*/ 1238182 h 1342734"/>
              <a:gd name="connsiteX83" fmla="*/ 4747555 w 10678681"/>
              <a:gd name="connsiteY83" fmla="*/ 1252768 h 1342734"/>
              <a:gd name="connsiteX84" fmla="*/ 4679644 w 10678681"/>
              <a:gd name="connsiteY84" fmla="*/ 1276603 h 1342734"/>
              <a:gd name="connsiteX85" fmla="*/ 4632222 w 10678681"/>
              <a:gd name="connsiteY85" fmla="*/ 1318360 h 1342734"/>
              <a:gd name="connsiteX86" fmla="*/ 4617358 w 10678681"/>
              <a:gd name="connsiteY86" fmla="*/ 1327690 h 1342734"/>
              <a:gd name="connsiteX87" fmla="*/ 4578184 w 10678681"/>
              <a:gd name="connsiteY87" fmla="*/ 1326745 h 1342734"/>
              <a:gd name="connsiteX88" fmla="*/ 4564919 w 10678681"/>
              <a:gd name="connsiteY88" fmla="*/ 1325507 h 1342734"/>
              <a:gd name="connsiteX89" fmla="*/ 4566586 w 10678681"/>
              <a:gd name="connsiteY89" fmla="*/ 1316963 h 1342734"/>
              <a:gd name="connsiteX90" fmla="*/ 4556303 w 10678681"/>
              <a:gd name="connsiteY90" fmla="*/ 1300262 h 1342734"/>
              <a:gd name="connsiteX91" fmla="*/ 4502358 w 10678681"/>
              <a:gd name="connsiteY91" fmla="*/ 1302558 h 1342734"/>
              <a:gd name="connsiteX92" fmla="*/ 4498919 w 10678681"/>
              <a:gd name="connsiteY92" fmla="*/ 1312115 h 1342734"/>
              <a:gd name="connsiteX93" fmla="*/ 4492075 w 10678681"/>
              <a:gd name="connsiteY93" fmla="*/ 1313357 h 1342734"/>
              <a:gd name="connsiteX94" fmla="*/ 4487466 w 10678681"/>
              <a:gd name="connsiteY94" fmla="*/ 1304102 h 1342734"/>
              <a:gd name="connsiteX95" fmla="*/ 4398292 w 10678681"/>
              <a:gd name="connsiteY95" fmla="*/ 1278410 h 1342734"/>
              <a:gd name="connsiteX96" fmla="*/ 4306088 w 10678681"/>
              <a:gd name="connsiteY96" fmla="*/ 1282512 h 1342734"/>
              <a:gd name="connsiteX97" fmla="*/ 4188995 w 10678681"/>
              <a:gd name="connsiteY97" fmla="*/ 1296718 h 1342734"/>
              <a:gd name="connsiteX98" fmla="*/ 4136582 w 10678681"/>
              <a:gd name="connsiteY98" fmla="*/ 1287687 h 1342734"/>
              <a:gd name="connsiteX99" fmla="*/ 4064614 w 10678681"/>
              <a:gd name="connsiteY99" fmla="*/ 1296118 h 1342734"/>
              <a:gd name="connsiteX100" fmla="*/ 3900948 w 10678681"/>
              <a:gd name="connsiteY100" fmla="*/ 1322156 h 1342734"/>
              <a:gd name="connsiteX101" fmla="*/ 3787890 w 10678681"/>
              <a:gd name="connsiteY101" fmla="*/ 1322164 h 1342734"/>
              <a:gd name="connsiteX102" fmla="*/ 3745993 w 10678681"/>
              <a:gd name="connsiteY102" fmla="*/ 1342630 h 1342734"/>
              <a:gd name="connsiteX103" fmla="*/ 3675785 w 10678681"/>
              <a:gd name="connsiteY103" fmla="*/ 1326802 h 1342734"/>
              <a:gd name="connsiteX104" fmla="*/ 3623856 w 10678681"/>
              <a:gd name="connsiteY104" fmla="*/ 1290804 h 1342734"/>
              <a:gd name="connsiteX105" fmla="*/ 3564933 w 10678681"/>
              <a:gd name="connsiteY105" fmla="*/ 1287147 h 1342734"/>
              <a:gd name="connsiteX106" fmla="*/ 3550537 w 10678681"/>
              <a:gd name="connsiteY106" fmla="*/ 1317552 h 1342734"/>
              <a:gd name="connsiteX107" fmla="*/ 3487736 w 10678681"/>
              <a:gd name="connsiteY107" fmla="*/ 1303493 h 1342734"/>
              <a:gd name="connsiteX108" fmla="*/ 3392548 w 10678681"/>
              <a:gd name="connsiteY108" fmla="*/ 1278741 h 1342734"/>
              <a:gd name="connsiteX109" fmla="*/ 3337466 w 10678681"/>
              <a:gd name="connsiteY109" fmla="*/ 1272537 h 1342734"/>
              <a:gd name="connsiteX110" fmla="*/ 3175981 w 10678681"/>
              <a:gd name="connsiteY110" fmla="*/ 1208973 h 1342734"/>
              <a:gd name="connsiteX111" fmla="*/ 3036856 w 10678681"/>
              <a:gd name="connsiteY111" fmla="*/ 1214383 h 1342734"/>
              <a:gd name="connsiteX112" fmla="*/ 2824973 w 10678681"/>
              <a:gd name="connsiteY112" fmla="*/ 1134864 h 1342734"/>
              <a:gd name="connsiteX113" fmla="*/ 2804398 w 10678681"/>
              <a:gd name="connsiteY113" fmla="*/ 1125556 h 1342734"/>
              <a:gd name="connsiteX114" fmla="*/ 2736109 w 10678681"/>
              <a:gd name="connsiteY114" fmla="*/ 1137717 h 1342734"/>
              <a:gd name="connsiteX115" fmla="*/ 2659096 w 10678681"/>
              <a:gd name="connsiteY115" fmla="*/ 1150294 h 1342734"/>
              <a:gd name="connsiteX116" fmla="*/ 2567088 w 10678681"/>
              <a:gd name="connsiteY116" fmla="*/ 1181781 h 1342734"/>
              <a:gd name="connsiteX117" fmla="*/ 2454501 w 10678681"/>
              <a:gd name="connsiteY117" fmla="*/ 1155455 h 1342734"/>
              <a:gd name="connsiteX118" fmla="*/ 2385161 w 10678681"/>
              <a:gd name="connsiteY118" fmla="*/ 1161312 h 1342734"/>
              <a:gd name="connsiteX119" fmla="*/ 2273361 w 10678681"/>
              <a:gd name="connsiteY119" fmla="*/ 1134090 h 1342734"/>
              <a:gd name="connsiteX120" fmla="*/ 2132003 w 10678681"/>
              <a:gd name="connsiteY120" fmla="*/ 1139225 h 1342734"/>
              <a:gd name="connsiteX121" fmla="*/ 2041224 w 10678681"/>
              <a:gd name="connsiteY121" fmla="*/ 1147536 h 1342734"/>
              <a:gd name="connsiteX122" fmla="*/ 2010157 w 10678681"/>
              <a:gd name="connsiteY122" fmla="*/ 1152767 h 1342734"/>
              <a:gd name="connsiteX123" fmla="*/ 1859213 w 10678681"/>
              <a:gd name="connsiteY123" fmla="*/ 1199540 h 1342734"/>
              <a:gd name="connsiteX124" fmla="*/ 1735877 w 10678681"/>
              <a:gd name="connsiteY124" fmla="*/ 1246527 h 1342734"/>
              <a:gd name="connsiteX125" fmla="*/ 1705069 w 10678681"/>
              <a:gd name="connsiteY125" fmla="*/ 1251989 h 1342734"/>
              <a:gd name="connsiteX126" fmla="*/ 1307888 w 10678681"/>
              <a:gd name="connsiteY126" fmla="*/ 1283156 h 1342734"/>
              <a:gd name="connsiteX127" fmla="*/ 1220734 w 10678681"/>
              <a:gd name="connsiteY127" fmla="*/ 1257811 h 1342734"/>
              <a:gd name="connsiteX128" fmla="*/ 1021737 w 10678681"/>
              <a:gd name="connsiteY128" fmla="*/ 1238739 h 1342734"/>
              <a:gd name="connsiteX129" fmla="*/ 959820 w 10678681"/>
              <a:gd name="connsiteY129" fmla="*/ 1275863 h 1342734"/>
              <a:gd name="connsiteX130" fmla="*/ 929137 w 10678681"/>
              <a:gd name="connsiteY130" fmla="*/ 1273957 h 1342734"/>
              <a:gd name="connsiteX131" fmla="*/ 878849 w 10678681"/>
              <a:gd name="connsiteY131" fmla="*/ 1266740 h 1342734"/>
              <a:gd name="connsiteX132" fmla="*/ 800667 w 10678681"/>
              <a:gd name="connsiteY132" fmla="*/ 1282041 h 1342734"/>
              <a:gd name="connsiteX133" fmla="*/ 644906 w 10678681"/>
              <a:gd name="connsiteY133" fmla="*/ 1273685 h 1342734"/>
              <a:gd name="connsiteX134" fmla="*/ 379869 w 10678681"/>
              <a:gd name="connsiteY134" fmla="*/ 1339165 h 1342734"/>
              <a:gd name="connsiteX135" fmla="*/ 137696 w 10678681"/>
              <a:gd name="connsiteY135" fmla="*/ 1319217 h 1342734"/>
              <a:gd name="connsiteX136" fmla="*/ 54250 w 10678681"/>
              <a:gd name="connsiteY136" fmla="*/ 1315838 h 1342734"/>
              <a:gd name="connsiteX137" fmla="*/ 28042 w 10678681"/>
              <a:gd name="connsiteY137" fmla="*/ 1297822 h 1342734"/>
              <a:gd name="connsiteX138" fmla="*/ 0 w 10678681"/>
              <a:gd name="connsiteY138" fmla="*/ 1294612 h 1342734"/>
              <a:gd name="connsiteX139" fmla="*/ 0 w 10678681"/>
              <a:gd name="connsiteY139"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09062 h 1342734"/>
              <a:gd name="connsiteX14" fmla="*/ 9840045 w 10678681"/>
              <a:gd name="connsiteY14" fmla="*/ 223033 h 1342734"/>
              <a:gd name="connsiteX15" fmla="*/ 9679639 w 10678681"/>
              <a:gd name="connsiteY15" fmla="*/ 24718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276883 w 10678681"/>
              <a:gd name="connsiteY30" fmla="*/ 588214 h 1342734"/>
              <a:gd name="connsiteX31" fmla="*/ 8086698 w 10678681"/>
              <a:gd name="connsiteY31" fmla="*/ 605185 h 1342734"/>
              <a:gd name="connsiteX32" fmla="*/ 7982378 w 10678681"/>
              <a:gd name="connsiteY32" fmla="*/ 629799 h 1342734"/>
              <a:gd name="connsiteX33" fmla="*/ 7947952 w 10678681"/>
              <a:gd name="connsiteY33" fmla="*/ 648003 h 1342734"/>
              <a:gd name="connsiteX34" fmla="*/ 7890112 w 10678681"/>
              <a:gd name="connsiteY34" fmla="*/ 677915 h 1342734"/>
              <a:gd name="connsiteX35" fmla="*/ 7853284 w 10678681"/>
              <a:gd name="connsiteY35" fmla="*/ 723588 h 1342734"/>
              <a:gd name="connsiteX36" fmla="*/ 7802383 w 10678681"/>
              <a:gd name="connsiteY36" fmla="*/ 739359 h 1342734"/>
              <a:gd name="connsiteX37" fmla="*/ 7730518 w 10678681"/>
              <a:gd name="connsiteY37" fmla="*/ 739526 h 1342734"/>
              <a:gd name="connsiteX38" fmla="*/ 7720084 w 10678681"/>
              <a:gd name="connsiteY38" fmla="*/ 760750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58094 w 10678681"/>
              <a:gd name="connsiteY45" fmla="*/ 990679 h 1342734"/>
              <a:gd name="connsiteX46" fmla="*/ 7257893 w 10678681"/>
              <a:gd name="connsiteY46" fmla="*/ 991204 h 1342734"/>
              <a:gd name="connsiteX47" fmla="*/ 7247153 w 10678681"/>
              <a:gd name="connsiteY47" fmla="*/ 991550 h 1342734"/>
              <a:gd name="connsiteX48" fmla="*/ 7193612 w 10678681"/>
              <a:gd name="connsiteY48" fmla="*/ 987042 h 1342734"/>
              <a:gd name="connsiteX49" fmla="*/ 7132632 w 10678681"/>
              <a:gd name="connsiteY49" fmla="*/ 1042036 h 1342734"/>
              <a:gd name="connsiteX50" fmla="*/ 7105610 w 10678681"/>
              <a:gd name="connsiteY50" fmla="*/ 1053537 h 1342734"/>
              <a:gd name="connsiteX51" fmla="*/ 7069148 w 10678681"/>
              <a:gd name="connsiteY51" fmla="*/ 1047163 h 1342734"/>
              <a:gd name="connsiteX52" fmla="*/ 7039634 w 10678681"/>
              <a:gd name="connsiteY52" fmla="*/ 1059971 h 1342734"/>
              <a:gd name="connsiteX53" fmla="*/ 7033445 w 10678681"/>
              <a:gd name="connsiteY53" fmla="*/ 1063314 h 1342734"/>
              <a:gd name="connsiteX54" fmla="*/ 6999157 w 10678681"/>
              <a:gd name="connsiteY54" fmla="*/ 1055282 h 1342734"/>
              <a:gd name="connsiteX55" fmla="*/ 6981874 w 10678681"/>
              <a:gd name="connsiteY55" fmla="*/ 1053827 h 1342734"/>
              <a:gd name="connsiteX56" fmla="*/ 6976102 w 10678681"/>
              <a:gd name="connsiteY56" fmla="*/ 1047854 h 1342734"/>
              <a:gd name="connsiteX57" fmla="*/ 6951040 w 10678681"/>
              <a:gd name="connsiteY57" fmla="*/ 1048531 h 1342734"/>
              <a:gd name="connsiteX58" fmla="*/ 6948497 w 10678681"/>
              <a:gd name="connsiteY58" fmla="*/ 1050706 h 1342734"/>
              <a:gd name="connsiteX59" fmla="*/ 6926582 w 10678681"/>
              <a:gd name="connsiteY59" fmla="*/ 1043462 h 1342734"/>
              <a:gd name="connsiteX60" fmla="*/ 6833743 w 10678681"/>
              <a:gd name="connsiteY60" fmla="*/ 1027960 h 1342734"/>
              <a:gd name="connsiteX61" fmla="*/ 6687090 w 10678681"/>
              <a:gd name="connsiteY61" fmla="*/ 1063250 h 1342734"/>
              <a:gd name="connsiteX62" fmla="*/ 6431838 w 10678681"/>
              <a:gd name="connsiteY62" fmla="*/ 1063226 h 1342734"/>
              <a:gd name="connsiteX63" fmla="*/ 6327795 w 10678681"/>
              <a:gd name="connsiteY63" fmla="*/ 1088142 h 1342734"/>
              <a:gd name="connsiteX64" fmla="*/ 6136549 w 10678681"/>
              <a:gd name="connsiteY64" fmla="*/ 1100268 h 1342734"/>
              <a:gd name="connsiteX65" fmla="*/ 6004655 w 10678681"/>
              <a:gd name="connsiteY65" fmla="*/ 1114946 h 1342734"/>
              <a:gd name="connsiteX66" fmla="*/ 5936643 w 10678681"/>
              <a:gd name="connsiteY66" fmla="*/ 1095428 h 1342734"/>
              <a:gd name="connsiteX67" fmla="*/ 5912484 w 10678681"/>
              <a:gd name="connsiteY67" fmla="*/ 1112624 h 1342734"/>
              <a:gd name="connsiteX68" fmla="*/ 5908387 w 10678681"/>
              <a:gd name="connsiteY68" fmla="*/ 1116018 h 1342734"/>
              <a:gd name="connsiteX69" fmla="*/ 5890495 w 10678681"/>
              <a:gd name="connsiteY69" fmla="*/ 1120268 h 1342734"/>
              <a:gd name="connsiteX70" fmla="*/ 5887318 w 10678681"/>
              <a:gd name="connsiteY70" fmla="*/ 1133134 h 1342734"/>
              <a:gd name="connsiteX71" fmla="*/ 5861726 w 10678681"/>
              <a:gd name="connsiteY71" fmla="*/ 1147891 h 1342734"/>
              <a:gd name="connsiteX72" fmla="*/ 5805823 w 10678681"/>
              <a:gd name="connsiteY72" fmla="*/ 1152457 h 1342734"/>
              <a:gd name="connsiteX73" fmla="*/ 5689841 w 10678681"/>
              <a:gd name="connsiteY73" fmla="*/ 1176232 h 1342734"/>
              <a:gd name="connsiteX74" fmla="*/ 5605119 w 10678681"/>
              <a:gd name="connsiteY74" fmla="*/ 1190202 h 1342734"/>
              <a:gd name="connsiteX75" fmla="*/ 5488513 w 10678681"/>
              <a:gd name="connsiteY75" fmla="*/ 1205367 h 1342734"/>
              <a:gd name="connsiteX76" fmla="*/ 5402905 w 10678681"/>
              <a:gd name="connsiteY76" fmla="*/ 1241191 h 1342734"/>
              <a:gd name="connsiteX77" fmla="*/ 5285593 w 10678681"/>
              <a:gd name="connsiteY77" fmla="*/ 1273569 h 1342734"/>
              <a:gd name="connsiteX78" fmla="*/ 5192893 w 10678681"/>
              <a:gd name="connsiteY78" fmla="*/ 1247188 h 1342734"/>
              <a:gd name="connsiteX79" fmla="*/ 5186475 w 10678681"/>
              <a:gd name="connsiteY79" fmla="*/ 1257028 h 1342734"/>
              <a:gd name="connsiteX80" fmla="*/ 5126038 w 10678681"/>
              <a:gd name="connsiteY80" fmla="*/ 1263189 h 1342734"/>
              <a:gd name="connsiteX81" fmla="*/ 4894688 w 10678681"/>
              <a:gd name="connsiteY81" fmla="*/ 1247184 h 1342734"/>
              <a:gd name="connsiteX82" fmla="*/ 4788036 w 10678681"/>
              <a:gd name="connsiteY82" fmla="*/ 1238182 h 1342734"/>
              <a:gd name="connsiteX83" fmla="*/ 4747555 w 10678681"/>
              <a:gd name="connsiteY83" fmla="*/ 1252768 h 1342734"/>
              <a:gd name="connsiteX84" fmla="*/ 4679644 w 10678681"/>
              <a:gd name="connsiteY84" fmla="*/ 1276603 h 1342734"/>
              <a:gd name="connsiteX85" fmla="*/ 4632222 w 10678681"/>
              <a:gd name="connsiteY85" fmla="*/ 1318360 h 1342734"/>
              <a:gd name="connsiteX86" fmla="*/ 4578184 w 10678681"/>
              <a:gd name="connsiteY86" fmla="*/ 1326745 h 1342734"/>
              <a:gd name="connsiteX87" fmla="*/ 4564919 w 10678681"/>
              <a:gd name="connsiteY87" fmla="*/ 1325507 h 1342734"/>
              <a:gd name="connsiteX88" fmla="*/ 4566586 w 10678681"/>
              <a:gd name="connsiteY88" fmla="*/ 1316963 h 1342734"/>
              <a:gd name="connsiteX89" fmla="*/ 4556303 w 10678681"/>
              <a:gd name="connsiteY89" fmla="*/ 1300262 h 1342734"/>
              <a:gd name="connsiteX90" fmla="*/ 4502358 w 10678681"/>
              <a:gd name="connsiteY90" fmla="*/ 1302558 h 1342734"/>
              <a:gd name="connsiteX91" fmla="*/ 4498919 w 10678681"/>
              <a:gd name="connsiteY91" fmla="*/ 1312115 h 1342734"/>
              <a:gd name="connsiteX92" fmla="*/ 4492075 w 10678681"/>
              <a:gd name="connsiteY92" fmla="*/ 1313357 h 1342734"/>
              <a:gd name="connsiteX93" fmla="*/ 4487466 w 10678681"/>
              <a:gd name="connsiteY93" fmla="*/ 1304102 h 1342734"/>
              <a:gd name="connsiteX94" fmla="*/ 4398292 w 10678681"/>
              <a:gd name="connsiteY94" fmla="*/ 1278410 h 1342734"/>
              <a:gd name="connsiteX95" fmla="*/ 4306088 w 10678681"/>
              <a:gd name="connsiteY95" fmla="*/ 1282512 h 1342734"/>
              <a:gd name="connsiteX96" fmla="*/ 4188995 w 10678681"/>
              <a:gd name="connsiteY96" fmla="*/ 1296718 h 1342734"/>
              <a:gd name="connsiteX97" fmla="*/ 4136582 w 10678681"/>
              <a:gd name="connsiteY97" fmla="*/ 1287687 h 1342734"/>
              <a:gd name="connsiteX98" fmla="*/ 4064614 w 10678681"/>
              <a:gd name="connsiteY98" fmla="*/ 1296118 h 1342734"/>
              <a:gd name="connsiteX99" fmla="*/ 3900948 w 10678681"/>
              <a:gd name="connsiteY99" fmla="*/ 1322156 h 1342734"/>
              <a:gd name="connsiteX100" fmla="*/ 3787890 w 10678681"/>
              <a:gd name="connsiteY100" fmla="*/ 1322164 h 1342734"/>
              <a:gd name="connsiteX101" fmla="*/ 3745993 w 10678681"/>
              <a:gd name="connsiteY101" fmla="*/ 1342630 h 1342734"/>
              <a:gd name="connsiteX102" fmla="*/ 3675785 w 10678681"/>
              <a:gd name="connsiteY102" fmla="*/ 1326802 h 1342734"/>
              <a:gd name="connsiteX103" fmla="*/ 3623856 w 10678681"/>
              <a:gd name="connsiteY103" fmla="*/ 1290804 h 1342734"/>
              <a:gd name="connsiteX104" fmla="*/ 3564933 w 10678681"/>
              <a:gd name="connsiteY104" fmla="*/ 1287147 h 1342734"/>
              <a:gd name="connsiteX105" fmla="*/ 3550537 w 10678681"/>
              <a:gd name="connsiteY105" fmla="*/ 1317552 h 1342734"/>
              <a:gd name="connsiteX106" fmla="*/ 3487736 w 10678681"/>
              <a:gd name="connsiteY106" fmla="*/ 1303493 h 1342734"/>
              <a:gd name="connsiteX107" fmla="*/ 3392548 w 10678681"/>
              <a:gd name="connsiteY107" fmla="*/ 1278741 h 1342734"/>
              <a:gd name="connsiteX108" fmla="*/ 3337466 w 10678681"/>
              <a:gd name="connsiteY108" fmla="*/ 1272537 h 1342734"/>
              <a:gd name="connsiteX109" fmla="*/ 3175981 w 10678681"/>
              <a:gd name="connsiteY109" fmla="*/ 1208973 h 1342734"/>
              <a:gd name="connsiteX110" fmla="*/ 3036856 w 10678681"/>
              <a:gd name="connsiteY110" fmla="*/ 1214383 h 1342734"/>
              <a:gd name="connsiteX111" fmla="*/ 2824973 w 10678681"/>
              <a:gd name="connsiteY111" fmla="*/ 1134864 h 1342734"/>
              <a:gd name="connsiteX112" fmla="*/ 2804398 w 10678681"/>
              <a:gd name="connsiteY112" fmla="*/ 1125556 h 1342734"/>
              <a:gd name="connsiteX113" fmla="*/ 2736109 w 10678681"/>
              <a:gd name="connsiteY113" fmla="*/ 1137717 h 1342734"/>
              <a:gd name="connsiteX114" fmla="*/ 2659096 w 10678681"/>
              <a:gd name="connsiteY114" fmla="*/ 1150294 h 1342734"/>
              <a:gd name="connsiteX115" fmla="*/ 2567088 w 10678681"/>
              <a:gd name="connsiteY115" fmla="*/ 1181781 h 1342734"/>
              <a:gd name="connsiteX116" fmla="*/ 2454501 w 10678681"/>
              <a:gd name="connsiteY116" fmla="*/ 1155455 h 1342734"/>
              <a:gd name="connsiteX117" fmla="*/ 2385161 w 10678681"/>
              <a:gd name="connsiteY117" fmla="*/ 1161312 h 1342734"/>
              <a:gd name="connsiteX118" fmla="*/ 2273361 w 10678681"/>
              <a:gd name="connsiteY118" fmla="*/ 1134090 h 1342734"/>
              <a:gd name="connsiteX119" fmla="*/ 2132003 w 10678681"/>
              <a:gd name="connsiteY119" fmla="*/ 1139225 h 1342734"/>
              <a:gd name="connsiteX120" fmla="*/ 2041224 w 10678681"/>
              <a:gd name="connsiteY120" fmla="*/ 1147536 h 1342734"/>
              <a:gd name="connsiteX121" fmla="*/ 2010157 w 10678681"/>
              <a:gd name="connsiteY121" fmla="*/ 1152767 h 1342734"/>
              <a:gd name="connsiteX122" fmla="*/ 1859213 w 10678681"/>
              <a:gd name="connsiteY122" fmla="*/ 1199540 h 1342734"/>
              <a:gd name="connsiteX123" fmla="*/ 1735877 w 10678681"/>
              <a:gd name="connsiteY123" fmla="*/ 1246527 h 1342734"/>
              <a:gd name="connsiteX124" fmla="*/ 1705069 w 10678681"/>
              <a:gd name="connsiteY124" fmla="*/ 1251989 h 1342734"/>
              <a:gd name="connsiteX125" fmla="*/ 1307888 w 10678681"/>
              <a:gd name="connsiteY125" fmla="*/ 1283156 h 1342734"/>
              <a:gd name="connsiteX126" fmla="*/ 1220734 w 10678681"/>
              <a:gd name="connsiteY126" fmla="*/ 1257811 h 1342734"/>
              <a:gd name="connsiteX127" fmla="*/ 1021737 w 10678681"/>
              <a:gd name="connsiteY127" fmla="*/ 1238739 h 1342734"/>
              <a:gd name="connsiteX128" fmla="*/ 959820 w 10678681"/>
              <a:gd name="connsiteY128" fmla="*/ 1275863 h 1342734"/>
              <a:gd name="connsiteX129" fmla="*/ 929137 w 10678681"/>
              <a:gd name="connsiteY129" fmla="*/ 1273957 h 1342734"/>
              <a:gd name="connsiteX130" fmla="*/ 878849 w 10678681"/>
              <a:gd name="connsiteY130" fmla="*/ 1266740 h 1342734"/>
              <a:gd name="connsiteX131" fmla="*/ 800667 w 10678681"/>
              <a:gd name="connsiteY131" fmla="*/ 1282041 h 1342734"/>
              <a:gd name="connsiteX132" fmla="*/ 644906 w 10678681"/>
              <a:gd name="connsiteY132" fmla="*/ 1273685 h 1342734"/>
              <a:gd name="connsiteX133" fmla="*/ 379869 w 10678681"/>
              <a:gd name="connsiteY133" fmla="*/ 1339165 h 1342734"/>
              <a:gd name="connsiteX134" fmla="*/ 137696 w 10678681"/>
              <a:gd name="connsiteY134" fmla="*/ 1319217 h 1342734"/>
              <a:gd name="connsiteX135" fmla="*/ 54250 w 10678681"/>
              <a:gd name="connsiteY135" fmla="*/ 1315838 h 1342734"/>
              <a:gd name="connsiteX136" fmla="*/ 28042 w 10678681"/>
              <a:gd name="connsiteY136" fmla="*/ 1297822 h 1342734"/>
              <a:gd name="connsiteX137" fmla="*/ 0 w 10678681"/>
              <a:gd name="connsiteY137" fmla="*/ 1294612 h 1342734"/>
              <a:gd name="connsiteX138" fmla="*/ 0 w 10678681"/>
              <a:gd name="connsiteY138"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09062 h 1342734"/>
              <a:gd name="connsiteX14" fmla="*/ 9840045 w 10678681"/>
              <a:gd name="connsiteY14" fmla="*/ 223033 h 1342734"/>
              <a:gd name="connsiteX15" fmla="*/ 9679639 w 10678681"/>
              <a:gd name="connsiteY15" fmla="*/ 24718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276883 w 10678681"/>
              <a:gd name="connsiteY30" fmla="*/ 588214 h 1342734"/>
              <a:gd name="connsiteX31" fmla="*/ 8086698 w 10678681"/>
              <a:gd name="connsiteY31" fmla="*/ 605185 h 1342734"/>
              <a:gd name="connsiteX32" fmla="*/ 7982378 w 10678681"/>
              <a:gd name="connsiteY32" fmla="*/ 629799 h 1342734"/>
              <a:gd name="connsiteX33" fmla="*/ 7947952 w 10678681"/>
              <a:gd name="connsiteY33" fmla="*/ 648003 h 1342734"/>
              <a:gd name="connsiteX34" fmla="*/ 7890112 w 10678681"/>
              <a:gd name="connsiteY34" fmla="*/ 677915 h 1342734"/>
              <a:gd name="connsiteX35" fmla="*/ 7853284 w 10678681"/>
              <a:gd name="connsiteY35" fmla="*/ 723588 h 1342734"/>
              <a:gd name="connsiteX36" fmla="*/ 7802383 w 10678681"/>
              <a:gd name="connsiteY36" fmla="*/ 739359 h 1342734"/>
              <a:gd name="connsiteX37" fmla="*/ 7730518 w 10678681"/>
              <a:gd name="connsiteY37" fmla="*/ 739526 h 1342734"/>
              <a:gd name="connsiteX38" fmla="*/ 7720084 w 10678681"/>
              <a:gd name="connsiteY38" fmla="*/ 760750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58094 w 10678681"/>
              <a:gd name="connsiteY45" fmla="*/ 990679 h 1342734"/>
              <a:gd name="connsiteX46" fmla="*/ 7257893 w 10678681"/>
              <a:gd name="connsiteY46" fmla="*/ 991204 h 1342734"/>
              <a:gd name="connsiteX47" fmla="*/ 7247153 w 10678681"/>
              <a:gd name="connsiteY47" fmla="*/ 991550 h 1342734"/>
              <a:gd name="connsiteX48" fmla="*/ 7193612 w 10678681"/>
              <a:gd name="connsiteY48" fmla="*/ 987042 h 1342734"/>
              <a:gd name="connsiteX49" fmla="*/ 7132632 w 10678681"/>
              <a:gd name="connsiteY49" fmla="*/ 1042036 h 1342734"/>
              <a:gd name="connsiteX50" fmla="*/ 7105610 w 10678681"/>
              <a:gd name="connsiteY50" fmla="*/ 1053537 h 1342734"/>
              <a:gd name="connsiteX51" fmla="*/ 7069148 w 10678681"/>
              <a:gd name="connsiteY51" fmla="*/ 1047163 h 1342734"/>
              <a:gd name="connsiteX52" fmla="*/ 7039634 w 10678681"/>
              <a:gd name="connsiteY52" fmla="*/ 1059971 h 1342734"/>
              <a:gd name="connsiteX53" fmla="*/ 7033445 w 10678681"/>
              <a:gd name="connsiteY53" fmla="*/ 1063314 h 1342734"/>
              <a:gd name="connsiteX54" fmla="*/ 6999157 w 10678681"/>
              <a:gd name="connsiteY54" fmla="*/ 1055282 h 1342734"/>
              <a:gd name="connsiteX55" fmla="*/ 6981874 w 10678681"/>
              <a:gd name="connsiteY55" fmla="*/ 1053827 h 1342734"/>
              <a:gd name="connsiteX56" fmla="*/ 6976102 w 10678681"/>
              <a:gd name="connsiteY56" fmla="*/ 1047854 h 1342734"/>
              <a:gd name="connsiteX57" fmla="*/ 6951040 w 10678681"/>
              <a:gd name="connsiteY57" fmla="*/ 1048531 h 1342734"/>
              <a:gd name="connsiteX58" fmla="*/ 6948497 w 10678681"/>
              <a:gd name="connsiteY58" fmla="*/ 1050706 h 1342734"/>
              <a:gd name="connsiteX59" fmla="*/ 6926582 w 10678681"/>
              <a:gd name="connsiteY59" fmla="*/ 1043462 h 1342734"/>
              <a:gd name="connsiteX60" fmla="*/ 6833743 w 10678681"/>
              <a:gd name="connsiteY60" fmla="*/ 1027960 h 1342734"/>
              <a:gd name="connsiteX61" fmla="*/ 6687090 w 10678681"/>
              <a:gd name="connsiteY61" fmla="*/ 1063250 h 1342734"/>
              <a:gd name="connsiteX62" fmla="*/ 6431838 w 10678681"/>
              <a:gd name="connsiteY62" fmla="*/ 1063226 h 1342734"/>
              <a:gd name="connsiteX63" fmla="*/ 6327795 w 10678681"/>
              <a:gd name="connsiteY63" fmla="*/ 1088142 h 1342734"/>
              <a:gd name="connsiteX64" fmla="*/ 6136549 w 10678681"/>
              <a:gd name="connsiteY64" fmla="*/ 1100268 h 1342734"/>
              <a:gd name="connsiteX65" fmla="*/ 6004655 w 10678681"/>
              <a:gd name="connsiteY65" fmla="*/ 1114946 h 1342734"/>
              <a:gd name="connsiteX66" fmla="*/ 5936643 w 10678681"/>
              <a:gd name="connsiteY66" fmla="*/ 1095428 h 1342734"/>
              <a:gd name="connsiteX67" fmla="*/ 5912484 w 10678681"/>
              <a:gd name="connsiteY67" fmla="*/ 1112624 h 1342734"/>
              <a:gd name="connsiteX68" fmla="*/ 5908387 w 10678681"/>
              <a:gd name="connsiteY68" fmla="*/ 1116018 h 1342734"/>
              <a:gd name="connsiteX69" fmla="*/ 5890495 w 10678681"/>
              <a:gd name="connsiteY69" fmla="*/ 1120268 h 1342734"/>
              <a:gd name="connsiteX70" fmla="*/ 5887318 w 10678681"/>
              <a:gd name="connsiteY70" fmla="*/ 1133134 h 1342734"/>
              <a:gd name="connsiteX71" fmla="*/ 5861726 w 10678681"/>
              <a:gd name="connsiteY71" fmla="*/ 1147891 h 1342734"/>
              <a:gd name="connsiteX72" fmla="*/ 5805823 w 10678681"/>
              <a:gd name="connsiteY72" fmla="*/ 1152457 h 1342734"/>
              <a:gd name="connsiteX73" fmla="*/ 5689841 w 10678681"/>
              <a:gd name="connsiteY73" fmla="*/ 1176232 h 1342734"/>
              <a:gd name="connsiteX74" fmla="*/ 5605119 w 10678681"/>
              <a:gd name="connsiteY74" fmla="*/ 1190202 h 1342734"/>
              <a:gd name="connsiteX75" fmla="*/ 5488513 w 10678681"/>
              <a:gd name="connsiteY75" fmla="*/ 1205367 h 1342734"/>
              <a:gd name="connsiteX76" fmla="*/ 5402905 w 10678681"/>
              <a:gd name="connsiteY76" fmla="*/ 1241191 h 1342734"/>
              <a:gd name="connsiteX77" fmla="*/ 5285593 w 10678681"/>
              <a:gd name="connsiteY77" fmla="*/ 1273569 h 1342734"/>
              <a:gd name="connsiteX78" fmla="*/ 5192893 w 10678681"/>
              <a:gd name="connsiteY78" fmla="*/ 1247188 h 1342734"/>
              <a:gd name="connsiteX79" fmla="*/ 5186475 w 10678681"/>
              <a:gd name="connsiteY79" fmla="*/ 1257028 h 1342734"/>
              <a:gd name="connsiteX80" fmla="*/ 5126038 w 10678681"/>
              <a:gd name="connsiteY80" fmla="*/ 1263189 h 1342734"/>
              <a:gd name="connsiteX81" fmla="*/ 4894688 w 10678681"/>
              <a:gd name="connsiteY81" fmla="*/ 1247184 h 1342734"/>
              <a:gd name="connsiteX82" fmla="*/ 4788036 w 10678681"/>
              <a:gd name="connsiteY82" fmla="*/ 1238182 h 1342734"/>
              <a:gd name="connsiteX83" fmla="*/ 4747555 w 10678681"/>
              <a:gd name="connsiteY83" fmla="*/ 1252768 h 1342734"/>
              <a:gd name="connsiteX84" fmla="*/ 4679644 w 10678681"/>
              <a:gd name="connsiteY84" fmla="*/ 1276603 h 1342734"/>
              <a:gd name="connsiteX85" fmla="*/ 4578184 w 10678681"/>
              <a:gd name="connsiteY85" fmla="*/ 1326745 h 1342734"/>
              <a:gd name="connsiteX86" fmla="*/ 4564919 w 10678681"/>
              <a:gd name="connsiteY86" fmla="*/ 1325507 h 1342734"/>
              <a:gd name="connsiteX87" fmla="*/ 4566586 w 10678681"/>
              <a:gd name="connsiteY87" fmla="*/ 1316963 h 1342734"/>
              <a:gd name="connsiteX88" fmla="*/ 4556303 w 10678681"/>
              <a:gd name="connsiteY88" fmla="*/ 1300262 h 1342734"/>
              <a:gd name="connsiteX89" fmla="*/ 4502358 w 10678681"/>
              <a:gd name="connsiteY89" fmla="*/ 1302558 h 1342734"/>
              <a:gd name="connsiteX90" fmla="*/ 4498919 w 10678681"/>
              <a:gd name="connsiteY90" fmla="*/ 1312115 h 1342734"/>
              <a:gd name="connsiteX91" fmla="*/ 4492075 w 10678681"/>
              <a:gd name="connsiteY91" fmla="*/ 1313357 h 1342734"/>
              <a:gd name="connsiteX92" fmla="*/ 4487466 w 10678681"/>
              <a:gd name="connsiteY92" fmla="*/ 1304102 h 1342734"/>
              <a:gd name="connsiteX93" fmla="*/ 4398292 w 10678681"/>
              <a:gd name="connsiteY93" fmla="*/ 1278410 h 1342734"/>
              <a:gd name="connsiteX94" fmla="*/ 4306088 w 10678681"/>
              <a:gd name="connsiteY94" fmla="*/ 1282512 h 1342734"/>
              <a:gd name="connsiteX95" fmla="*/ 4188995 w 10678681"/>
              <a:gd name="connsiteY95" fmla="*/ 1296718 h 1342734"/>
              <a:gd name="connsiteX96" fmla="*/ 4136582 w 10678681"/>
              <a:gd name="connsiteY96" fmla="*/ 1287687 h 1342734"/>
              <a:gd name="connsiteX97" fmla="*/ 4064614 w 10678681"/>
              <a:gd name="connsiteY97" fmla="*/ 1296118 h 1342734"/>
              <a:gd name="connsiteX98" fmla="*/ 3900948 w 10678681"/>
              <a:gd name="connsiteY98" fmla="*/ 1322156 h 1342734"/>
              <a:gd name="connsiteX99" fmla="*/ 3787890 w 10678681"/>
              <a:gd name="connsiteY99" fmla="*/ 1322164 h 1342734"/>
              <a:gd name="connsiteX100" fmla="*/ 3745993 w 10678681"/>
              <a:gd name="connsiteY100" fmla="*/ 1342630 h 1342734"/>
              <a:gd name="connsiteX101" fmla="*/ 3675785 w 10678681"/>
              <a:gd name="connsiteY101" fmla="*/ 1326802 h 1342734"/>
              <a:gd name="connsiteX102" fmla="*/ 3623856 w 10678681"/>
              <a:gd name="connsiteY102" fmla="*/ 1290804 h 1342734"/>
              <a:gd name="connsiteX103" fmla="*/ 3564933 w 10678681"/>
              <a:gd name="connsiteY103" fmla="*/ 1287147 h 1342734"/>
              <a:gd name="connsiteX104" fmla="*/ 3550537 w 10678681"/>
              <a:gd name="connsiteY104" fmla="*/ 1317552 h 1342734"/>
              <a:gd name="connsiteX105" fmla="*/ 3487736 w 10678681"/>
              <a:gd name="connsiteY105" fmla="*/ 1303493 h 1342734"/>
              <a:gd name="connsiteX106" fmla="*/ 3392548 w 10678681"/>
              <a:gd name="connsiteY106" fmla="*/ 1278741 h 1342734"/>
              <a:gd name="connsiteX107" fmla="*/ 3337466 w 10678681"/>
              <a:gd name="connsiteY107" fmla="*/ 1272537 h 1342734"/>
              <a:gd name="connsiteX108" fmla="*/ 3175981 w 10678681"/>
              <a:gd name="connsiteY108" fmla="*/ 1208973 h 1342734"/>
              <a:gd name="connsiteX109" fmla="*/ 3036856 w 10678681"/>
              <a:gd name="connsiteY109" fmla="*/ 1214383 h 1342734"/>
              <a:gd name="connsiteX110" fmla="*/ 2824973 w 10678681"/>
              <a:gd name="connsiteY110" fmla="*/ 1134864 h 1342734"/>
              <a:gd name="connsiteX111" fmla="*/ 2804398 w 10678681"/>
              <a:gd name="connsiteY111" fmla="*/ 1125556 h 1342734"/>
              <a:gd name="connsiteX112" fmla="*/ 2736109 w 10678681"/>
              <a:gd name="connsiteY112" fmla="*/ 1137717 h 1342734"/>
              <a:gd name="connsiteX113" fmla="*/ 2659096 w 10678681"/>
              <a:gd name="connsiteY113" fmla="*/ 1150294 h 1342734"/>
              <a:gd name="connsiteX114" fmla="*/ 2567088 w 10678681"/>
              <a:gd name="connsiteY114" fmla="*/ 1181781 h 1342734"/>
              <a:gd name="connsiteX115" fmla="*/ 2454501 w 10678681"/>
              <a:gd name="connsiteY115" fmla="*/ 1155455 h 1342734"/>
              <a:gd name="connsiteX116" fmla="*/ 2385161 w 10678681"/>
              <a:gd name="connsiteY116" fmla="*/ 1161312 h 1342734"/>
              <a:gd name="connsiteX117" fmla="*/ 2273361 w 10678681"/>
              <a:gd name="connsiteY117" fmla="*/ 1134090 h 1342734"/>
              <a:gd name="connsiteX118" fmla="*/ 2132003 w 10678681"/>
              <a:gd name="connsiteY118" fmla="*/ 1139225 h 1342734"/>
              <a:gd name="connsiteX119" fmla="*/ 2041224 w 10678681"/>
              <a:gd name="connsiteY119" fmla="*/ 1147536 h 1342734"/>
              <a:gd name="connsiteX120" fmla="*/ 2010157 w 10678681"/>
              <a:gd name="connsiteY120" fmla="*/ 1152767 h 1342734"/>
              <a:gd name="connsiteX121" fmla="*/ 1859213 w 10678681"/>
              <a:gd name="connsiteY121" fmla="*/ 1199540 h 1342734"/>
              <a:gd name="connsiteX122" fmla="*/ 1735877 w 10678681"/>
              <a:gd name="connsiteY122" fmla="*/ 1246527 h 1342734"/>
              <a:gd name="connsiteX123" fmla="*/ 1705069 w 10678681"/>
              <a:gd name="connsiteY123" fmla="*/ 1251989 h 1342734"/>
              <a:gd name="connsiteX124" fmla="*/ 1307888 w 10678681"/>
              <a:gd name="connsiteY124" fmla="*/ 1283156 h 1342734"/>
              <a:gd name="connsiteX125" fmla="*/ 1220734 w 10678681"/>
              <a:gd name="connsiteY125" fmla="*/ 1257811 h 1342734"/>
              <a:gd name="connsiteX126" fmla="*/ 1021737 w 10678681"/>
              <a:gd name="connsiteY126" fmla="*/ 1238739 h 1342734"/>
              <a:gd name="connsiteX127" fmla="*/ 959820 w 10678681"/>
              <a:gd name="connsiteY127" fmla="*/ 1275863 h 1342734"/>
              <a:gd name="connsiteX128" fmla="*/ 929137 w 10678681"/>
              <a:gd name="connsiteY128" fmla="*/ 1273957 h 1342734"/>
              <a:gd name="connsiteX129" fmla="*/ 878849 w 10678681"/>
              <a:gd name="connsiteY129" fmla="*/ 1266740 h 1342734"/>
              <a:gd name="connsiteX130" fmla="*/ 800667 w 10678681"/>
              <a:gd name="connsiteY130" fmla="*/ 1282041 h 1342734"/>
              <a:gd name="connsiteX131" fmla="*/ 644906 w 10678681"/>
              <a:gd name="connsiteY131" fmla="*/ 1273685 h 1342734"/>
              <a:gd name="connsiteX132" fmla="*/ 379869 w 10678681"/>
              <a:gd name="connsiteY132" fmla="*/ 1339165 h 1342734"/>
              <a:gd name="connsiteX133" fmla="*/ 137696 w 10678681"/>
              <a:gd name="connsiteY133" fmla="*/ 1319217 h 1342734"/>
              <a:gd name="connsiteX134" fmla="*/ 54250 w 10678681"/>
              <a:gd name="connsiteY134" fmla="*/ 1315838 h 1342734"/>
              <a:gd name="connsiteX135" fmla="*/ 28042 w 10678681"/>
              <a:gd name="connsiteY135" fmla="*/ 1297822 h 1342734"/>
              <a:gd name="connsiteX136" fmla="*/ 0 w 10678681"/>
              <a:gd name="connsiteY136" fmla="*/ 1294612 h 1342734"/>
              <a:gd name="connsiteX137" fmla="*/ 0 w 10678681"/>
              <a:gd name="connsiteY137"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09062 h 1342734"/>
              <a:gd name="connsiteX14" fmla="*/ 9840045 w 10678681"/>
              <a:gd name="connsiteY14" fmla="*/ 223033 h 1342734"/>
              <a:gd name="connsiteX15" fmla="*/ 9679639 w 10678681"/>
              <a:gd name="connsiteY15" fmla="*/ 24718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276883 w 10678681"/>
              <a:gd name="connsiteY30" fmla="*/ 588214 h 1342734"/>
              <a:gd name="connsiteX31" fmla="*/ 8086698 w 10678681"/>
              <a:gd name="connsiteY31" fmla="*/ 605185 h 1342734"/>
              <a:gd name="connsiteX32" fmla="*/ 7982378 w 10678681"/>
              <a:gd name="connsiteY32" fmla="*/ 629799 h 1342734"/>
              <a:gd name="connsiteX33" fmla="*/ 7947952 w 10678681"/>
              <a:gd name="connsiteY33" fmla="*/ 648003 h 1342734"/>
              <a:gd name="connsiteX34" fmla="*/ 7890112 w 10678681"/>
              <a:gd name="connsiteY34" fmla="*/ 677915 h 1342734"/>
              <a:gd name="connsiteX35" fmla="*/ 7853284 w 10678681"/>
              <a:gd name="connsiteY35" fmla="*/ 723588 h 1342734"/>
              <a:gd name="connsiteX36" fmla="*/ 7802383 w 10678681"/>
              <a:gd name="connsiteY36" fmla="*/ 739359 h 1342734"/>
              <a:gd name="connsiteX37" fmla="*/ 7730518 w 10678681"/>
              <a:gd name="connsiteY37" fmla="*/ 739526 h 1342734"/>
              <a:gd name="connsiteX38" fmla="*/ 7720084 w 10678681"/>
              <a:gd name="connsiteY38" fmla="*/ 760750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58094 w 10678681"/>
              <a:gd name="connsiteY45" fmla="*/ 990679 h 1342734"/>
              <a:gd name="connsiteX46" fmla="*/ 7257893 w 10678681"/>
              <a:gd name="connsiteY46" fmla="*/ 991204 h 1342734"/>
              <a:gd name="connsiteX47" fmla="*/ 7247153 w 10678681"/>
              <a:gd name="connsiteY47" fmla="*/ 991550 h 1342734"/>
              <a:gd name="connsiteX48" fmla="*/ 7193612 w 10678681"/>
              <a:gd name="connsiteY48" fmla="*/ 987042 h 1342734"/>
              <a:gd name="connsiteX49" fmla="*/ 7132632 w 10678681"/>
              <a:gd name="connsiteY49" fmla="*/ 1042036 h 1342734"/>
              <a:gd name="connsiteX50" fmla="*/ 7105610 w 10678681"/>
              <a:gd name="connsiteY50" fmla="*/ 1053537 h 1342734"/>
              <a:gd name="connsiteX51" fmla="*/ 7069148 w 10678681"/>
              <a:gd name="connsiteY51" fmla="*/ 1047163 h 1342734"/>
              <a:gd name="connsiteX52" fmla="*/ 7039634 w 10678681"/>
              <a:gd name="connsiteY52" fmla="*/ 1059971 h 1342734"/>
              <a:gd name="connsiteX53" fmla="*/ 7033445 w 10678681"/>
              <a:gd name="connsiteY53" fmla="*/ 1063314 h 1342734"/>
              <a:gd name="connsiteX54" fmla="*/ 6999157 w 10678681"/>
              <a:gd name="connsiteY54" fmla="*/ 1055282 h 1342734"/>
              <a:gd name="connsiteX55" fmla="*/ 6981874 w 10678681"/>
              <a:gd name="connsiteY55" fmla="*/ 1053827 h 1342734"/>
              <a:gd name="connsiteX56" fmla="*/ 6976102 w 10678681"/>
              <a:gd name="connsiteY56" fmla="*/ 1047854 h 1342734"/>
              <a:gd name="connsiteX57" fmla="*/ 6951040 w 10678681"/>
              <a:gd name="connsiteY57" fmla="*/ 1048531 h 1342734"/>
              <a:gd name="connsiteX58" fmla="*/ 6948497 w 10678681"/>
              <a:gd name="connsiteY58" fmla="*/ 1050706 h 1342734"/>
              <a:gd name="connsiteX59" fmla="*/ 6926582 w 10678681"/>
              <a:gd name="connsiteY59" fmla="*/ 1043462 h 1342734"/>
              <a:gd name="connsiteX60" fmla="*/ 6833743 w 10678681"/>
              <a:gd name="connsiteY60" fmla="*/ 1027960 h 1342734"/>
              <a:gd name="connsiteX61" fmla="*/ 6687090 w 10678681"/>
              <a:gd name="connsiteY61" fmla="*/ 1063250 h 1342734"/>
              <a:gd name="connsiteX62" fmla="*/ 6431838 w 10678681"/>
              <a:gd name="connsiteY62" fmla="*/ 1063226 h 1342734"/>
              <a:gd name="connsiteX63" fmla="*/ 6327795 w 10678681"/>
              <a:gd name="connsiteY63" fmla="*/ 1088142 h 1342734"/>
              <a:gd name="connsiteX64" fmla="*/ 6136549 w 10678681"/>
              <a:gd name="connsiteY64" fmla="*/ 1100268 h 1342734"/>
              <a:gd name="connsiteX65" fmla="*/ 6004655 w 10678681"/>
              <a:gd name="connsiteY65" fmla="*/ 1114946 h 1342734"/>
              <a:gd name="connsiteX66" fmla="*/ 5936643 w 10678681"/>
              <a:gd name="connsiteY66" fmla="*/ 1095428 h 1342734"/>
              <a:gd name="connsiteX67" fmla="*/ 5912484 w 10678681"/>
              <a:gd name="connsiteY67" fmla="*/ 1112624 h 1342734"/>
              <a:gd name="connsiteX68" fmla="*/ 5908387 w 10678681"/>
              <a:gd name="connsiteY68" fmla="*/ 1116018 h 1342734"/>
              <a:gd name="connsiteX69" fmla="*/ 5890495 w 10678681"/>
              <a:gd name="connsiteY69" fmla="*/ 1120268 h 1342734"/>
              <a:gd name="connsiteX70" fmla="*/ 5887318 w 10678681"/>
              <a:gd name="connsiteY70" fmla="*/ 1133134 h 1342734"/>
              <a:gd name="connsiteX71" fmla="*/ 5861726 w 10678681"/>
              <a:gd name="connsiteY71" fmla="*/ 1147891 h 1342734"/>
              <a:gd name="connsiteX72" fmla="*/ 5805823 w 10678681"/>
              <a:gd name="connsiteY72" fmla="*/ 1152457 h 1342734"/>
              <a:gd name="connsiteX73" fmla="*/ 5689841 w 10678681"/>
              <a:gd name="connsiteY73" fmla="*/ 1176232 h 1342734"/>
              <a:gd name="connsiteX74" fmla="*/ 5605119 w 10678681"/>
              <a:gd name="connsiteY74" fmla="*/ 1190202 h 1342734"/>
              <a:gd name="connsiteX75" fmla="*/ 5488513 w 10678681"/>
              <a:gd name="connsiteY75" fmla="*/ 1205367 h 1342734"/>
              <a:gd name="connsiteX76" fmla="*/ 5402905 w 10678681"/>
              <a:gd name="connsiteY76" fmla="*/ 1241191 h 1342734"/>
              <a:gd name="connsiteX77" fmla="*/ 5285593 w 10678681"/>
              <a:gd name="connsiteY77" fmla="*/ 1273569 h 1342734"/>
              <a:gd name="connsiteX78" fmla="*/ 5192893 w 10678681"/>
              <a:gd name="connsiteY78" fmla="*/ 1247188 h 1342734"/>
              <a:gd name="connsiteX79" fmla="*/ 5186475 w 10678681"/>
              <a:gd name="connsiteY79" fmla="*/ 1257028 h 1342734"/>
              <a:gd name="connsiteX80" fmla="*/ 5126038 w 10678681"/>
              <a:gd name="connsiteY80" fmla="*/ 1263189 h 1342734"/>
              <a:gd name="connsiteX81" fmla="*/ 4894688 w 10678681"/>
              <a:gd name="connsiteY81" fmla="*/ 1247184 h 1342734"/>
              <a:gd name="connsiteX82" fmla="*/ 4788036 w 10678681"/>
              <a:gd name="connsiteY82" fmla="*/ 1238182 h 1342734"/>
              <a:gd name="connsiteX83" fmla="*/ 4747555 w 10678681"/>
              <a:gd name="connsiteY83" fmla="*/ 1252768 h 1342734"/>
              <a:gd name="connsiteX84" fmla="*/ 4679644 w 10678681"/>
              <a:gd name="connsiteY84" fmla="*/ 1276603 h 1342734"/>
              <a:gd name="connsiteX85" fmla="*/ 4617473 w 10678681"/>
              <a:gd name="connsiteY85" fmla="*/ 1296467 h 1342734"/>
              <a:gd name="connsiteX86" fmla="*/ 4564919 w 10678681"/>
              <a:gd name="connsiteY86" fmla="*/ 1325507 h 1342734"/>
              <a:gd name="connsiteX87" fmla="*/ 4566586 w 10678681"/>
              <a:gd name="connsiteY87" fmla="*/ 1316963 h 1342734"/>
              <a:gd name="connsiteX88" fmla="*/ 4556303 w 10678681"/>
              <a:gd name="connsiteY88" fmla="*/ 1300262 h 1342734"/>
              <a:gd name="connsiteX89" fmla="*/ 4502358 w 10678681"/>
              <a:gd name="connsiteY89" fmla="*/ 1302558 h 1342734"/>
              <a:gd name="connsiteX90" fmla="*/ 4498919 w 10678681"/>
              <a:gd name="connsiteY90" fmla="*/ 1312115 h 1342734"/>
              <a:gd name="connsiteX91" fmla="*/ 4492075 w 10678681"/>
              <a:gd name="connsiteY91" fmla="*/ 1313357 h 1342734"/>
              <a:gd name="connsiteX92" fmla="*/ 4487466 w 10678681"/>
              <a:gd name="connsiteY92" fmla="*/ 1304102 h 1342734"/>
              <a:gd name="connsiteX93" fmla="*/ 4398292 w 10678681"/>
              <a:gd name="connsiteY93" fmla="*/ 1278410 h 1342734"/>
              <a:gd name="connsiteX94" fmla="*/ 4306088 w 10678681"/>
              <a:gd name="connsiteY94" fmla="*/ 1282512 h 1342734"/>
              <a:gd name="connsiteX95" fmla="*/ 4188995 w 10678681"/>
              <a:gd name="connsiteY95" fmla="*/ 1296718 h 1342734"/>
              <a:gd name="connsiteX96" fmla="*/ 4136582 w 10678681"/>
              <a:gd name="connsiteY96" fmla="*/ 1287687 h 1342734"/>
              <a:gd name="connsiteX97" fmla="*/ 4064614 w 10678681"/>
              <a:gd name="connsiteY97" fmla="*/ 1296118 h 1342734"/>
              <a:gd name="connsiteX98" fmla="*/ 3900948 w 10678681"/>
              <a:gd name="connsiteY98" fmla="*/ 1322156 h 1342734"/>
              <a:gd name="connsiteX99" fmla="*/ 3787890 w 10678681"/>
              <a:gd name="connsiteY99" fmla="*/ 1322164 h 1342734"/>
              <a:gd name="connsiteX100" fmla="*/ 3745993 w 10678681"/>
              <a:gd name="connsiteY100" fmla="*/ 1342630 h 1342734"/>
              <a:gd name="connsiteX101" fmla="*/ 3675785 w 10678681"/>
              <a:gd name="connsiteY101" fmla="*/ 1326802 h 1342734"/>
              <a:gd name="connsiteX102" fmla="*/ 3623856 w 10678681"/>
              <a:gd name="connsiteY102" fmla="*/ 1290804 h 1342734"/>
              <a:gd name="connsiteX103" fmla="*/ 3564933 w 10678681"/>
              <a:gd name="connsiteY103" fmla="*/ 1287147 h 1342734"/>
              <a:gd name="connsiteX104" fmla="*/ 3550537 w 10678681"/>
              <a:gd name="connsiteY104" fmla="*/ 1317552 h 1342734"/>
              <a:gd name="connsiteX105" fmla="*/ 3487736 w 10678681"/>
              <a:gd name="connsiteY105" fmla="*/ 1303493 h 1342734"/>
              <a:gd name="connsiteX106" fmla="*/ 3392548 w 10678681"/>
              <a:gd name="connsiteY106" fmla="*/ 1278741 h 1342734"/>
              <a:gd name="connsiteX107" fmla="*/ 3337466 w 10678681"/>
              <a:gd name="connsiteY107" fmla="*/ 1272537 h 1342734"/>
              <a:gd name="connsiteX108" fmla="*/ 3175981 w 10678681"/>
              <a:gd name="connsiteY108" fmla="*/ 1208973 h 1342734"/>
              <a:gd name="connsiteX109" fmla="*/ 3036856 w 10678681"/>
              <a:gd name="connsiteY109" fmla="*/ 1214383 h 1342734"/>
              <a:gd name="connsiteX110" fmla="*/ 2824973 w 10678681"/>
              <a:gd name="connsiteY110" fmla="*/ 1134864 h 1342734"/>
              <a:gd name="connsiteX111" fmla="*/ 2804398 w 10678681"/>
              <a:gd name="connsiteY111" fmla="*/ 1125556 h 1342734"/>
              <a:gd name="connsiteX112" fmla="*/ 2736109 w 10678681"/>
              <a:gd name="connsiteY112" fmla="*/ 1137717 h 1342734"/>
              <a:gd name="connsiteX113" fmla="*/ 2659096 w 10678681"/>
              <a:gd name="connsiteY113" fmla="*/ 1150294 h 1342734"/>
              <a:gd name="connsiteX114" fmla="*/ 2567088 w 10678681"/>
              <a:gd name="connsiteY114" fmla="*/ 1181781 h 1342734"/>
              <a:gd name="connsiteX115" fmla="*/ 2454501 w 10678681"/>
              <a:gd name="connsiteY115" fmla="*/ 1155455 h 1342734"/>
              <a:gd name="connsiteX116" fmla="*/ 2385161 w 10678681"/>
              <a:gd name="connsiteY116" fmla="*/ 1161312 h 1342734"/>
              <a:gd name="connsiteX117" fmla="*/ 2273361 w 10678681"/>
              <a:gd name="connsiteY117" fmla="*/ 1134090 h 1342734"/>
              <a:gd name="connsiteX118" fmla="*/ 2132003 w 10678681"/>
              <a:gd name="connsiteY118" fmla="*/ 1139225 h 1342734"/>
              <a:gd name="connsiteX119" fmla="*/ 2041224 w 10678681"/>
              <a:gd name="connsiteY119" fmla="*/ 1147536 h 1342734"/>
              <a:gd name="connsiteX120" fmla="*/ 2010157 w 10678681"/>
              <a:gd name="connsiteY120" fmla="*/ 1152767 h 1342734"/>
              <a:gd name="connsiteX121" fmla="*/ 1859213 w 10678681"/>
              <a:gd name="connsiteY121" fmla="*/ 1199540 h 1342734"/>
              <a:gd name="connsiteX122" fmla="*/ 1735877 w 10678681"/>
              <a:gd name="connsiteY122" fmla="*/ 1246527 h 1342734"/>
              <a:gd name="connsiteX123" fmla="*/ 1705069 w 10678681"/>
              <a:gd name="connsiteY123" fmla="*/ 1251989 h 1342734"/>
              <a:gd name="connsiteX124" fmla="*/ 1307888 w 10678681"/>
              <a:gd name="connsiteY124" fmla="*/ 1283156 h 1342734"/>
              <a:gd name="connsiteX125" fmla="*/ 1220734 w 10678681"/>
              <a:gd name="connsiteY125" fmla="*/ 1257811 h 1342734"/>
              <a:gd name="connsiteX126" fmla="*/ 1021737 w 10678681"/>
              <a:gd name="connsiteY126" fmla="*/ 1238739 h 1342734"/>
              <a:gd name="connsiteX127" fmla="*/ 959820 w 10678681"/>
              <a:gd name="connsiteY127" fmla="*/ 1275863 h 1342734"/>
              <a:gd name="connsiteX128" fmla="*/ 929137 w 10678681"/>
              <a:gd name="connsiteY128" fmla="*/ 1273957 h 1342734"/>
              <a:gd name="connsiteX129" fmla="*/ 878849 w 10678681"/>
              <a:gd name="connsiteY129" fmla="*/ 1266740 h 1342734"/>
              <a:gd name="connsiteX130" fmla="*/ 800667 w 10678681"/>
              <a:gd name="connsiteY130" fmla="*/ 1282041 h 1342734"/>
              <a:gd name="connsiteX131" fmla="*/ 644906 w 10678681"/>
              <a:gd name="connsiteY131" fmla="*/ 1273685 h 1342734"/>
              <a:gd name="connsiteX132" fmla="*/ 379869 w 10678681"/>
              <a:gd name="connsiteY132" fmla="*/ 1339165 h 1342734"/>
              <a:gd name="connsiteX133" fmla="*/ 137696 w 10678681"/>
              <a:gd name="connsiteY133" fmla="*/ 1319217 h 1342734"/>
              <a:gd name="connsiteX134" fmla="*/ 54250 w 10678681"/>
              <a:gd name="connsiteY134" fmla="*/ 1315838 h 1342734"/>
              <a:gd name="connsiteX135" fmla="*/ 28042 w 10678681"/>
              <a:gd name="connsiteY135" fmla="*/ 1297822 h 1342734"/>
              <a:gd name="connsiteX136" fmla="*/ 0 w 10678681"/>
              <a:gd name="connsiteY136" fmla="*/ 1294612 h 1342734"/>
              <a:gd name="connsiteX137" fmla="*/ 0 w 10678681"/>
              <a:gd name="connsiteY137"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09062 h 1342734"/>
              <a:gd name="connsiteX14" fmla="*/ 9840045 w 10678681"/>
              <a:gd name="connsiteY14" fmla="*/ 223033 h 1342734"/>
              <a:gd name="connsiteX15" fmla="*/ 9679639 w 10678681"/>
              <a:gd name="connsiteY15" fmla="*/ 24718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276883 w 10678681"/>
              <a:gd name="connsiteY30" fmla="*/ 588214 h 1342734"/>
              <a:gd name="connsiteX31" fmla="*/ 8086698 w 10678681"/>
              <a:gd name="connsiteY31" fmla="*/ 605185 h 1342734"/>
              <a:gd name="connsiteX32" fmla="*/ 7982378 w 10678681"/>
              <a:gd name="connsiteY32" fmla="*/ 629799 h 1342734"/>
              <a:gd name="connsiteX33" fmla="*/ 7947952 w 10678681"/>
              <a:gd name="connsiteY33" fmla="*/ 648003 h 1342734"/>
              <a:gd name="connsiteX34" fmla="*/ 7890112 w 10678681"/>
              <a:gd name="connsiteY34" fmla="*/ 677915 h 1342734"/>
              <a:gd name="connsiteX35" fmla="*/ 7853284 w 10678681"/>
              <a:gd name="connsiteY35" fmla="*/ 723588 h 1342734"/>
              <a:gd name="connsiteX36" fmla="*/ 7802383 w 10678681"/>
              <a:gd name="connsiteY36" fmla="*/ 739359 h 1342734"/>
              <a:gd name="connsiteX37" fmla="*/ 7730518 w 10678681"/>
              <a:gd name="connsiteY37" fmla="*/ 739526 h 1342734"/>
              <a:gd name="connsiteX38" fmla="*/ 7720084 w 10678681"/>
              <a:gd name="connsiteY38" fmla="*/ 760750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58094 w 10678681"/>
              <a:gd name="connsiteY45" fmla="*/ 990679 h 1342734"/>
              <a:gd name="connsiteX46" fmla="*/ 7257893 w 10678681"/>
              <a:gd name="connsiteY46" fmla="*/ 991204 h 1342734"/>
              <a:gd name="connsiteX47" fmla="*/ 7247153 w 10678681"/>
              <a:gd name="connsiteY47" fmla="*/ 991550 h 1342734"/>
              <a:gd name="connsiteX48" fmla="*/ 7193612 w 10678681"/>
              <a:gd name="connsiteY48" fmla="*/ 987042 h 1342734"/>
              <a:gd name="connsiteX49" fmla="*/ 7132632 w 10678681"/>
              <a:gd name="connsiteY49" fmla="*/ 1042036 h 1342734"/>
              <a:gd name="connsiteX50" fmla="*/ 7105610 w 10678681"/>
              <a:gd name="connsiteY50" fmla="*/ 1053537 h 1342734"/>
              <a:gd name="connsiteX51" fmla="*/ 7069148 w 10678681"/>
              <a:gd name="connsiteY51" fmla="*/ 1047163 h 1342734"/>
              <a:gd name="connsiteX52" fmla="*/ 7039634 w 10678681"/>
              <a:gd name="connsiteY52" fmla="*/ 1059971 h 1342734"/>
              <a:gd name="connsiteX53" fmla="*/ 7033445 w 10678681"/>
              <a:gd name="connsiteY53" fmla="*/ 1063314 h 1342734"/>
              <a:gd name="connsiteX54" fmla="*/ 6999157 w 10678681"/>
              <a:gd name="connsiteY54" fmla="*/ 1055282 h 1342734"/>
              <a:gd name="connsiteX55" fmla="*/ 6981874 w 10678681"/>
              <a:gd name="connsiteY55" fmla="*/ 1053827 h 1342734"/>
              <a:gd name="connsiteX56" fmla="*/ 6976102 w 10678681"/>
              <a:gd name="connsiteY56" fmla="*/ 1047854 h 1342734"/>
              <a:gd name="connsiteX57" fmla="*/ 6951040 w 10678681"/>
              <a:gd name="connsiteY57" fmla="*/ 1048531 h 1342734"/>
              <a:gd name="connsiteX58" fmla="*/ 6948497 w 10678681"/>
              <a:gd name="connsiteY58" fmla="*/ 1050706 h 1342734"/>
              <a:gd name="connsiteX59" fmla="*/ 6926582 w 10678681"/>
              <a:gd name="connsiteY59" fmla="*/ 1043462 h 1342734"/>
              <a:gd name="connsiteX60" fmla="*/ 6833743 w 10678681"/>
              <a:gd name="connsiteY60" fmla="*/ 1027960 h 1342734"/>
              <a:gd name="connsiteX61" fmla="*/ 6687090 w 10678681"/>
              <a:gd name="connsiteY61" fmla="*/ 1063250 h 1342734"/>
              <a:gd name="connsiteX62" fmla="*/ 6431838 w 10678681"/>
              <a:gd name="connsiteY62" fmla="*/ 1063226 h 1342734"/>
              <a:gd name="connsiteX63" fmla="*/ 6327795 w 10678681"/>
              <a:gd name="connsiteY63" fmla="*/ 1088142 h 1342734"/>
              <a:gd name="connsiteX64" fmla="*/ 6136549 w 10678681"/>
              <a:gd name="connsiteY64" fmla="*/ 1100268 h 1342734"/>
              <a:gd name="connsiteX65" fmla="*/ 6004655 w 10678681"/>
              <a:gd name="connsiteY65" fmla="*/ 1114946 h 1342734"/>
              <a:gd name="connsiteX66" fmla="*/ 5936643 w 10678681"/>
              <a:gd name="connsiteY66" fmla="*/ 1095428 h 1342734"/>
              <a:gd name="connsiteX67" fmla="*/ 5912484 w 10678681"/>
              <a:gd name="connsiteY67" fmla="*/ 1112624 h 1342734"/>
              <a:gd name="connsiteX68" fmla="*/ 5908387 w 10678681"/>
              <a:gd name="connsiteY68" fmla="*/ 1116018 h 1342734"/>
              <a:gd name="connsiteX69" fmla="*/ 5890495 w 10678681"/>
              <a:gd name="connsiteY69" fmla="*/ 1120268 h 1342734"/>
              <a:gd name="connsiteX70" fmla="*/ 5887318 w 10678681"/>
              <a:gd name="connsiteY70" fmla="*/ 1133134 h 1342734"/>
              <a:gd name="connsiteX71" fmla="*/ 5861726 w 10678681"/>
              <a:gd name="connsiteY71" fmla="*/ 1147891 h 1342734"/>
              <a:gd name="connsiteX72" fmla="*/ 5805823 w 10678681"/>
              <a:gd name="connsiteY72" fmla="*/ 1152457 h 1342734"/>
              <a:gd name="connsiteX73" fmla="*/ 5689841 w 10678681"/>
              <a:gd name="connsiteY73" fmla="*/ 1176232 h 1342734"/>
              <a:gd name="connsiteX74" fmla="*/ 5605119 w 10678681"/>
              <a:gd name="connsiteY74" fmla="*/ 1190202 h 1342734"/>
              <a:gd name="connsiteX75" fmla="*/ 5488513 w 10678681"/>
              <a:gd name="connsiteY75" fmla="*/ 1205367 h 1342734"/>
              <a:gd name="connsiteX76" fmla="*/ 5402905 w 10678681"/>
              <a:gd name="connsiteY76" fmla="*/ 1241191 h 1342734"/>
              <a:gd name="connsiteX77" fmla="*/ 5192893 w 10678681"/>
              <a:gd name="connsiteY77" fmla="*/ 1247188 h 1342734"/>
              <a:gd name="connsiteX78" fmla="*/ 5186475 w 10678681"/>
              <a:gd name="connsiteY78" fmla="*/ 1257028 h 1342734"/>
              <a:gd name="connsiteX79" fmla="*/ 5126038 w 10678681"/>
              <a:gd name="connsiteY79" fmla="*/ 1263189 h 1342734"/>
              <a:gd name="connsiteX80" fmla="*/ 4894688 w 10678681"/>
              <a:gd name="connsiteY80" fmla="*/ 1247184 h 1342734"/>
              <a:gd name="connsiteX81" fmla="*/ 4788036 w 10678681"/>
              <a:gd name="connsiteY81" fmla="*/ 1238182 h 1342734"/>
              <a:gd name="connsiteX82" fmla="*/ 4747555 w 10678681"/>
              <a:gd name="connsiteY82" fmla="*/ 1252768 h 1342734"/>
              <a:gd name="connsiteX83" fmla="*/ 4679644 w 10678681"/>
              <a:gd name="connsiteY83" fmla="*/ 1276603 h 1342734"/>
              <a:gd name="connsiteX84" fmla="*/ 4617473 w 10678681"/>
              <a:gd name="connsiteY84" fmla="*/ 1296467 h 1342734"/>
              <a:gd name="connsiteX85" fmla="*/ 4564919 w 10678681"/>
              <a:gd name="connsiteY85" fmla="*/ 1325507 h 1342734"/>
              <a:gd name="connsiteX86" fmla="*/ 4566586 w 10678681"/>
              <a:gd name="connsiteY86" fmla="*/ 1316963 h 1342734"/>
              <a:gd name="connsiteX87" fmla="*/ 4556303 w 10678681"/>
              <a:gd name="connsiteY87" fmla="*/ 1300262 h 1342734"/>
              <a:gd name="connsiteX88" fmla="*/ 4502358 w 10678681"/>
              <a:gd name="connsiteY88" fmla="*/ 1302558 h 1342734"/>
              <a:gd name="connsiteX89" fmla="*/ 4498919 w 10678681"/>
              <a:gd name="connsiteY89" fmla="*/ 1312115 h 1342734"/>
              <a:gd name="connsiteX90" fmla="*/ 4492075 w 10678681"/>
              <a:gd name="connsiteY90" fmla="*/ 1313357 h 1342734"/>
              <a:gd name="connsiteX91" fmla="*/ 4487466 w 10678681"/>
              <a:gd name="connsiteY91" fmla="*/ 1304102 h 1342734"/>
              <a:gd name="connsiteX92" fmla="*/ 4398292 w 10678681"/>
              <a:gd name="connsiteY92" fmla="*/ 1278410 h 1342734"/>
              <a:gd name="connsiteX93" fmla="*/ 4306088 w 10678681"/>
              <a:gd name="connsiteY93" fmla="*/ 1282512 h 1342734"/>
              <a:gd name="connsiteX94" fmla="*/ 4188995 w 10678681"/>
              <a:gd name="connsiteY94" fmla="*/ 1296718 h 1342734"/>
              <a:gd name="connsiteX95" fmla="*/ 4136582 w 10678681"/>
              <a:gd name="connsiteY95" fmla="*/ 1287687 h 1342734"/>
              <a:gd name="connsiteX96" fmla="*/ 4064614 w 10678681"/>
              <a:gd name="connsiteY96" fmla="*/ 1296118 h 1342734"/>
              <a:gd name="connsiteX97" fmla="*/ 3900948 w 10678681"/>
              <a:gd name="connsiteY97" fmla="*/ 1322156 h 1342734"/>
              <a:gd name="connsiteX98" fmla="*/ 3787890 w 10678681"/>
              <a:gd name="connsiteY98" fmla="*/ 1322164 h 1342734"/>
              <a:gd name="connsiteX99" fmla="*/ 3745993 w 10678681"/>
              <a:gd name="connsiteY99" fmla="*/ 1342630 h 1342734"/>
              <a:gd name="connsiteX100" fmla="*/ 3675785 w 10678681"/>
              <a:gd name="connsiteY100" fmla="*/ 1326802 h 1342734"/>
              <a:gd name="connsiteX101" fmla="*/ 3623856 w 10678681"/>
              <a:gd name="connsiteY101" fmla="*/ 1290804 h 1342734"/>
              <a:gd name="connsiteX102" fmla="*/ 3564933 w 10678681"/>
              <a:gd name="connsiteY102" fmla="*/ 1287147 h 1342734"/>
              <a:gd name="connsiteX103" fmla="*/ 3550537 w 10678681"/>
              <a:gd name="connsiteY103" fmla="*/ 1317552 h 1342734"/>
              <a:gd name="connsiteX104" fmla="*/ 3487736 w 10678681"/>
              <a:gd name="connsiteY104" fmla="*/ 1303493 h 1342734"/>
              <a:gd name="connsiteX105" fmla="*/ 3392548 w 10678681"/>
              <a:gd name="connsiteY105" fmla="*/ 1278741 h 1342734"/>
              <a:gd name="connsiteX106" fmla="*/ 3337466 w 10678681"/>
              <a:gd name="connsiteY106" fmla="*/ 1272537 h 1342734"/>
              <a:gd name="connsiteX107" fmla="*/ 3175981 w 10678681"/>
              <a:gd name="connsiteY107" fmla="*/ 1208973 h 1342734"/>
              <a:gd name="connsiteX108" fmla="*/ 3036856 w 10678681"/>
              <a:gd name="connsiteY108" fmla="*/ 1214383 h 1342734"/>
              <a:gd name="connsiteX109" fmla="*/ 2824973 w 10678681"/>
              <a:gd name="connsiteY109" fmla="*/ 1134864 h 1342734"/>
              <a:gd name="connsiteX110" fmla="*/ 2804398 w 10678681"/>
              <a:gd name="connsiteY110" fmla="*/ 1125556 h 1342734"/>
              <a:gd name="connsiteX111" fmla="*/ 2736109 w 10678681"/>
              <a:gd name="connsiteY111" fmla="*/ 1137717 h 1342734"/>
              <a:gd name="connsiteX112" fmla="*/ 2659096 w 10678681"/>
              <a:gd name="connsiteY112" fmla="*/ 1150294 h 1342734"/>
              <a:gd name="connsiteX113" fmla="*/ 2567088 w 10678681"/>
              <a:gd name="connsiteY113" fmla="*/ 1181781 h 1342734"/>
              <a:gd name="connsiteX114" fmla="*/ 2454501 w 10678681"/>
              <a:gd name="connsiteY114" fmla="*/ 1155455 h 1342734"/>
              <a:gd name="connsiteX115" fmla="*/ 2385161 w 10678681"/>
              <a:gd name="connsiteY115" fmla="*/ 1161312 h 1342734"/>
              <a:gd name="connsiteX116" fmla="*/ 2273361 w 10678681"/>
              <a:gd name="connsiteY116" fmla="*/ 1134090 h 1342734"/>
              <a:gd name="connsiteX117" fmla="*/ 2132003 w 10678681"/>
              <a:gd name="connsiteY117" fmla="*/ 1139225 h 1342734"/>
              <a:gd name="connsiteX118" fmla="*/ 2041224 w 10678681"/>
              <a:gd name="connsiteY118" fmla="*/ 1147536 h 1342734"/>
              <a:gd name="connsiteX119" fmla="*/ 2010157 w 10678681"/>
              <a:gd name="connsiteY119" fmla="*/ 1152767 h 1342734"/>
              <a:gd name="connsiteX120" fmla="*/ 1859213 w 10678681"/>
              <a:gd name="connsiteY120" fmla="*/ 1199540 h 1342734"/>
              <a:gd name="connsiteX121" fmla="*/ 1735877 w 10678681"/>
              <a:gd name="connsiteY121" fmla="*/ 1246527 h 1342734"/>
              <a:gd name="connsiteX122" fmla="*/ 1705069 w 10678681"/>
              <a:gd name="connsiteY122" fmla="*/ 1251989 h 1342734"/>
              <a:gd name="connsiteX123" fmla="*/ 1307888 w 10678681"/>
              <a:gd name="connsiteY123" fmla="*/ 1283156 h 1342734"/>
              <a:gd name="connsiteX124" fmla="*/ 1220734 w 10678681"/>
              <a:gd name="connsiteY124" fmla="*/ 1257811 h 1342734"/>
              <a:gd name="connsiteX125" fmla="*/ 1021737 w 10678681"/>
              <a:gd name="connsiteY125" fmla="*/ 1238739 h 1342734"/>
              <a:gd name="connsiteX126" fmla="*/ 959820 w 10678681"/>
              <a:gd name="connsiteY126" fmla="*/ 1275863 h 1342734"/>
              <a:gd name="connsiteX127" fmla="*/ 929137 w 10678681"/>
              <a:gd name="connsiteY127" fmla="*/ 1273957 h 1342734"/>
              <a:gd name="connsiteX128" fmla="*/ 878849 w 10678681"/>
              <a:gd name="connsiteY128" fmla="*/ 1266740 h 1342734"/>
              <a:gd name="connsiteX129" fmla="*/ 800667 w 10678681"/>
              <a:gd name="connsiteY129" fmla="*/ 1282041 h 1342734"/>
              <a:gd name="connsiteX130" fmla="*/ 644906 w 10678681"/>
              <a:gd name="connsiteY130" fmla="*/ 1273685 h 1342734"/>
              <a:gd name="connsiteX131" fmla="*/ 379869 w 10678681"/>
              <a:gd name="connsiteY131" fmla="*/ 1339165 h 1342734"/>
              <a:gd name="connsiteX132" fmla="*/ 137696 w 10678681"/>
              <a:gd name="connsiteY132" fmla="*/ 1319217 h 1342734"/>
              <a:gd name="connsiteX133" fmla="*/ 54250 w 10678681"/>
              <a:gd name="connsiteY133" fmla="*/ 1315838 h 1342734"/>
              <a:gd name="connsiteX134" fmla="*/ 28042 w 10678681"/>
              <a:gd name="connsiteY134" fmla="*/ 1297822 h 1342734"/>
              <a:gd name="connsiteX135" fmla="*/ 0 w 10678681"/>
              <a:gd name="connsiteY135" fmla="*/ 1294612 h 1342734"/>
              <a:gd name="connsiteX136" fmla="*/ 0 w 10678681"/>
              <a:gd name="connsiteY136"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09062 h 1342734"/>
              <a:gd name="connsiteX14" fmla="*/ 9840045 w 10678681"/>
              <a:gd name="connsiteY14" fmla="*/ 223033 h 1342734"/>
              <a:gd name="connsiteX15" fmla="*/ 9679639 w 10678681"/>
              <a:gd name="connsiteY15" fmla="*/ 24718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276883 w 10678681"/>
              <a:gd name="connsiteY30" fmla="*/ 588214 h 1342734"/>
              <a:gd name="connsiteX31" fmla="*/ 8086698 w 10678681"/>
              <a:gd name="connsiteY31" fmla="*/ 605185 h 1342734"/>
              <a:gd name="connsiteX32" fmla="*/ 7982378 w 10678681"/>
              <a:gd name="connsiteY32" fmla="*/ 629799 h 1342734"/>
              <a:gd name="connsiteX33" fmla="*/ 7947952 w 10678681"/>
              <a:gd name="connsiteY33" fmla="*/ 648003 h 1342734"/>
              <a:gd name="connsiteX34" fmla="*/ 7890112 w 10678681"/>
              <a:gd name="connsiteY34" fmla="*/ 677915 h 1342734"/>
              <a:gd name="connsiteX35" fmla="*/ 7853284 w 10678681"/>
              <a:gd name="connsiteY35" fmla="*/ 723588 h 1342734"/>
              <a:gd name="connsiteX36" fmla="*/ 7802383 w 10678681"/>
              <a:gd name="connsiteY36" fmla="*/ 739359 h 1342734"/>
              <a:gd name="connsiteX37" fmla="*/ 7730518 w 10678681"/>
              <a:gd name="connsiteY37" fmla="*/ 739526 h 1342734"/>
              <a:gd name="connsiteX38" fmla="*/ 7720084 w 10678681"/>
              <a:gd name="connsiteY38" fmla="*/ 760750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58094 w 10678681"/>
              <a:gd name="connsiteY45" fmla="*/ 990679 h 1342734"/>
              <a:gd name="connsiteX46" fmla="*/ 7257893 w 10678681"/>
              <a:gd name="connsiteY46" fmla="*/ 991204 h 1342734"/>
              <a:gd name="connsiteX47" fmla="*/ 7247153 w 10678681"/>
              <a:gd name="connsiteY47" fmla="*/ 991550 h 1342734"/>
              <a:gd name="connsiteX48" fmla="*/ 7193612 w 10678681"/>
              <a:gd name="connsiteY48" fmla="*/ 987042 h 1342734"/>
              <a:gd name="connsiteX49" fmla="*/ 7132632 w 10678681"/>
              <a:gd name="connsiteY49" fmla="*/ 1042036 h 1342734"/>
              <a:gd name="connsiteX50" fmla="*/ 7105610 w 10678681"/>
              <a:gd name="connsiteY50" fmla="*/ 1053537 h 1342734"/>
              <a:gd name="connsiteX51" fmla="*/ 7069148 w 10678681"/>
              <a:gd name="connsiteY51" fmla="*/ 1047163 h 1342734"/>
              <a:gd name="connsiteX52" fmla="*/ 7039634 w 10678681"/>
              <a:gd name="connsiteY52" fmla="*/ 1059971 h 1342734"/>
              <a:gd name="connsiteX53" fmla="*/ 7033445 w 10678681"/>
              <a:gd name="connsiteY53" fmla="*/ 1063314 h 1342734"/>
              <a:gd name="connsiteX54" fmla="*/ 6999157 w 10678681"/>
              <a:gd name="connsiteY54" fmla="*/ 1055282 h 1342734"/>
              <a:gd name="connsiteX55" fmla="*/ 6981874 w 10678681"/>
              <a:gd name="connsiteY55" fmla="*/ 1053827 h 1342734"/>
              <a:gd name="connsiteX56" fmla="*/ 6976102 w 10678681"/>
              <a:gd name="connsiteY56" fmla="*/ 1047854 h 1342734"/>
              <a:gd name="connsiteX57" fmla="*/ 6951040 w 10678681"/>
              <a:gd name="connsiteY57" fmla="*/ 1048531 h 1342734"/>
              <a:gd name="connsiteX58" fmla="*/ 6948497 w 10678681"/>
              <a:gd name="connsiteY58" fmla="*/ 1050706 h 1342734"/>
              <a:gd name="connsiteX59" fmla="*/ 6926582 w 10678681"/>
              <a:gd name="connsiteY59" fmla="*/ 1043462 h 1342734"/>
              <a:gd name="connsiteX60" fmla="*/ 6833743 w 10678681"/>
              <a:gd name="connsiteY60" fmla="*/ 1027960 h 1342734"/>
              <a:gd name="connsiteX61" fmla="*/ 6687090 w 10678681"/>
              <a:gd name="connsiteY61" fmla="*/ 1063250 h 1342734"/>
              <a:gd name="connsiteX62" fmla="*/ 6431838 w 10678681"/>
              <a:gd name="connsiteY62" fmla="*/ 1063226 h 1342734"/>
              <a:gd name="connsiteX63" fmla="*/ 6327795 w 10678681"/>
              <a:gd name="connsiteY63" fmla="*/ 1088142 h 1342734"/>
              <a:gd name="connsiteX64" fmla="*/ 6136549 w 10678681"/>
              <a:gd name="connsiteY64" fmla="*/ 1100268 h 1342734"/>
              <a:gd name="connsiteX65" fmla="*/ 6004655 w 10678681"/>
              <a:gd name="connsiteY65" fmla="*/ 1114946 h 1342734"/>
              <a:gd name="connsiteX66" fmla="*/ 5936643 w 10678681"/>
              <a:gd name="connsiteY66" fmla="*/ 1095428 h 1342734"/>
              <a:gd name="connsiteX67" fmla="*/ 5912484 w 10678681"/>
              <a:gd name="connsiteY67" fmla="*/ 1112624 h 1342734"/>
              <a:gd name="connsiteX68" fmla="*/ 5908387 w 10678681"/>
              <a:gd name="connsiteY68" fmla="*/ 1116018 h 1342734"/>
              <a:gd name="connsiteX69" fmla="*/ 5890495 w 10678681"/>
              <a:gd name="connsiteY69" fmla="*/ 1120268 h 1342734"/>
              <a:gd name="connsiteX70" fmla="*/ 5887318 w 10678681"/>
              <a:gd name="connsiteY70" fmla="*/ 1133134 h 1342734"/>
              <a:gd name="connsiteX71" fmla="*/ 5861726 w 10678681"/>
              <a:gd name="connsiteY71" fmla="*/ 1147891 h 1342734"/>
              <a:gd name="connsiteX72" fmla="*/ 5805823 w 10678681"/>
              <a:gd name="connsiteY72" fmla="*/ 1152457 h 1342734"/>
              <a:gd name="connsiteX73" fmla="*/ 5689841 w 10678681"/>
              <a:gd name="connsiteY73" fmla="*/ 1176232 h 1342734"/>
              <a:gd name="connsiteX74" fmla="*/ 5605119 w 10678681"/>
              <a:gd name="connsiteY74" fmla="*/ 1190202 h 1342734"/>
              <a:gd name="connsiteX75" fmla="*/ 5488513 w 10678681"/>
              <a:gd name="connsiteY75" fmla="*/ 1205367 h 1342734"/>
              <a:gd name="connsiteX76" fmla="*/ 5402905 w 10678681"/>
              <a:gd name="connsiteY76" fmla="*/ 1241191 h 1342734"/>
              <a:gd name="connsiteX77" fmla="*/ 5192893 w 10678681"/>
              <a:gd name="connsiteY77" fmla="*/ 1247188 h 1342734"/>
              <a:gd name="connsiteX78" fmla="*/ 5186475 w 10678681"/>
              <a:gd name="connsiteY78" fmla="*/ 1257028 h 1342734"/>
              <a:gd name="connsiteX79" fmla="*/ 5103589 w 10678681"/>
              <a:gd name="connsiteY79" fmla="*/ 1263189 h 1342734"/>
              <a:gd name="connsiteX80" fmla="*/ 4894688 w 10678681"/>
              <a:gd name="connsiteY80" fmla="*/ 1247184 h 1342734"/>
              <a:gd name="connsiteX81" fmla="*/ 4788036 w 10678681"/>
              <a:gd name="connsiteY81" fmla="*/ 1238182 h 1342734"/>
              <a:gd name="connsiteX82" fmla="*/ 4747555 w 10678681"/>
              <a:gd name="connsiteY82" fmla="*/ 1252768 h 1342734"/>
              <a:gd name="connsiteX83" fmla="*/ 4679644 w 10678681"/>
              <a:gd name="connsiteY83" fmla="*/ 1276603 h 1342734"/>
              <a:gd name="connsiteX84" fmla="*/ 4617473 w 10678681"/>
              <a:gd name="connsiteY84" fmla="*/ 1296467 h 1342734"/>
              <a:gd name="connsiteX85" fmla="*/ 4564919 w 10678681"/>
              <a:gd name="connsiteY85" fmla="*/ 1325507 h 1342734"/>
              <a:gd name="connsiteX86" fmla="*/ 4566586 w 10678681"/>
              <a:gd name="connsiteY86" fmla="*/ 1316963 h 1342734"/>
              <a:gd name="connsiteX87" fmla="*/ 4556303 w 10678681"/>
              <a:gd name="connsiteY87" fmla="*/ 1300262 h 1342734"/>
              <a:gd name="connsiteX88" fmla="*/ 4502358 w 10678681"/>
              <a:gd name="connsiteY88" fmla="*/ 1302558 h 1342734"/>
              <a:gd name="connsiteX89" fmla="*/ 4498919 w 10678681"/>
              <a:gd name="connsiteY89" fmla="*/ 1312115 h 1342734"/>
              <a:gd name="connsiteX90" fmla="*/ 4492075 w 10678681"/>
              <a:gd name="connsiteY90" fmla="*/ 1313357 h 1342734"/>
              <a:gd name="connsiteX91" fmla="*/ 4487466 w 10678681"/>
              <a:gd name="connsiteY91" fmla="*/ 1304102 h 1342734"/>
              <a:gd name="connsiteX92" fmla="*/ 4398292 w 10678681"/>
              <a:gd name="connsiteY92" fmla="*/ 1278410 h 1342734"/>
              <a:gd name="connsiteX93" fmla="*/ 4306088 w 10678681"/>
              <a:gd name="connsiteY93" fmla="*/ 1282512 h 1342734"/>
              <a:gd name="connsiteX94" fmla="*/ 4188995 w 10678681"/>
              <a:gd name="connsiteY94" fmla="*/ 1296718 h 1342734"/>
              <a:gd name="connsiteX95" fmla="*/ 4136582 w 10678681"/>
              <a:gd name="connsiteY95" fmla="*/ 1287687 h 1342734"/>
              <a:gd name="connsiteX96" fmla="*/ 4064614 w 10678681"/>
              <a:gd name="connsiteY96" fmla="*/ 1296118 h 1342734"/>
              <a:gd name="connsiteX97" fmla="*/ 3900948 w 10678681"/>
              <a:gd name="connsiteY97" fmla="*/ 1322156 h 1342734"/>
              <a:gd name="connsiteX98" fmla="*/ 3787890 w 10678681"/>
              <a:gd name="connsiteY98" fmla="*/ 1322164 h 1342734"/>
              <a:gd name="connsiteX99" fmla="*/ 3745993 w 10678681"/>
              <a:gd name="connsiteY99" fmla="*/ 1342630 h 1342734"/>
              <a:gd name="connsiteX100" fmla="*/ 3675785 w 10678681"/>
              <a:gd name="connsiteY100" fmla="*/ 1326802 h 1342734"/>
              <a:gd name="connsiteX101" fmla="*/ 3623856 w 10678681"/>
              <a:gd name="connsiteY101" fmla="*/ 1290804 h 1342734"/>
              <a:gd name="connsiteX102" fmla="*/ 3564933 w 10678681"/>
              <a:gd name="connsiteY102" fmla="*/ 1287147 h 1342734"/>
              <a:gd name="connsiteX103" fmla="*/ 3550537 w 10678681"/>
              <a:gd name="connsiteY103" fmla="*/ 1317552 h 1342734"/>
              <a:gd name="connsiteX104" fmla="*/ 3487736 w 10678681"/>
              <a:gd name="connsiteY104" fmla="*/ 1303493 h 1342734"/>
              <a:gd name="connsiteX105" fmla="*/ 3392548 w 10678681"/>
              <a:gd name="connsiteY105" fmla="*/ 1278741 h 1342734"/>
              <a:gd name="connsiteX106" fmla="*/ 3337466 w 10678681"/>
              <a:gd name="connsiteY106" fmla="*/ 1272537 h 1342734"/>
              <a:gd name="connsiteX107" fmla="*/ 3175981 w 10678681"/>
              <a:gd name="connsiteY107" fmla="*/ 1208973 h 1342734"/>
              <a:gd name="connsiteX108" fmla="*/ 3036856 w 10678681"/>
              <a:gd name="connsiteY108" fmla="*/ 1214383 h 1342734"/>
              <a:gd name="connsiteX109" fmla="*/ 2824973 w 10678681"/>
              <a:gd name="connsiteY109" fmla="*/ 1134864 h 1342734"/>
              <a:gd name="connsiteX110" fmla="*/ 2804398 w 10678681"/>
              <a:gd name="connsiteY110" fmla="*/ 1125556 h 1342734"/>
              <a:gd name="connsiteX111" fmla="*/ 2736109 w 10678681"/>
              <a:gd name="connsiteY111" fmla="*/ 1137717 h 1342734"/>
              <a:gd name="connsiteX112" fmla="*/ 2659096 w 10678681"/>
              <a:gd name="connsiteY112" fmla="*/ 1150294 h 1342734"/>
              <a:gd name="connsiteX113" fmla="*/ 2567088 w 10678681"/>
              <a:gd name="connsiteY113" fmla="*/ 1181781 h 1342734"/>
              <a:gd name="connsiteX114" fmla="*/ 2454501 w 10678681"/>
              <a:gd name="connsiteY114" fmla="*/ 1155455 h 1342734"/>
              <a:gd name="connsiteX115" fmla="*/ 2385161 w 10678681"/>
              <a:gd name="connsiteY115" fmla="*/ 1161312 h 1342734"/>
              <a:gd name="connsiteX116" fmla="*/ 2273361 w 10678681"/>
              <a:gd name="connsiteY116" fmla="*/ 1134090 h 1342734"/>
              <a:gd name="connsiteX117" fmla="*/ 2132003 w 10678681"/>
              <a:gd name="connsiteY117" fmla="*/ 1139225 h 1342734"/>
              <a:gd name="connsiteX118" fmla="*/ 2041224 w 10678681"/>
              <a:gd name="connsiteY118" fmla="*/ 1147536 h 1342734"/>
              <a:gd name="connsiteX119" fmla="*/ 2010157 w 10678681"/>
              <a:gd name="connsiteY119" fmla="*/ 1152767 h 1342734"/>
              <a:gd name="connsiteX120" fmla="*/ 1859213 w 10678681"/>
              <a:gd name="connsiteY120" fmla="*/ 1199540 h 1342734"/>
              <a:gd name="connsiteX121" fmla="*/ 1735877 w 10678681"/>
              <a:gd name="connsiteY121" fmla="*/ 1246527 h 1342734"/>
              <a:gd name="connsiteX122" fmla="*/ 1705069 w 10678681"/>
              <a:gd name="connsiteY122" fmla="*/ 1251989 h 1342734"/>
              <a:gd name="connsiteX123" fmla="*/ 1307888 w 10678681"/>
              <a:gd name="connsiteY123" fmla="*/ 1283156 h 1342734"/>
              <a:gd name="connsiteX124" fmla="*/ 1220734 w 10678681"/>
              <a:gd name="connsiteY124" fmla="*/ 1257811 h 1342734"/>
              <a:gd name="connsiteX125" fmla="*/ 1021737 w 10678681"/>
              <a:gd name="connsiteY125" fmla="*/ 1238739 h 1342734"/>
              <a:gd name="connsiteX126" fmla="*/ 959820 w 10678681"/>
              <a:gd name="connsiteY126" fmla="*/ 1275863 h 1342734"/>
              <a:gd name="connsiteX127" fmla="*/ 929137 w 10678681"/>
              <a:gd name="connsiteY127" fmla="*/ 1273957 h 1342734"/>
              <a:gd name="connsiteX128" fmla="*/ 878849 w 10678681"/>
              <a:gd name="connsiteY128" fmla="*/ 1266740 h 1342734"/>
              <a:gd name="connsiteX129" fmla="*/ 800667 w 10678681"/>
              <a:gd name="connsiteY129" fmla="*/ 1282041 h 1342734"/>
              <a:gd name="connsiteX130" fmla="*/ 644906 w 10678681"/>
              <a:gd name="connsiteY130" fmla="*/ 1273685 h 1342734"/>
              <a:gd name="connsiteX131" fmla="*/ 379869 w 10678681"/>
              <a:gd name="connsiteY131" fmla="*/ 1339165 h 1342734"/>
              <a:gd name="connsiteX132" fmla="*/ 137696 w 10678681"/>
              <a:gd name="connsiteY132" fmla="*/ 1319217 h 1342734"/>
              <a:gd name="connsiteX133" fmla="*/ 54250 w 10678681"/>
              <a:gd name="connsiteY133" fmla="*/ 1315838 h 1342734"/>
              <a:gd name="connsiteX134" fmla="*/ 28042 w 10678681"/>
              <a:gd name="connsiteY134" fmla="*/ 1297822 h 1342734"/>
              <a:gd name="connsiteX135" fmla="*/ 0 w 10678681"/>
              <a:gd name="connsiteY135" fmla="*/ 1294612 h 1342734"/>
              <a:gd name="connsiteX136" fmla="*/ 0 w 10678681"/>
              <a:gd name="connsiteY136"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09062 h 1342734"/>
              <a:gd name="connsiteX14" fmla="*/ 9840045 w 10678681"/>
              <a:gd name="connsiteY14" fmla="*/ 223033 h 1342734"/>
              <a:gd name="connsiteX15" fmla="*/ 9679639 w 10678681"/>
              <a:gd name="connsiteY15" fmla="*/ 24718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276883 w 10678681"/>
              <a:gd name="connsiteY30" fmla="*/ 588214 h 1342734"/>
              <a:gd name="connsiteX31" fmla="*/ 8086698 w 10678681"/>
              <a:gd name="connsiteY31" fmla="*/ 605185 h 1342734"/>
              <a:gd name="connsiteX32" fmla="*/ 7982378 w 10678681"/>
              <a:gd name="connsiteY32" fmla="*/ 629799 h 1342734"/>
              <a:gd name="connsiteX33" fmla="*/ 7947952 w 10678681"/>
              <a:gd name="connsiteY33" fmla="*/ 648003 h 1342734"/>
              <a:gd name="connsiteX34" fmla="*/ 7890112 w 10678681"/>
              <a:gd name="connsiteY34" fmla="*/ 677915 h 1342734"/>
              <a:gd name="connsiteX35" fmla="*/ 7853284 w 10678681"/>
              <a:gd name="connsiteY35" fmla="*/ 723588 h 1342734"/>
              <a:gd name="connsiteX36" fmla="*/ 7802383 w 10678681"/>
              <a:gd name="connsiteY36" fmla="*/ 739359 h 1342734"/>
              <a:gd name="connsiteX37" fmla="*/ 7730518 w 10678681"/>
              <a:gd name="connsiteY37" fmla="*/ 739526 h 1342734"/>
              <a:gd name="connsiteX38" fmla="*/ 7720084 w 10678681"/>
              <a:gd name="connsiteY38" fmla="*/ 760750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58094 w 10678681"/>
              <a:gd name="connsiteY45" fmla="*/ 990679 h 1342734"/>
              <a:gd name="connsiteX46" fmla="*/ 7257893 w 10678681"/>
              <a:gd name="connsiteY46" fmla="*/ 991204 h 1342734"/>
              <a:gd name="connsiteX47" fmla="*/ 7247153 w 10678681"/>
              <a:gd name="connsiteY47" fmla="*/ 991550 h 1342734"/>
              <a:gd name="connsiteX48" fmla="*/ 7193612 w 10678681"/>
              <a:gd name="connsiteY48" fmla="*/ 987042 h 1342734"/>
              <a:gd name="connsiteX49" fmla="*/ 7132632 w 10678681"/>
              <a:gd name="connsiteY49" fmla="*/ 1042036 h 1342734"/>
              <a:gd name="connsiteX50" fmla="*/ 7105610 w 10678681"/>
              <a:gd name="connsiteY50" fmla="*/ 1053537 h 1342734"/>
              <a:gd name="connsiteX51" fmla="*/ 7069148 w 10678681"/>
              <a:gd name="connsiteY51" fmla="*/ 1047163 h 1342734"/>
              <a:gd name="connsiteX52" fmla="*/ 7039634 w 10678681"/>
              <a:gd name="connsiteY52" fmla="*/ 1059971 h 1342734"/>
              <a:gd name="connsiteX53" fmla="*/ 7033445 w 10678681"/>
              <a:gd name="connsiteY53" fmla="*/ 1063314 h 1342734"/>
              <a:gd name="connsiteX54" fmla="*/ 6999157 w 10678681"/>
              <a:gd name="connsiteY54" fmla="*/ 1055282 h 1342734"/>
              <a:gd name="connsiteX55" fmla="*/ 6981874 w 10678681"/>
              <a:gd name="connsiteY55" fmla="*/ 1053827 h 1342734"/>
              <a:gd name="connsiteX56" fmla="*/ 6976102 w 10678681"/>
              <a:gd name="connsiteY56" fmla="*/ 1047854 h 1342734"/>
              <a:gd name="connsiteX57" fmla="*/ 6951040 w 10678681"/>
              <a:gd name="connsiteY57" fmla="*/ 1048531 h 1342734"/>
              <a:gd name="connsiteX58" fmla="*/ 6948497 w 10678681"/>
              <a:gd name="connsiteY58" fmla="*/ 1050706 h 1342734"/>
              <a:gd name="connsiteX59" fmla="*/ 6926582 w 10678681"/>
              <a:gd name="connsiteY59" fmla="*/ 1043462 h 1342734"/>
              <a:gd name="connsiteX60" fmla="*/ 6833743 w 10678681"/>
              <a:gd name="connsiteY60" fmla="*/ 1027960 h 1342734"/>
              <a:gd name="connsiteX61" fmla="*/ 6687090 w 10678681"/>
              <a:gd name="connsiteY61" fmla="*/ 1063250 h 1342734"/>
              <a:gd name="connsiteX62" fmla="*/ 6431838 w 10678681"/>
              <a:gd name="connsiteY62" fmla="*/ 1063226 h 1342734"/>
              <a:gd name="connsiteX63" fmla="*/ 6327795 w 10678681"/>
              <a:gd name="connsiteY63" fmla="*/ 1088142 h 1342734"/>
              <a:gd name="connsiteX64" fmla="*/ 6136549 w 10678681"/>
              <a:gd name="connsiteY64" fmla="*/ 1100268 h 1342734"/>
              <a:gd name="connsiteX65" fmla="*/ 6004655 w 10678681"/>
              <a:gd name="connsiteY65" fmla="*/ 1114946 h 1342734"/>
              <a:gd name="connsiteX66" fmla="*/ 5936643 w 10678681"/>
              <a:gd name="connsiteY66" fmla="*/ 1095428 h 1342734"/>
              <a:gd name="connsiteX67" fmla="*/ 5912484 w 10678681"/>
              <a:gd name="connsiteY67" fmla="*/ 1112624 h 1342734"/>
              <a:gd name="connsiteX68" fmla="*/ 5908387 w 10678681"/>
              <a:gd name="connsiteY68" fmla="*/ 1116018 h 1342734"/>
              <a:gd name="connsiteX69" fmla="*/ 5890495 w 10678681"/>
              <a:gd name="connsiteY69" fmla="*/ 1120268 h 1342734"/>
              <a:gd name="connsiteX70" fmla="*/ 5887318 w 10678681"/>
              <a:gd name="connsiteY70" fmla="*/ 1133134 h 1342734"/>
              <a:gd name="connsiteX71" fmla="*/ 5861726 w 10678681"/>
              <a:gd name="connsiteY71" fmla="*/ 1147891 h 1342734"/>
              <a:gd name="connsiteX72" fmla="*/ 5805823 w 10678681"/>
              <a:gd name="connsiteY72" fmla="*/ 1152457 h 1342734"/>
              <a:gd name="connsiteX73" fmla="*/ 5689841 w 10678681"/>
              <a:gd name="connsiteY73" fmla="*/ 1176232 h 1342734"/>
              <a:gd name="connsiteX74" fmla="*/ 5605119 w 10678681"/>
              <a:gd name="connsiteY74" fmla="*/ 1190202 h 1342734"/>
              <a:gd name="connsiteX75" fmla="*/ 5488513 w 10678681"/>
              <a:gd name="connsiteY75" fmla="*/ 1205367 h 1342734"/>
              <a:gd name="connsiteX76" fmla="*/ 5402905 w 10678681"/>
              <a:gd name="connsiteY76" fmla="*/ 1241191 h 1342734"/>
              <a:gd name="connsiteX77" fmla="*/ 5192893 w 10678681"/>
              <a:gd name="connsiteY77" fmla="*/ 1247188 h 1342734"/>
              <a:gd name="connsiteX78" fmla="*/ 5164025 w 10678681"/>
              <a:gd name="connsiteY78" fmla="*/ 1257028 h 1342734"/>
              <a:gd name="connsiteX79" fmla="*/ 5103589 w 10678681"/>
              <a:gd name="connsiteY79" fmla="*/ 1263189 h 1342734"/>
              <a:gd name="connsiteX80" fmla="*/ 4894688 w 10678681"/>
              <a:gd name="connsiteY80" fmla="*/ 1247184 h 1342734"/>
              <a:gd name="connsiteX81" fmla="*/ 4788036 w 10678681"/>
              <a:gd name="connsiteY81" fmla="*/ 1238182 h 1342734"/>
              <a:gd name="connsiteX82" fmla="*/ 4747555 w 10678681"/>
              <a:gd name="connsiteY82" fmla="*/ 1252768 h 1342734"/>
              <a:gd name="connsiteX83" fmla="*/ 4679644 w 10678681"/>
              <a:gd name="connsiteY83" fmla="*/ 1276603 h 1342734"/>
              <a:gd name="connsiteX84" fmla="*/ 4617473 w 10678681"/>
              <a:gd name="connsiteY84" fmla="*/ 1296467 h 1342734"/>
              <a:gd name="connsiteX85" fmla="*/ 4564919 w 10678681"/>
              <a:gd name="connsiteY85" fmla="*/ 1325507 h 1342734"/>
              <a:gd name="connsiteX86" fmla="*/ 4566586 w 10678681"/>
              <a:gd name="connsiteY86" fmla="*/ 1316963 h 1342734"/>
              <a:gd name="connsiteX87" fmla="*/ 4556303 w 10678681"/>
              <a:gd name="connsiteY87" fmla="*/ 1300262 h 1342734"/>
              <a:gd name="connsiteX88" fmla="*/ 4502358 w 10678681"/>
              <a:gd name="connsiteY88" fmla="*/ 1302558 h 1342734"/>
              <a:gd name="connsiteX89" fmla="*/ 4498919 w 10678681"/>
              <a:gd name="connsiteY89" fmla="*/ 1312115 h 1342734"/>
              <a:gd name="connsiteX90" fmla="*/ 4492075 w 10678681"/>
              <a:gd name="connsiteY90" fmla="*/ 1313357 h 1342734"/>
              <a:gd name="connsiteX91" fmla="*/ 4487466 w 10678681"/>
              <a:gd name="connsiteY91" fmla="*/ 1304102 h 1342734"/>
              <a:gd name="connsiteX92" fmla="*/ 4398292 w 10678681"/>
              <a:gd name="connsiteY92" fmla="*/ 1278410 h 1342734"/>
              <a:gd name="connsiteX93" fmla="*/ 4306088 w 10678681"/>
              <a:gd name="connsiteY93" fmla="*/ 1282512 h 1342734"/>
              <a:gd name="connsiteX94" fmla="*/ 4188995 w 10678681"/>
              <a:gd name="connsiteY94" fmla="*/ 1296718 h 1342734"/>
              <a:gd name="connsiteX95" fmla="*/ 4136582 w 10678681"/>
              <a:gd name="connsiteY95" fmla="*/ 1287687 h 1342734"/>
              <a:gd name="connsiteX96" fmla="*/ 4064614 w 10678681"/>
              <a:gd name="connsiteY96" fmla="*/ 1296118 h 1342734"/>
              <a:gd name="connsiteX97" fmla="*/ 3900948 w 10678681"/>
              <a:gd name="connsiteY97" fmla="*/ 1322156 h 1342734"/>
              <a:gd name="connsiteX98" fmla="*/ 3787890 w 10678681"/>
              <a:gd name="connsiteY98" fmla="*/ 1322164 h 1342734"/>
              <a:gd name="connsiteX99" fmla="*/ 3745993 w 10678681"/>
              <a:gd name="connsiteY99" fmla="*/ 1342630 h 1342734"/>
              <a:gd name="connsiteX100" fmla="*/ 3675785 w 10678681"/>
              <a:gd name="connsiteY100" fmla="*/ 1326802 h 1342734"/>
              <a:gd name="connsiteX101" fmla="*/ 3623856 w 10678681"/>
              <a:gd name="connsiteY101" fmla="*/ 1290804 h 1342734"/>
              <a:gd name="connsiteX102" fmla="*/ 3564933 w 10678681"/>
              <a:gd name="connsiteY102" fmla="*/ 1287147 h 1342734"/>
              <a:gd name="connsiteX103" fmla="*/ 3550537 w 10678681"/>
              <a:gd name="connsiteY103" fmla="*/ 1317552 h 1342734"/>
              <a:gd name="connsiteX104" fmla="*/ 3487736 w 10678681"/>
              <a:gd name="connsiteY104" fmla="*/ 1303493 h 1342734"/>
              <a:gd name="connsiteX105" fmla="*/ 3392548 w 10678681"/>
              <a:gd name="connsiteY105" fmla="*/ 1278741 h 1342734"/>
              <a:gd name="connsiteX106" fmla="*/ 3337466 w 10678681"/>
              <a:gd name="connsiteY106" fmla="*/ 1272537 h 1342734"/>
              <a:gd name="connsiteX107" fmla="*/ 3175981 w 10678681"/>
              <a:gd name="connsiteY107" fmla="*/ 1208973 h 1342734"/>
              <a:gd name="connsiteX108" fmla="*/ 3036856 w 10678681"/>
              <a:gd name="connsiteY108" fmla="*/ 1214383 h 1342734"/>
              <a:gd name="connsiteX109" fmla="*/ 2824973 w 10678681"/>
              <a:gd name="connsiteY109" fmla="*/ 1134864 h 1342734"/>
              <a:gd name="connsiteX110" fmla="*/ 2804398 w 10678681"/>
              <a:gd name="connsiteY110" fmla="*/ 1125556 h 1342734"/>
              <a:gd name="connsiteX111" fmla="*/ 2736109 w 10678681"/>
              <a:gd name="connsiteY111" fmla="*/ 1137717 h 1342734"/>
              <a:gd name="connsiteX112" fmla="*/ 2659096 w 10678681"/>
              <a:gd name="connsiteY112" fmla="*/ 1150294 h 1342734"/>
              <a:gd name="connsiteX113" fmla="*/ 2567088 w 10678681"/>
              <a:gd name="connsiteY113" fmla="*/ 1181781 h 1342734"/>
              <a:gd name="connsiteX114" fmla="*/ 2454501 w 10678681"/>
              <a:gd name="connsiteY114" fmla="*/ 1155455 h 1342734"/>
              <a:gd name="connsiteX115" fmla="*/ 2385161 w 10678681"/>
              <a:gd name="connsiteY115" fmla="*/ 1161312 h 1342734"/>
              <a:gd name="connsiteX116" fmla="*/ 2273361 w 10678681"/>
              <a:gd name="connsiteY116" fmla="*/ 1134090 h 1342734"/>
              <a:gd name="connsiteX117" fmla="*/ 2132003 w 10678681"/>
              <a:gd name="connsiteY117" fmla="*/ 1139225 h 1342734"/>
              <a:gd name="connsiteX118" fmla="*/ 2041224 w 10678681"/>
              <a:gd name="connsiteY118" fmla="*/ 1147536 h 1342734"/>
              <a:gd name="connsiteX119" fmla="*/ 2010157 w 10678681"/>
              <a:gd name="connsiteY119" fmla="*/ 1152767 h 1342734"/>
              <a:gd name="connsiteX120" fmla="*/ 1859213 w 10678681"/>
              <a:gd name="connsiteY120" fmla="*/ 1199540 h 1342734"/>
              <a:gd name="connsiteX121" fmla="*/ 1735877 w 10678681"/>
              <a:gd name="connsiteY121" fmla="*/ 1246527 h 1342734"/>
              <a:gd name="connsiteX122" fmla="*/ 1705069 w 10678681"/>
              <a:gd name="connsiteY122" fmla="*/ 1251989 h 1342734"/>
              <a:gd name="connsiteX123" fmla="*/ 1307888 w 10678681"/>
              <a:gd name="connsiteY123" fmla="*/ 1283156 h 1342734"/>
              <a:gd name="connsiteX124" fmla="*/ 1220734 w 10678681"/>
              <a:gd name="connsiteY124" fmla="*/ 1257811 h 1342734"/>
              <a:gd name="connsiteX125" fmla="*/ 1021737 w 10678681"/>
              <a:gd name="connsiteY125" fmla="*/ 1238739 h 1342734"/>
              <a:gd name="connsiteX126" fmla="*/ 959820 w 10678681"/>
              <a:gd name="connsiteY126" fmla="*/ 1275863 h 1342734"/>
              <a:gd name="connsiteX127" fmla="*/ 929137 w 10678681"/>
              <a:gd name="connsiteY127" fmla="*/ 1273957 h 1342734"/>
              <a:gd name="connsiteX128" fmla="*/ 878849 w 10678681"/>
              <a:gd name="connsiteY128" fmla="*/ 1266740 h 1342734"/>
              <a:gd name="connsiteX129" fmla="*/ 800667 w 10678681"/>
              <a:gd name="connsiteY129" fmla="*/ 1282041 h 1342734"/>
              <a:gd name="connsiteX130" fmla="*/ 644906 w 10678681"/>
              <a:gd name="connsiteY130" fmla="*/ 1273685 h 1342734"/>
              <a:gd name="connsiteX131" fmla="*/ 379869 w 10678681"/>
              <a:gd name="connsiteY131" fmla="*/ 1339165 h 1342734"/>
              <a:gd name="connsiteX132" fmla="*/ 137696 w 10678681"/>
              <a:gd name="connsiteY132" fmla="*/ 1319217 h 1342734"/>
              <a:gd name="connsiteX133" fmla="*/ 54250 w 10678681"/>
              <a:gd name="connsiteY133" fmla="*/ 1315838 h 1342734"/>
              <a:gd name="connsiteX134" fmla="*/ 28042 w 10678681"/>
              <a:gd name="connsiteY134" fmla="*/ 1297822 h 1342734"/>
              <a:gd name="connsiteX135" fmla="*/ 0 w 10678681"/>
              <a:gd name="connsiteY135" fmla="*/ 1294612 h 1342734"/>
              <a:gd name="connsiteX136" fmla="*/ 0 w 10678681"/>
              <a:gd name="connsiteY136"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09062 h 1342734"/>
              <a:gd name="connsiteX14" fmla="*/ 9840045 w 10678681"/>
              <a:gd name="connsiteY14" fmla="*/ 223033 h 1342734"/>
              <a:gd name="connsiteX15" fmla="*/ 9679639 w 10678681"/>
              <a:gd name="connsiteY15" fmla="*/ 24718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276883 w 10678681"/>
              <a:gd name="connsiteY30" fmla="*/ 588214 h 1342734"/>
              <a:gd name="connsiteX31" fmla="*/ 8086698 w 10678681"/>
              <a:gd name="connsiteY31" fmla="*/ 605185 h 1342734"/>
              <a:gd name="connsiteX32" fmla="*/ 7982378 w 10678681"/>
              <a:gd name="connsiteY32" fmla="*/ 629799 h 1342734"/>
              <a:gd name="connsiteX33" fmla="*/ 7947952 w 10678681"/>
              <a:gd name="connsiteY33" fmla="*/ 648003 h 1342734"/>
              <a:gd name="connsiteX34" fmla="*/ 7890112 w 10678681"/>
              <a:gd name="connsiteY34" fmla="*/ 677915 h 1342734"/>
              <a:gd name="connsiteX35" fmla="*/ 7853284 w 10678681"/>
              <a:gd name="connsiteY35" fmla="*/ 723588 h 1342734"/>
              <a:gd name="connsiteX36" fmla="*/ 7802383 w 10678681"/>
              <a:gd name="connsiteY36" fmla="*/ 739359 h 1342734"/>
              <a:gd name="connsiteX37" fmla="*/ 7730518 w 10678681"/>
              <a:gd name="connsiteY37" fmla="*/ 739526 h 1342734"/>
              <a:gd name="connsiteX38" fmla="*/ 7720084 w 10678681"/>
              <a:gd name="connsiteY38" fmla="*/ 760750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58094 w 10678681"/>
              <a:gd name="connsiteY45" fmla="*/ 990679 h 1342734"/>
              <a:gd name="connsiteX46" fmla="*/ 7257893 w 10678681"/>
              <a:gd name="connsiteY46" fmla="*/ 991204 h 1342734"/>
              <a:gd name="connsiteX47" fmla="*/ 7247153 w 10678681"/>
              <a:gd name="connsiteY47" fmla="*/ 991550 h 1342734"/>
              <a:gd name="connsiteX48" fmla="*/ 7193612 w 10678681"/>
              <a:gd name="connsiteY48" fmla="*/ 987042 h 1342734"/>
              <a:gd name="connsiteX49" fmla="*/ 7132632 w 10678681"/>
              <a:gd name="connsiteY49" fmla="*/ 1042036 h 1342734"/>
              <a:gd name="connsiteX50" fmla="*/ 7105610 w 10678681"/>
              <a:gd name="connsiteY50" fmla="*/ 1053537 h 1342734"/>
              <a:gd name="connsiteX51" fmla="*/ 7069148 w 10678681"/>
              <a:gd name="connsiteY51" fmla="*/ 1047163 h 1342734"/>
              <a:gd name="connsiteX52" fmla="*/ 7039634 w 10678681"/>
              <a:gd name="connsiteY52" fmla="*/ 1059971 h 1342734"/>
              <a:gd name="connsiteX53" fmla="*/ 7033445 w 10678681"/>
              <a:gd name="connsiteY53" fmla="*/ 1063314 h 1342734"/>
              <a:gd name="connsiteX54" fmla="*/ 6999157 w 10678681"/>
              <a:gd name="connsiteY54" fmla="*/ 1055282 h 1342734"/>
              <a:gd name="connsiteX55" fmla="*/ 6981874 w 10678681"/>
              <a:gd name="connsiteY55" fmla="*/ 1053827 h 1342734"/>
              <a:gd name="connsiteX56" fmla="*/ 6976102 w 10678681"/>
              <a:gd name="connsiteY56" fmla="*/ 1047854 h 1342734"/>
              <a:gd name="connsiteX57" fmla="*/ 6951040 w 10678681"/>
              <a:gd name="connsiteY57" fmla="*/ 1048531 h 1342734"/>
              <a:gd name="connsiteX58" fmla="*/ 6948497 w 10678681"/>
              <a:gd name="connsiteY58" fmla="*/ 1050706 h 1342734"/>
              <a:gd name="connsiteX59" fmla="*/ 6926582 w 10678681"/>
              <a:gd name="connsiteY59" fmla="*/ 1043462 h 1342734"/>
              <a:gd name="connsiteX60" fmla="*/ 6833743 w 10678681"/>
              <a:gd name="connsiteY60" fmla="*/ 1027960 h 1342734"/>
              <a:gd name="connsiteX61" fmla="*/ 6687090 w 10678681"/>
              <a:gd name="connsiteY61" fmla="*/ 1063250 h 1342734"/>
              <a:gd name="connsiteX62" fmla="*/ 6431838 w 10678681"/>
              <a:gd name="connsiteY62" fmla="*/ 1063226 h 1342734"/>
              <a:gd name="connsiteX63" fmla="*/ 6327795 w 10678681"/>
              <a:gd name="connsiteY63" fmla="*/ 1088142 h 1342734"/>
              <a:gd name="connsiteX64" fmla="*/ 6136549 w 10678681"/>
              <a:gd name="connsiteY64" fmla="*/ 1100268 h 1342734"/>
              <a:gd name="connsiteX65" fmla="*/ 6004655 w 10678681"/>
              <a:gd name="connsiteY65" fmla="*/ 1114946 h 1342734"/>
              <a:gd name="connsiteX66" fmla="*/ 5936643 w 10678681"/>
              <a:gd name="connsiteY66" fmla="*/ 1095428 h 1342734"/>
              <a:gd name="connsiteX67" fmla="*/ 5912484 w 10678681"/>
              <a:gd name="connsiteY67" fmla="*/ 1112624 h 1342734"/>
              <a:gd name="connsiteX68" fmla="*/ 5908387 w 10678681"/>
              <a:gd name="connsiteY68" fmla="*/ 1116018 h 1342734"/>
              <a:gd name="connsiteX69" fmla="*/ 5890495 w 10678681"/>
              <a:gd name="connsiteY69" fmla="*/ 1120268 h 1342734"/>
              <a:gd name="connsiteX70" fmla="*/ 5887318 w 10678681"/>
              <a:gd name="connsiteY70" fmla="*/ 1133134 h 1342734"/>
              <a:gd name="connsiteX71" fmla="*/ 5861726 w 10678681"/>
              <a:gd name="connsiteY71" fmla="*/ 1147891 h 1342734"/>
              <a:gd name="connsiteX72" fmla="*/ 5805823 w 10678681"/>
              <a:gd name="connsiteY72" fmla="*/ 1152457 h 1342734"/>
              <a:gd name="connsiteX73" fmla="*/ 5689841 w 10678681"/>
              <a:gd name="connsiteY73" fmla="*/ 1176232 h 1342734"/>
              <a:gd name="connsiteX74" fmla="*/ 5605119 w 10678681"/>
              <a:gd name="connsiteY74" fmla="*/ 1190202 h 1342734"/>
              <a:gd name="connsiteX75" fmla="*/ 5488513 w 10678681"/>
              <a:gd name="connsiteY75" fmla="*/ 1205367 h 1342734"/>
              <a:gd name="connsiteX76" fmla="*/ 5402905 w 10678681"/>
              <a:gd name="connsiteY76" fmla="*/ 1241191 h 1342734"/>
              <a:gd name="connsiteX77" fmla="*/ 5192893 w 10678681"/>
              <a:gd name="connsiteY77" fmla="*/ 1247188 h 1342734"/>
              <a:gd name="connsiteX78" fmla="*/ 5164025 w 10678681"/>
              <a:gd name="connsiteY78" fmla="*/ 1257028 h 1342734"/>
              <a:gd name="connsiteX79" fmla="*/ 5103589 w 10678681"/>
              <a:gd name="connsiteY79" fmla="*/ 1263189 h 1342734"/>
              <a:gd name="connsiteX80" fmla="*/ 4894688 w 10678681"/>
              <a:gd name="connsiteY80" fmla="*/ 1247184 h 1342734"/>
              <a:gd name="connsiteX81" fmla="*/ 4788036 w 10678681"/>
              <a:gd name="connsiteY81" fmla="*/ 1238182 h 1342734"/>
              <a:gd name="connsiteX82" fmla="*/ 4747555 w 10678681"/>
              <a:gd name="connsiteY82" fmla="*/ 1252768 h 1342734"/>
              <a:gd name="connsiteX83" fmla="*/ 4679644 w 10678681"/>
              <a:gd name="connsiteY83" fmla="*/ 1276603 h 1342734"/>
              <a:gd name="connsiteX84" fmla="*/ 4617473 w 10678681"/>
              <a:gd name="connsiteY84" fmla="*/ 1296467 h 1342734"/>
              <a:gd name="connsiteX85" fmla="*/ 4564919 w 10678681"/>
              <a:gd name="connsiteY85" fmla="*/ 1325507 h 1342734"/>
              <a:gd name="connsiteX86" fmla="*/ 4566586 w 10678681"/>
              <a:gd name="connsiteY86" fmla="*/ 1316963 h 1342734"/>
              <a:gd name="connsiteX87" fmla="*/ 4556303 w 10678681"/>
              <a:gd name="connsiteY87" fmla="*/ 1300262 h 1342734"/>
              <a:gd name="connsiteX88" fmla="*/ 4502358 w 10678681"/>
              <a:gd name="connsiteY88" fmla="*/ 1302558 h 1342734"/>
              <a:gd name="connsiteX89" fmla="*/ 4498919 w 10678681"/>
              <a:gd name="connsiteY89" fmla="*/ 1312115 h 1342734"/>
              <a:gd name="connsiteX90" fmla="*/ 4492075 w 10678681"/>
              <a:gd name="connsiteY90" fmla="*/ 1313357 h 1342734"/>
              <a:gd name="connsiteX91" fmla="*/ 4487466 w 10678681"/>
              <a:gd name="connsiteY91" fmla="*/ 1304102 h 1342734"/>
              <a:gd name="connsiteX92" fmla="*/ 4398292 w 10678681"/>
              <a:gd name="connsiteY92" fmla="*/ 1278410 h 1342734"/>
              <a:gd name="connsiteX93" fmla="*/ 4306088 w 10678681"/>
              <a:gd name="connsiteY93" fmla="*/ 1282512 h 1342734"/>
              <a:gd name="connsiteX94" fmla="*/ 4188995 w 10678681"/>
              <a:gd name="connsiteY94" fmla="*/ 1296718 h 1342734"/>
              <a:gd name="connsiteX95" fmla="*/ 4136582 w 10678681"/>
              <a:gd name="connsiteY95" fmla="*/ 1287687 h 1342734"/>
              <a:gd name="connsiteX96" fmla="*/ 4064614 w 10678681"/>
              <a:gd name="connsiteY96" fmla="*/ 1296118 h 1342734"/>
              <a:gd name="connsiteX97" fmla="*/ 3900948 w 10678681"/>
              <a:gd name="connsiteY97" fmla="*/ 1322156 h 1342734"/>
              <a:gd name="connsiteX98" fmla="*/ 3787890 w 10678681"/>
              <a:gd name="connsiteY98" fmla="*/ 1322164 h 1342734"/>
              <a:gd name="connsiteX99" fmla="*/ 3745993 w 10678681"/>
              <a:gd name="connsiteY99" fmla="*/ 1342630 h 1342734"/>
              <a:gd name="connsiteX100" fmla="*/ 3675785 w 10678681"/>
              <a:gd name="connsiteY100" fmla="*/ 1326802 h 1342734"/>
              <a:gd name="connsiteX101" fmla="*/ 3623856 w 10678681"/>
              <a:gd name="connsiteY101" fmla="*/ 1290804 h 1342734"/>
              <a:gd name="connsiteX102" fmla="*/ 3564933 w 10678681"/>
              <a:gd name="connsiteY102" fmla="*/ 1287147 h 1342734"/>
              <a:gd name="connsiteX103" fmla="*/ 3550537 w 10678681"/>
              <a:gd name="connsiteY103" fmla="*/ 1317552 h 1342734"/>
              <a:gd name="connsiteX104" fmla="*/ 3487736 w 10678681"/>
              <a:gd name="connsiteY104" fmla="*/ 1303493 h 1342734"/>
              <a:gd name="connsiteX105" fmla="*/ 3392548 w 10678681"/>
              <a:gd name="connsiteY105" fmla="*/ 1278741 h 1342734"/>
              <a:gd name="connsiteX106" fmla="*/ 3337466 w 10678681"/>
              <a:gd name="connsiteY106" fmla="*/ 1272537 h 1342734"/>
              <a:gd name="connsiteX107" fmla="*/ 3175981 w 10678681"/>
              <a:gd name="connsiteY107" fmla="*/ 1208973 h 1342734"/>
              <a:gd name="connsiteX108" fmla="*/ 3036856 w 10678681"/>
              <a:gd name="connsiteY108" fmla="*/ 1214383 h 1342734"/>
              <a:gd name="connsiteX109" fmla="*/ 2824973 w 10678681"/>
              <a:gd name="connsiteY109" fmla="*/ 1134864 h 1342734"/>
              <a:gd name="connsiteX110" fmla="*/ 2804398 w 10678681"/>
              <a:gd name="connsiteY110" fmla="*/ 1125556 h 1342734"/>
              <a:gd name="connsiteX111" fmla="*/ 2736109 w 10678681"/>
              <a:gd name="connsiteY111" fmla="*/ 1137717 h 1342734"/>
              <a:gd name="connsiteX112" fmla="*/ 2659096 w 10678681"/>
              <a:gd name="connsiteY112" fmla="*/ 1150294 h 1342734"/>
              <a:gd name="connsiteX113" fmla="*/ 2567088 w 10678681"/>
              <a:gd name="connsiteY113" fmla="*/ 1181781 h 1342734"/>
              <a:gd name="connsiteX114" fmla="*/ 2454501 w 10678681"/>
              <a:gd name="connsiteY114" fmla="*/ 1155455 h 1342734"/>
              <a:gd name="connsiteX115" fmla="*/ 2385161 w 10678681"/>
              <a:gd name="connsiteY115" fmla="*/ 1161312 h 1342734"/>
              <a:gd name="connsiteX116" fmla="*/ 2273361 w 10678681"/>
              <a:gd name="connsiteY116" fmla="*/ 1134090 h 1342734"/>
              <a:gd name="connsiteX117" fmla="*/ 2132003 w 10678681"/>
              <a:gd name="connsiteY117" fmla="*/ 1139225 h 1342734"/>
              <a:gd name="connsiteX118" fmla="*/ 2041224 w 10678681"/>
              <a:gd name="connsiteY118" fmla="*/ 1147536 h 1342734"/>
              <a:gd name="connsiteX119" fmla="*/ 2010157 w 10678681"/>
              <a:gd name="connsiteY119" fmla="*/ 1152767 h 1342734"/>
              <a:gd name="connsiteX120" fmla="*/ 1859213 w 10678681"/>
              <a:gd name="connsiteY120" fmla="*/ 1199540 h 1342734"/>
              <a:gd name="connsiteX121" fmla="*/ 1735877 w 10678681"/>
              <a:gd name="connsiteY121" fmla="*/ 1246527 h 1342734"/>
              <a:gd name="connsiteX122" fmla="*/ 1705069 w 10678681"/>
              <a:gd name="connsiteY122" fmla="*/ 1251989 h 1342734"/>
              <a:gd name="connsiteX123" fmla="*/ 1307888 w 10678681"/>
              <a:gd name="connsiteY123" fmla="*/ 1283156 h 1342734"/>
              <a:gd name="connsiteX124" fmla="*/ 1021737 w 10678681"/>
              <a:gd name="connsiteY124" fmla="*/ 1238739 h 1342734"/>
              <a:gd name="connsiteX125" fmla="*/ 959820 w 10678681"/>
              <a:gd name="connsiteY125" fmla="*/ 1275863 h 1342734"/>
              <a:gd name="connsiteX126" fmla="*/ 929137 w 10678681"/>
              <a:gd name="connsiteY126" fmla="*/ 1273957 h 1342734"/>
              <a:gd name="connsiteX127" fmla="*/ 878849 w 10678681"/>
              <a:gd name="connsiteY127" fmla="*/ 1266740 h 1342734"/>
              <a:gd name="connsiteX128" fmla="*/ 800667 w 10678681"/>
              <a:gd name="connsiteY128" fmla="*/ 1282041 h 1342734"/>
              <a:gd name="connsiteX129" fmla="*/ 644906 w 10678681"/>
              <a:gd name="connsiteY129" fmla="*/ 1273685 h 1342734"/>
              <a:gd name="connsiteX130" fmla="*/ 379869 w 10678681"/>
              <a:gd name="connsiteY130" fmla="*/ 1339165 h 1342734"/>
              <a:gd name="connsiteX131" fmla="*/ 137696 w 10678681"/>
              <a:gd name="connsiteY131" fmla="*/ 1319217 h 1342734"/>
              <a:gd name="connsiteX132" fmla="*/ 54250 w 10678681"/>
              <a:gd name="connsiteY132" fmla="*/ 1315838 h 1342734"/>
              <a:gd name="connsiteX133" fmla="*/ 28042 w 10678681"/>
              <a:gd name="connsiteY133" fmla="*/ 1297822 h 1342734"/>
              <a:gd name="connsiteX134" fmla="*/ 0 w 10678681"/>
              <a:gd name="connsiteY134" fmla="*/ 1294612 h 1342734"/>
              <a:gd name="connsiteX135" fmla="*/ 0 w 10678681"/>
              <a:gd name="connsiteY135"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09062 h 1342734"/>
              <a:gd name="connsiteX14" fmla="*/ 9840045 w 10678681"/>
              <a:gd name="connsiteY14" fmla="*/ 223033 h 1342734"/>
              <a:gd name="connsiteX15" fmla="*/ 9679639 w 10678681"/>
              <a:gd name="connsiteY15" fmla="*/ 24718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276883 w 10678681"/>
              <a:gd name="connsiteY30" fmla="*/ 588214 h 1342734"/>
              <a:gd name="connsiteX31" fmla="*/ 8086698 w 10678681"/>
              <a:gd name="connsiteY31" fmla="*/ 605185 h 1342734"/>
              <a:gd name="connsiteX32" fmla="*/ 7982378 w 10678681"/>
              <a:gd name="connsiteY32" fmla="*/ 629799 h 1342734"/>
              <a:gd name="connsiteX33" fmla="*/ 7947952 w 10678681"/>
              <a:gd name="connsiteY33" fmla="*/ 648003 h 1342734"/>
              <a:gd name="connsiteX34" fmla="*/ 7890112 w 10678681"/>
              <a:gd name="connsiteY34" fmla="*/ 677915 h 1342734"/>
              <a:gd name="connsiteX35" fmla="*/ 7853284 w 10678681"/>
              <a:gd name="connsiteY35" fmla="*/ 723588 h 1342734"/>
              <a:gd name="connsiteX36" fmla="*/ 7802383 w 10678681"/>
              <a:gd name="connsiteY36" fmla="*/ 739359 h 1342734"/>
              <a:gd name="connsiteX37" fmla="*/ 7730518 w 10678681"/>
              <a:gd name="connsiteY37" fmla="*/ 739526 h 1342734"/>
              <a:gd name="connsiteX38" fmla="*/ 7720084 w 10678681"/>
              <a:gd name="connsiteY38" fmla="*/ 760750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58094 w 10678681"/>
              <a:gd name="connsiteY45" fmla="*/ 990679 h 1342734"/>
              <a:gd name="connsiteX46" fmla="*/ 7257893 w 10678681"/>
              <a:gd name="connsiteY46" fmla="*/ 991204 h 1342734"/>
              <a:gd name="connsiteX47" fmla="*/ 7247153 w 10678681"/>
              <a:gd name="connsiteY47" fmla="*/ 991550 h 1342734"/>
              <a:gd name="connsiteX48" fmla="*/ 7193612 w 10678681"/>
              <a:gd name="connsiteY48" fmla="*/ 987042 h 1342734"/>
              <a:gd name="connsiteX49" fmla="*/ 7132632 w 10678681"/>
              <a:gd name="connsiteY49" fmla="*/ 1042036 h 1342734"/>
              <a:gd name="connsiteX50" fmla="*/ 7105610 w 10678681"/>
              <a:gd name="connsiteY50" fmla="*/ 1053537 h 1342734"/>
              <a:gd name="connsiteX51" fmla="*/ 7069148 w 10678681"/>
              <a:gd name="connsiteY51" fmla="*/ 1047163 h 1342734"/>
              <a:gd name="connsiteX52" fmla="*/ 7039634 w 10678681"/>
              <a:gd name="connsiteY52" fmla="*/ 1059971 h 1342734"/>
              <a:gd name="connsiteX53" fmla="*/ 7033445 w 10678681"/>
              <a:gd name="connsiteY53" fmla="*/ 1063314 h 1342734"/>
              <a:gd name="connsiteX54" fmla="*/ 6999157 w 10678681"/>
              <a:gd name="connsiteY54" fmla="*/ 1055282 h 1342734"/>
              <a:gd name="connsiteX55" fmla="*/ 6981874 w 10678681"/>
              <a:gd name="connsiteY55" fmla="*/ 1053827 h 1342734"/>
              <a:gd name="connsiteX56" fmla="*/ 6976102 w 10678681"/>
              <a:gd name="connsiteY56" fmla="*/ 1047854 h 1342734"/>
              <a:gd name="connsiteX57" fmla="*/ 6951040 w 10678681"/>
              <a:gd name="connsiteY57" fmla="*/ 1048531 h 1342734"/>
              <a:gd name="connsiteX58" fmla="*/ 6948497 w 10678681"/>
              <a:gd name="connsiteY58" fmla="*/ 1050706 h 1342734"/>
              <a:gd name="connsiteX59" fmla="*/ 6926582 w 10678681"/>
              <a:gd name="connsiteY59" fmla="*/ 1043462 h 1342734"/>
              <a:gd name="connsiteX60" fmla="*/ 6833743 w 10678681"/>
              <a:gd name="connsiteY60" fmla="*/ 1027960 h 1342734"/>
              <a:gd name="connsiteX61" fmla="*/ 6687090 w 10678681"/>
              <a:gd name="connsiteY61" fmla="*/ 1063250 h 1342734"/>
              <a:gd name="connsiteX62" fmla="*/ 6431838 w 10678681"/>
              <a:gd name="connsiteY62" fmla="*/ 1063226 h 1342734"/>
              <a:gd name="connsiteX63" fmla="*/ 6327795 w 10678681"/>
              <a:gd name="connsiteY63" fmla="*/ 1088142 h 1342734"/>
              <a:gd name="connsiteX64" fmla="*/ 6136549 w 10678681"/>
              <a:gd name="connsiteY64" fmla="*/ 1100268 h 1342734"/>
              <a:gd name="connsiteX65" fmla="*/ 6004655 w 10678681"/>
              <a:gd name="connsiteY65" fmla="*/ 1114946 h 1342734"/>
              <a:gd name="connsiteX66" fmla="*/ 5936643 w 10678681"/>
              <a:gd name="connsiteY66" fmla="*/ 1095428 h 1342734"/>
              <a:gd name="connsiteX67" fmla="*/ 5912484 w 10678681"/>
              <a:gd name="connsiteY67" fmla="*/ 1112624 h 1342734"/>
              <a:gd name="connsiteX68" fmla="*/ 5908387 w 10678681"/>
              <a:gd name="connsiteY68" fmla="*/ 1116018 h 1342734"/>
              <a:gd name="connsiteX69" fmla="*/ 5890495 w 10678681"/>
              <a:gd name="connsiteY69" fmla="*/ 1120268 h 1342734"/>
              <a:gd name="connsiteX70" fmla="*/ 5887318 w 10678681"/>
              <a:gd name="connsiteY70" fmla="*/ 1133134 h 1342734"/>
              <a:gd name="connsiteX71" fmla="*/ 5861726 w 10678681"/>
              <a:gd name="connsiteY71" fmla="*/ 1147891 h 1342734"/>
              <a:gd name="connsiteX72" fmla="*/ 5805823 w 10678681"/>
              <a:gd name="connsiteY72" fmla="*/ 1152457 h 1342734"/>
              <a:gd name="connsiteX73" fmla="*/ 5689841 w 10678681"/>
              <a:gd name="connsiteY73" fmla="*/ 1176232 h 1342734"/>
              <a:gd name="connsiteX74" fmla="*/ 5605119 w 10678681"/>
              <a:gd name="connsiteY74" fmla="*/ 1190202 h 1342734"/>
              <a:gd name="connsiteX75" fmla="*/ 5488513 w 10678681"/>
              <a:gd name="connsiteY75" fmla="*/ 1205367 h 1342734"/>
              <a:gd name="connsiteX76" fmla="*/ 5402905 w 10678681"/>
              <a:gd name="connsiteY76" fmla="*/ 1241191 h 1342734"/>
              <a:gd name="connsiteX77" fmla="*/ 5192893 w 10678681"/>
              <a:gd name="connsiteY77" fmla="*/ 1247188 h 1342734"/>
              <a:gd name="connsiteX78" fmla="*/ 5164025 w 10678681"/>
              <a:gd name="connsiteY78" fmla="*/ 1257028 h 1342734"/>
              <a:gd name="connsiteX79" fmla="*/ 5103589 w 10678681"/>
              <a:gd name="connsiteY79" fmla="*/ 1263189 h 1342734"/>
              <a:gd name="connsiteX80" fmla="*/ 4894688 w 10678681"/>
              <a:gd name="connsiteY80" fmla="*/ 1247184 h 1342734"/>
              <a:gd name="connsiteX81" fmla="*/ 4788036 w 10678681"/>
              <a:gd name="connsiteY81" fmla="*/ 1238182 h 1342734"/>
              <a:gd name="connsiteX82" fmla="*/ 4747555 w 10678681"/>
              <a:gd name="connsiteY82" fmla="*/ 1252768 h 1342734"/>
              <a:gd name="connsiteX83" fmla="*/ 4679644 w 10678681"/>
              <a:gd name="connsiteY83" fmla="*/ 1276603 h 1342734"/>
              <a:gd name="connsiteX84" fmla="*/ 4617473 w 10678681"/>
              <a:gd name="connsiteY84" fmla="*/ 1296467 h 1342734"/>
              <a:gd name="connsiteX85" fmla="*/ 4564919 w 10678681"/>
              <a:gd name="connsiteY85" fmla="*/ 1325507 h 1342734"/>
              <a:gd name="connsiteX86" fmla="*/ 4566586 w 10678681"/>
              <a:gd name="connsiteY86" fmla="*/ 1316963 h 1342734"/>
              <a:gd name="connsiteX87" fmla="*/ 4556303 w 10678681"/>
              <a:gd name="connsiteY87" fmla="*/ 1300262 h 1342734"/>
              <a:gd name="connsiteX88" fmla="*/ 4502358 w 10678681"/>
              <a:gd name="connsiteY88" fmla="*/ 1302558 h 1342734"/>
              <a:gd name="connsiteX89" fmla="*/ 4498919 w 10678681"/>
              <a:gd name="connsiteY89" fmla="*/ 1312115 h 1342734"/>
              <a:gd name="connsiteX90" fmla="*/ 4492075 w 10678681"/>
              <a:gd name="connsiteY90" fmla="*/ 1313357 h 1342734"/>
              <a:gd name="connsiteX91" fmla="*/ 4487466 w 10678681"/>
              <a:gd name="connsiteY91" fmla="*/ 1304102 h 1342734"/>
              <a:gd name="connsiteX92" fmla="*/ 4398292 w 10678681"/>
              <a:gd name="connsiteY92" fmla="*/ 1278410 h 1342734"/>
              <a:gd name="connsiteX93" fmla="*/ 4306088 w 10678681"/>
              <a:gd name="connsiteY93" fmla="*/ 1282512 h 1342734"/>
              <a:gd name="connsiteX94" fmla="*/ 4188995 w 10678681"/>
              <a:gd name="connsiteY94" fmla="*/ 1296718 h 1342734"/>
              <a:gd name="connsiteX95" fmla="*/ 4136582 w 10678681"/>
              <a:gd name="connsiteY95" fmla="*/ 1287687 h 1342734"/>
              <a:gd name="connsiteX96" fmla="*/ 4064614 w 10678681"/>
              <a:gd name="connsiteY96" fmla="*/ 1296118 h 1342734"/>
              <a:gd name="connsiteX97" fmla="*/ 3900948 w 10678681"/>
              <a:gd name="connsiteY97" fmla="*/ 1322156 h 1342734"/>
              <a:gd name="connsiteX98" fmla="*/ 3787890 w 10678681"/>
              <a:gd name="connsiteY98" fmla="*/ 1322164 h 1342734"/>
              <a:gd name="connsiteX99" fmla="*/ 3745993 w 10678681"/>
              <a:gd name="connsiteY99" fmla="*/ 1342630 h 1342734"/>
              <a:gd name="connsiteX100" fmla="*/ 3675785 w 10678681"/>
              <a:gd name="connsiteY100" fmla="*/ 1326802 h 1342734"/>
              <a:gd name="connsiteX101" fmla="*/ 3623856 w 10678681"/>
              <a:gd name="connsiteY101" fmla="*/ 1290804 h 1342734"/>
              <a:gd name="connsiteX102" fmla="*/ 3564933 w 10678681"/>
              <a:gd name="connsiteY102" fmla="*/ 1287147 h 1342734"/>
              <a:gd name="connsiteX103" fmla="*/ 3550537 w 10678681"/>
              <a:gd name="connsiteY103" fmla="*/ 1317552 h 1342734"/>
              <a:gd name="connsiteX104" fmla="*/ 3487736 w 10678681"/>
              <a:gd name="connsiteY104" fmla="*/ 1303493 h 1342734"/>
              <a:gd name="connsiteX105" fmla="*/ 3392548 w 10678681"/>
              <a:gd name="connsiteY105" fmla="*/ 1278741 h 1342734"/>
              <a:gd name="connsiteX106" fmla="*/ 3337466 w 10678681"/>
              <a:gd name="connsiteY106" fmla="*/ 1272537 h 1342734"/>
              <a:gd name="connsiteX107" fmla="*/ 3175981 w 10678681"/>
              <a:gd name="connsiteY107" fmla="*/ 1208973 h 1342734"/>
              <a:gd name="connsiteX108" fmla="*/ 3036856 w 10678681"/>
              <a:gd name="connsiteY108" fmla="*/ 1214383 h 1342734"/>
              <a:gd name="connsiteX109" fmla="*/ 2824973 w 10678681"/>
              <a:gd name="connsiteY109" fmla="*/ 1134864 h 1342734"/>
              <a:gd name="connsiteX110" fmla="*/ 2804398 w 10678681"/>
              <a:gd name="connsiteY110" fmla="*/ 1125556 h 1342734"/>
              <a:gd name="connsiteX111" fmla="*/ 2736109 w 10678681"/>
              <a:gd name="connsiteY111" fmla="*/ 1137717 h 1342734"/>
              <a:gd name="connsiteX112" fmla="*/ 2659096 w 10678681"/>
              <a:gd name="connsiteY112" fmla="*/ 1150294 h 1342734"/>
              <a:gd name="connsiteX113" fmla="*/ 2567088 w 10678681"/>
              <a:gd name="connsiteY113" fmla="*/ 1181781 h 1342734"/>
              <a:gd name="connsiteX114" fmla="*/ 2454501 w 10678681"/>
              <a:gd name="connsiteY114" fmla="*/ 1155455 h 1342734"/>
              <a:gd name="connsiteX115" fmla="*/ 2385161 w 10678681"/>
              <a:gd name="connsiteY115" fmla="*/ 1161312 h 1342734"/>
              <a:gd name="connsiteX116" fmla="*/ 2273361 w 10678681"/>
              <a:gd name="connsiteY116" fmla="*/ 1134090 h 1342734"/>
              <a:gd name="connsiteX117" fmla="*/ 2132003 w 10678681"/>
              <a:gd name="connsiteY117" fmla="*/ 1139225 h 1342734"/>
              <a:gd name="connsiteX118" fmla="*/ 2041224 w 10678681"/>
              <a:gd name="connsiteY118" fmla="*/ 1147536 h 1342734"/>
              <a:gd name="connsiteX119" fmla="*/ 2010157 w 10678681"/>
              <a:gd name="connsiteY119" fmla="*/ 1152767 h 1342734"/>
              <a:gd name="connsiteX120" fmla="*/ 1859213 w 10678681"/>
              <a:gd name="connsiteY120" fmla="*/ 1199540 h 1342734"/>
              <a:gd name="connsiteX121" fmla="*/ 1735877 w 10678681"/>
              <a:gd name="connsiteY121" fmla="*/ 1246527 h 1342734"/>
              <a:gd name="connsiteX122" fmla="*/ 1705069 w 10678681"/>
              <a:gd name="connsiteY122" fmla="*/ 1251989 h 1342734"/>
              <a:gd name="connsiteX123" fmla="*/ 1279827 w 10678681"/>
              <a:gd name="connsiteY123" fmla="*/ 1245307 h 1342734"/>
              <a:gd name="connsiteX124" fmla="*/ 1021737 w 10678681"/>
              <a:gd name="connsiteY124" fmla="*/ 1238739 h 1342734"/>
              <a:gd name="connsiteX125" fmla="*/ 959820 w 10678681"/>
              <a:gd name="connsiteY125" fmla="*/ 1275863 h 1342734"/>
              <a:gd name="connsiteX126" fmla="*/ 929137 w 10678681"/>
              <a:gd name="connsiteY126" fmla="*/ 1273957 h 1342734"/>
              <a:gd name="connsiteX127" fmla="*/ 878849 w 10678681"/>
              <a:gd name="connsiteY127" fmla="*/ 1266740 h 1342734"/>
              <a:gd name="connsiteX128" fmla="*/ 800667 w 10678681"/>
              <a:gd name="connsiteY128" fmla="*/ 1282041 h 1342734"/>
              <a:gd name="connsiteX129" fmla="*/ 644906 w 10678681"/>
              <a:gd name="connsiteY129" fmla="*/ 1273685 h 1342734"/>
              <a:gd name="connsiteX130" fmla="*/ 379869 w 10678681"/>
              <a:gd name="connsiteY130" fmla="*/ 1339165 h 1342734"/>
              <a:gd name="connsiteX131" fmla="*/ 137696 w 10678681"/>
              <a:gd name="connsiteY131" fmla="*/ 1319217 h 1342734"/>
              <a:gd name="connsiteX132" fmla="*/ 54250 w 10678681"/>
              <a:gd name="connsiteY132" fmla="*/ 1315838 h 1342734"/>
              <a:gd name="connsiteX133" fmla="*/ 28042 w 10678681"/>
              <a:gd name="connsiteY133" fmla="*/ 1297822 h 1342734"/>
              <a:gd name="connsiteX134" fmla="*/ 0 w 10678681"/>
              <a:gd name="connsiteY134" fmla="*/ 1294612 h 1342734"/>
              <a:gd name="connsiteX135" fmla="*/ 0 w 10678681"/>
              <a:gd name="connsiteY135"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09062 h 1342734"/>
              <a:gd name="connsiteX14" fmla="*/ 9840045 w 10678681"/>
              <a:gd name="connsiteY14" fmla="*/ 223033 h 1342734"/>
              <a:gd name="connsiteX15" fmla="*/ 9679639 w 10678681"/>
              <a:gd name="connsiteY15" fmla="*/ 24718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276883 w 10678681"/>
              <a:gd name="connsiteY30" fmla="*/ 588214 h 1342734"/>
              <a:gd name="connsiteX31" fmla="*/ 8086698 w 10678681"/>
              <a:gd name="connsiteY31" fmla="*/ 605185 h 1342734"/>
              <a:gd name="connsiteX32" fmla="*/ 7982378 w 10678681"/>
              <a:gd name="connsiteY32" fmla="*/ 629799 h 1342734"/>
              <a:gd name="connsiteX33" fmla="*/ 7947952 w 10678681"/>
              <a:gd name="connsiteY33" fmla="*/ 648003 h 1342734"/>
              <a:gd name="connsiteX34" fmla="*/ 7890112 w 10678681"/>
              <a:gd name="connsiteY34" fmla="*/ 677915 h 1342734"/>
              <a:gd name="connsiteX35" fmla="*/ 7853284 w 10678681"/>
              <a:gd name="connsiteY35" fmla="*/ 723588 h 1342734"/>
              <a:gd name="connsiteX36" fmla="*/ 7802383 w 10678681"/>
              <a:gd name="connsiteY36" fmla="*/ 739359 h 1342734"/>
              <a:gd name="connsiteX37" fmla="*/ 7730518 w 10678681"/>
              <a:gd name="connsiteY37" fmla="*/ 739526 h 1342734"/>
              <a:gd name="connsiteX38" fmla="*/ 7720084 w 10678681"/>
              <a:gd name="connsiteY38" fmla="*/ 760750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58094 w 10678681"/>
              <a:gd name="connsiteY45" fmla="*/ 990679 h 1342734"/>
              <a:gd name="connsiteX46" fmla="*/ 7257893 w 10678681"/>
              <a:gd name="connsiteY46" fmla="*/ 991204 h 1342734"/>
              <a:gd name="connsiteX47" fmla="*/ 7247153 w 10678681"/>
              <a:gd name="connsiteY47" fmla="*/ 991550 h 1342734"/>
              <a:gd name="connsiteX48" fmla="*/ 7193612 w 10678681"/>
              <a:gd name="connsiteY48" fmla="*/ 987042 h 1342734"/>
              <a:gd name="connsiteX49" fmla="*/ 7132632 w 10678681"/>
              <a:gd name="connsiteY49" fmla="*/ 1042036 h 1342734"/>
              <a:gd name="connsiteX50" fmla="*/ 7105610 w 10678681"/>
              <a:gd name="connsiteY50" fmla="*/ 1053537 h 1342734"/>
              <a:gd name="connsiteX51" fmla="*/ 7069148 w 10678681"/>
              <a:gd name="connsiteY51" fmla="*/ 1047163 h 1342734"/>
              <a:gd name="connsiteX52" fmla="*/ 7039634 w 10678681"/>
              <a:gd name="connsiteY52" fmla="*/ 1059971 h 1342734"/>
              <a:gd name="connsiteX53" fmla="*/ 7033445 w 10678681"/>
              <a:gd name="connsiteY53" fmla="*/ 1063314 h 1342734"/>
              <a:gd name="connsiteX54" fmla="*/ 6999157 w 10678681"/>
              <a:gd name="connsiteY54" fmla="*/ 1055282 h 1342734"/>
              <a:gd name="connsiteX55" fmla="*/ 6981874 w 10678681"/>
              <a:gd name="connsiteY55" fmla="*/ 1053827 h 1342734"/>
              <a:gd name="connsiteX56" fmla="*/ 6976102 w 10678681"/>
              <a:gd name="connsiteY56" fmla="*/ 1047854 h 1342734"/>
              <a:gd name="connsiteX57" fmla="*/ 6951040 w 10678681"/>
              <a:gd name="connsiteY57" fmla="*/ 1048531 h 1342734"/>
              <a:gd name="connsiteX58" fmla="*/ 6948497 w 10678681"/>
              <a:gd name="connsiteY58" fmla="*/ 1050706 h 1342734"/>
              <a:gd name="connsiteX59" fmla="*/ 6926582 w 10678681"/>
              <a:gd name="connsiteY59" fmla="*/ 1043462 h 1342734"/>
              <a:gd name="connsiteX60" fmla="*/ 6833743 w 10678681"/>
              <a:gd name="connsiteY60" fmla="*/ 1027960 h 1342734"/>
              <a:gd name="connsiteX61" fmla="*/ 6687090 w 10678681"/>
              <a:gd name="connsiteY61" fmla="*/ 1063250 h 1342734"/>
              <a:gd name="connsiteX62" fmla="*/ 6431838 w 10678681"/>
              <a:gd name="connsiteY62" fmla="*/ 1063226 h 1342734"/>
              <a:gd name="connsiteX63" fmla="*/ 6327795 w 10678681"/>
              <a:gd name="connsiteY63" fmla="*/ 1088142 h 1342734"/>
              <a:gd name="connsiteX64" fmla="*/ 6136549 w 10678681"/>
              <a:gd name="connsiteY64" fmla="*/ 1100268 h 1342734"/>
              <a:gd name="connsiteX65" fmla="*/ 6004655 w 10678681"/>
              <a:gd name="connsiteY65" fmla="*/ 1114946 h 1342734"/>
              <a:gd name="connsiteX66" fmla="*/ 5936643 w 10678681"/>
              <a:gd name="connsiteY66" fmla="*/ 1095428 h 1342734"/>
              <a:gd name="connsiteX67" fmla="*/ 5912484 w 10678681"/>
              <a:gd name="connsiteY67" fmla="*/ 1112624 h 1342734"/>
              <a:gd name="connsiteX68" fmla="*/ 5908387 w 10678681"/>
              <a:gd name="connsiteY68" fmla="*/ 1116018 h 1342734"/>
              <a:gd name="connsiteX69" fmla="*/ 5890495 w 10678681"/>
              <a:gd name="connsiteY69" fmla="*/ 1120268 h 1342734"/>
              <a:gd name="connsiteX70" fmla="*/ 5887318 w 10678681"/>
              <a:gd name="connsiteY70" fmla="*/ 1133134 h 1342734"/>
              <a:gd name="connsiteX71" fmla="*/ 5861726 w 10678681"/>
              <a:gd name="connsiteY71" fmla="*/ 1147891 h 1342734"/>
              <a:gd name="connsiteX72" fmla="*/ 5805823 w 10678681"/>
              <a:gd name="connsiteY72" fmla="*/ 1152457 h 1342734"/>
              <a:gd name="connsiteX73" fmla="*/ 5689841 w 10678681"/>
              <a:gd name="connsiteY73" fmla="*/ 1176232 h 1342734"/>
              <a:gd name="connsiteX74" fmla="*/ 5605119 w 10678681"/>
              <a:gd name="connsiteY74" fmla="*/ 1190202 h 1342734"/>
              <a:gd name="connsiteX75" fmla="*/ 5488513 w 10678681"/>
              <a:gd name="connsiteY75" fmla="*/ 1205367 h 1342734"/>
              <a:gd name="connsiteX76" fmla="*/ 5402905 w 10678681"/>
              <a:gd name="connsiteY76" fmla="*/ 1241191 h 1342734"/>
              <a:gd name="connsiteX77" fmla="*/ 5192893 w 10678681"/>
              <a:gd name="connsiteY77" fmla="*/ 1247188 h 1342734"/>
              <a:gd name="connsiteX78" fmla="*/ 5164025 w 10678681"/>
              <a:gd name="connsiteY78" fmla="*/ 1257028 h 1342734"/>
              <a:gd name="connsiteX79" fmla="*/ 5103589 w 10678681"/>
              <a:gd name="connsiteY79" fmla="*/ 1263189 h 1342734"/>
              <a:gd name="connsiteX80" fmla="*/ 4894688 w 10678681"/>
              <a:gd name="connsiteY80" fmla="*/ 1247184 h 1342734"/>
              <a:gd name="connsiteX81" fmla="*/ 4788036 w 10678681"/>
              <a:gd name="connsiteY81" fmla="*/ 1238182 h 1342734"/>
              <a:gd name="connsiteX82" fmla="*/ 4747555 w 10678681"/>
              <a:gd name="connsiteY82" fmla="*/ 1252768 h 1342734"/>
              <a:gd name="connsiteX83" fmla="*/ 4679644 w 10678681"/>
              <a:gd name="connsiteY83" fmla="*/ 1276603 h 1342734"/>
              <a:gd name="connsiteX84" fmla="*/ 4617473 w 10678681"/>
              <a:gd name="connsiteY84" fmla="*/ 1296467 h 1342734"/>
              <a:gd name="connsiteX85" fmla="*/ 4564919 w 10678681"/>
              <a:gd name="connsiteY85" fmla="*/ 1325507 h 1342734"/>
              <a:gd name="connsiteX86" fmla="*/ 4566586 w 10678681"/>
              <a:gd name="connsiteY86" fmla="*/ 1316963 h 1342734"/>
              <a:gd name="connsiteX87" fmla="*/ 4556303 w 10678681"/>
              <a:gd name="connsiteY87" fmla="*/ 1300262 h 1342734"/>
              <a:gd name="connsiteX88" fmla="*/ 4502358 w 10678681"/>
              <a:gd name="connsiteY88" fmla="*/ 1302558 h 1342734"/>
              <a:gd name="connsiteX89" fmla="*/ 4498919 w 10678681"/>
              <a:gd name="connsiteY89" fmla="*/ 1312115 h 1342734"/>
              <a:gd name="connsiteX90" fmla="*/ 4492075 w 10678681"/>
              <a:gd name="connsiteY90" fmla="*/ 1313357 h 1342734"/>
              <a:gd name="connsiteX91" fmla="*/ 4487466 w 10678681"/>
              <a:gd name="connsiteY91" fmla="*/ 1304102 h 1342734"/>
              <a:gd name="connsiteX92" fmla="*/ 4398292 w 10678681"/>
              <a:gd name="connsiteY92" fmla="*/ 1278410 h 1342734"/>
              <a:gd name="connsiteX93" fmla="*/ 4306088 w 10678681"/>
              <a:gd name="connsiteY93" fmla="*/ 1282512 h 1342734"/>
              <a:gd name="connsiteX94" fmla="*/ 4188995 w 10678681"/>
              <a:gd name="connsiteY94" fmla="*/ 1296718 h 1342734"/>
              <a:gd name="connsiteX95" fmla="*/ 4136582 w 10678681"/>
              <a:gd name="connsiteY95" fmla="*/ 1287687 h 1342734"/>
              <a:gd name="connsiteX96" fmla="*/ 4064614 w 10678681"/>
              <a:gd name="connsiteY96" fmla="*/ 1296118 h 1342734"/>
              <a:gd name="connsiteX97" fmla="*/ 3900948 w 10678681"/>
              <a:gd name="connsiteY97" fmla="*/ 1322156 h 1342734"/>
              <a:gd name="connsiteX98" fmla="*/ 3787890 w 10678681"/>
              <a:gd name="connsiteY98" fmla="*/ 1322164 h 1342734"/>
              <a:gd name="connsiteX99" fmla="*/ 3745993 w 10678681"/>
              <a:gd name="connsiteY99" fmla="*/ 1342630 h 1342734"/>
              <a:gd name="connsiteX100" fmla="*/ 3675785 w 10678681"/>
              <a:gd name="connsiteY100" fmla="*/ 1326802 h 1342734"/>
              <a:gd name="connsiteX101" fmla="*/ 3623856 w 10678681"/>
              <a:gd name="connsiteY101" fmla="*/ 1290804 h 1342734"/>
              <a:gd name="connsiteX102" fmla="*/ 3564933 w 10678681"/>
              <a:gd name="connsiteY102" fmla="*/ 1287147 h 1342734"/>
              <a:gd name="connsiteX103" fmla="*/ 3550537 w 10678681"/>
              <a:gd name="connsiteY103" fmla="*/ 1317552 h 1342734"/>
              <a:gd name="connsiteX104" fmla="*/ 3487736 w 10678681"/>
              <a:gd name="connsiteY104" fmla="*/ 1303493 h 1342734"/>
              <a:gd name="connsiteX105" fmla="*/ 3392548 w 10678681"/>
              <a:gd name="connsiteY105" fmla="*/ 1278741 h 1342734"/>
              <a:gd name="connsiteX106" fmla="*/ 3337466 w 10678681"/>
              <a:gd name="connsiteY106" fmla="*/ 1272537 h 1342734"/>
              <a:gd name="connsiteX107" fmla="*/ 3175981 w 10678681"/>
              <a:gd name="connsiteY107" fmla="*/ 1208973 h 1342734"/>
              <a:gd name="connsiteX108" fmla="*/ 3036856 w 10678681"/>
              <a:gd name="connsiteY108" fmla="*/ 1214383 h 1342734"/>
              <a:gd name="connsiteX109" fmla="*/ 2824973 w 10678681"/>
              <a:gd name="connsiteY109" fmla="*/ 1134864 h 1342734"/>
              <a:gd name="connsiteX110" fmla="*/ 2804398 w 10678681"/>
              <a:gd name="connsiteY110" fmla="*/ 1125556 h 1342734"/>
              <a:gd name="connsiteX111" fmla="*/ 2736109 w 10678681"/>
              <a:gd name="connsiteY111" fmla="*/ 1137717 h 1342734"/>
              <a:gd name="connsiteX112" fmla="*/ 2659096 w 10678681"/>
              <a:gd name="connsiteY112" fmla="*/ 1150294 h 1342734"/>
              <a:gd name="connsiteX113" fmla="*/ 2567088 w 10678681"/>
              <a:gd name="connsiteY113" fmla="*/ 1181781 h 1342734"/>
              <a:gd name="connsiteX114" fmla="*/ 2454501 w 10678681"/>
              <a:gd name="connsiteY114" fmla="*/ 1155455 h 1342734"/>
              <a:gd name="connsiteX115" fmla="*/ 2385161 w 10678681"/>
              <a:gd name="connsiteY115" fmla="*/ 1161312 h 1342734"/>
              <a:gd name="connsiteX116" fmla="*/ 2273361 w 10678681"/>
              <a:gd name="connsiteY116" fmla="*/ 1134090 h 1342734"/>
              <a:gd name="connsiteX117" fmla="*/ 2132003 w 10678681"/>
              <a:gd name="connsiteY117" fmla="*/ 1139225 h 1342734"/>
              <a:gd name="connsiteX118" fmla="*/ 2041224 w 10678681"/>
              <a:gd name="connsiteY118" fmla="*/ 1147536 h 1342734"/>
              <a:gd name="connsiteX119" fmla="*/ 2010157 w 10678681"/>
              <a:gd name="connsiteY119" fmla="*/ 1152767 h 1342734"/>
              <a:gd name="connsiteX120" fmla="*/ 1859213 w 10678681"/>
              <a:gd name="connsiteY120" fmla="*/ 1199540 h 1342734"/>
              <a:gd name="connsiteX121" fmla="*/ 1735877 w 10678681"/>
              <a:gd name="connsiteY121" fmla="*/ 1246527 h 1342734"/>
              <a:gd name="connsiteX122" fmla="*/ 1660167 w 10678681"/>
              <a:gd name="connsiteY122" fmla="*/ 1236849 h 1342734"/>
              <a:gd name="connsiteX123" fmla="*/ 1279827 w 10678681"/>
              <a:gd name="connsiteY123" fmla="*/ 1245307 h 1342734"/>
              <a:gd name="connsiteX124" fmla="*/ 1021737 w 10678681"/>
              <a:gd name="connsiteY124" fmla="*/ 1238739 h 1342734"/>
              <a:gd name="connsiteX125" fmla="*/ 959820 w 10678681"/>
              <a:gd name="connsiteY125" fmla="*/ 1275863 h 1342734"/>
              <a:gd name="connsiteX126" fmla="*/ 929137 w 10678681"/>
              <a:gd name="connsiteY126" fmla="*/ 1273957 h 1342734"/>
              <a:gd name="connsiteX127" fmla="*/ 878849 w 10678681"/>
              <a:gd name="connsiteY127" fmla="*/ 1266740 h 1342734"/>
              <a:gd name="connsiteX128" fmla="*/ 800667 w 10678681"/>
              <a:gd name="connsiteY128" fmla="*/ 1282041 h 1342734"/>
              <a:gd name="connsiteX129" fmla="*/ 644906 w 10678681"/>
              <a:gd name="connsiteY129" fmla="*/ 1273685 h 1342734"/>
              <a:gd name="connsiteX130" fmla="*/ 379869 w 10678681"/>
              <a:gd name="connsiteY130" fmla="*/ 1339165 h 1342734"/>
              <a:gd name="connsiteX131" fmla="*/ 137696 w 10678681"/>
              <a:gd name="connsiteY131" fmla="*/ 1319217 h 1342734"/>
              <a:gd name="connsiteX132" fmla="*/ 54250 w 10678681"/>
              <a:gd name="connsiteY132" fmla="*/ 1315838 h 1342734"/>
              <a:gd name="connsiteX133" fmla="*/ 28042 w 10678681"/>
              <a:gd name="connsiteY133" fmla="*/ 1297822 h 1342734"/>
              <a:gd name="connsiteX134" fmla="*/ 0 w 10678681"/>
              <a:gd name="connsiteY134" fmla="*/ 1294612 h 1342734"/>
              <a:gd name="connsiteX135" fmla="*/ 0 w 10678681"/>
              <a:gd name="connsiteY135" fmla="*/ 0 h 13427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10678681" h="1342734">
                <a:moveTo>
                  <a:pt x="0" y="0"/>
                </a:moveTo>
                <a:lnTo>
                  <a:pt x="10678681" y="0"/>
                </a:lnTo>
                <a:lnTo>
                  <a:pt x="10666019" y="7876"/>
                </a:lnTo>
                <a:cubicBezTo>
                  <a:pt x="10653407" y="16166"/>
                  <a:pt x="10642107" y="24244"/>
                  <a:pt x="10632825" y="32153"/>
                </a:cubicBezTo>
                <a:cubicBezTo>
                  <a:pt x="10592272" y="36323"/>
                  <a:pt x="10556884" y="50892"/>
                  <a:pt x="10516219" y="45588"/>
                </a:cubicBezTo>
                <a:cubicBezTo>
                  <a:pt x="10497465" y="38035"/>
                  <a:pt x="10481313" y="25649"/>
                  <a:pt x="10456989" y="979"/>
                </a:cubicBezTo>
                <a:cubicBezTo>
                  <a:pt x="10458435" y="21260"/>
                  <a:pt x="10448472" y="9612"/>
                  <a:pt x="10438642" y="1524"/>
                </a:cubicBezTo>
                <a:cubicBezTo>
                  <a:pt x="10430119" y="11702"/>
                  <a:pt x="10417632" y="41266"/>
                  <a:pt x="10407146" y="43659"/>
                </a:cubicBezTo>
                <a:cubicBezTo>
                  <a:pt x="10379701" y="2826"/>
                  <a:pt x="10370665" y="125005"/>
                  <a:pt x="10341159" y="103824"/>
                </a:cubicBezTo>
                <a:cubicBezTo>
                  <a:pt x="10332001" y="120367"/>
                  <a:pt x="10274736" y="115685"/>
                  <a:pt x="10244930" y="94599"/>
                </a:cubicBezTo>
                <a:cubicBezTo>
                  <a:pt x="10189350" y="132718"/>
                  <a:pt x="10178914" y="158571"/>
                  <a:pt x="10115334" y="155658"/>
                </a:cubicBezTo>
                <a:cubicBezTo>
                  <a:pt x="10110816" y="185325"/>
                  <a:pt x="10047419" y="166765"/>
                  <a:pt x="10068157" y="215673"/>
                </a:cubicBezTo>
                <a:cubicBezTo>
                  <a:pt x="10047157" y="216184"/>
                  <a:pt x="10029060" y="198149"/>
                  <a:pt x="10045431" y="229568"/>
                </a:cubicBezTo>
                <a:cubicBezTo>
                  <a:pt x="10018897" y="234017"/>
                  <a:pt x="9963426" y="205273"/>
                  <a:pt x="9929077" y="209062"/>
                </a:cubicBezTo>
                <a:cubicBezTo>
                  <a:pt x="9910475" y="224494"/>
                  <a:pt x="9890198" y="272419"/>
                  <a:pt x="9840045" y="223033"/>
                </a:cubicBezTo>
                <a:cubicBezTo>
                  <a:pt x="9789999" y="276055"/>
                  <a:pt x="9744257" y="186744"/>
                  <a:pt x="9679639" y="247182"/>
                </a:cubicBezTo>
                <a:cubicBezTo>
                  <a:pt x="9634736" y="215294"/>
                  <a:pt x="9537501" y="238016"/>
                  <a:pt x="9498347" y="244723"/>
                </a:cubicBezTo>
                <a:cubicBezTo>
                  <a:pt x="9450379" y="244255"/>
                  <a:pt x="9394227" y="293607"/>
                  <a:pt x="9366026" y="299024"/>
                </a:cubicBezTo>
                <a:cubicBezTo>
                  <a:pt x="9341424" y="298595"/>
                  <a:pt x="9297504" y="338146"/>
                  <a:pt x="9316702" y="356523"/>
                </a:cubicBezTo>
                <a:cubicBezTo>
                  <a:pt x="9228105" y="319675"/>
                  <a:pt x="9206375" y="367221"/>
                  <a:pt x="9121744" y="365177"/>
                </a:cubicBezTo>
                <a:cubicBezTo>
                  <a:pt x="9093808" y="425910"/>
                  <a:pt x="9103257" y="373647"/>
                  <a:pt x="9061654" y="393730"/>
                </a:cubicBezTo>
                <a:cubicBezTo>
                  <a:pt x="9060114" y="344357"/>
                  <a:pt x="9015442" y="432718"/>
                  <a:pt x="8997577" y="380865"/>
                </a:cubicBezTo>
                <a:cubicBezTo>
                  <a:pt x="8969550" y="402056"/>
                  <a:pt x="8954076" y="446763"/>
                  <a:pt x="8907968" y="447345"/>
                </a:cubicBezTo>
                <a:cubicBezTo>
                  <a:pt x="8864369" y="428134"/>
                  <a:pt x="8818646" y="497461"/>
                  <a:pt x="8764163" y="471000"/>
                </a:cubicBezTo>
                <a:cubicBezTo>
                  <a:pt x="8744747" y="465539"/>
                  <a:pt x="8688469" y="474754"/>
                  <a:pt x="8680155" y="492404"/>
                </a:cubicBezTo>
                <a:cubicBezTo>
                  <a:pt x="8668902" y="497604"/>
                  <a:pt x="8654338" y="493892"/>
                  <a:pt x="8651436" y="511923"/>
                </a:cubicBezTo>
                <a:cubicBezTo>
                  <a:pt x="8645505" y="533975"/>
                  <a:pt x="8599739" y="507897"/>
                  <a:pt x="8609185" y="531525"/>
                </a:cubicBezTo>
                <a:cubicBezTo>
                  <a:pt x="8576806" y="513805"/>
                  <a:pt x="8560019" y="560634"/>
                  <a:pt x="8537091" y="574933"/>
                </a:cubicBezTo>
                <a:cubicBezTo>
                  <a:pt x="8510928" y="556486"/>
                  <a:pt x="8488623" y="604682"/>
                  <a:pt x="8435931" y="617926"/>
                </a:cubicBezTo>
                <a:cubicBezTo>
                  <a:pt x="8406978" y="596402"/>
                  <a:pt x="8400500" y="627188"/>
                  <a:pt x="8348623" y="600607"/>
                </a:cubicBezTo>
                <a:cubicBezTo>
                  <a:pt x="8347650" y="604255"/>
                  <a:pt x="8320537" y="587451"/>
                  <a:pt x="8276883" y="588214"/>
                </a:cubicBezTo>
                <a:cubicBezTo>
                  <a:pt x="8233229" y="588977"/>
                  <a:pt x="8147007" y="602039"/>
                  <a:pt x="8086698" y="605185"/>
                </a:cubicBezTo>
                <a:cubicBezTo>
                  <a:pt x="8018754" y="612533"/>
                  <a:pt x="8076794" y="658105"/>
                  <a:pt x="7982378" y="629799"/>
                </a:cubicBezTo>
                <a:cubicBezTo>
                  <a:pt x="7978309" y="650417"/>
                  <a:pt x="7968020" y="653434"/>
                  <a:pt x="7947952" y="648003"/>
                </a:cubicBezTo>
                <a:cubicBezTo>
                  <a:pt x="7915301" y="652980"/>
                  <a:pt x="7930086" y="699793"/>
                  <a:pt x="7890112" y="677915"/>
                </a:cubicBezTo>
                <a:cubicBezTo>
                  <a:pt x="7902561" y="702153"/>
                  <a:pt x="7831508" y="700184"/>
                  <a:pt x="7853284" y="723588"/>
                </a:cubicBezTo>
                <a:cubicBezTo>
                  <a:pt x="7838304" y="751013"/>
                  <a:pt x="7817999" y="714992"/>
                  <a:pt x="7802383" y="739359"/>
                </a:cubicBezTo>
                <a:cubicBezTo>
                  <a:pt x="7781922" y="742015"/>
                  <a:pt x="7755431" y="732207"/>
                  <a:pt x="7730518" y="739526"/>
                </a:cubicBezTo>
                <a:cubicBezTo>
                  <a:pt x="7716802" y="743091"/>
                  <a:pt x="7733019" y="753459"/>
                  <a:pt x="7720084" y="760750"/>
                </a:cubicBezTo>
                <a:cubicBezTo>
                  <a:pt x="7707149" y="768041"/>
                  <a:pt x="7671920" y="776612"/>
                  <a:pt x="7652907" y="783273"/>
                </a:cubicBezTo>
                <a:cubicBezTo>
                  <a:pt x="7630163" y="772504"/>
                  <a:pt x="7616976" y="783101"/>
                  <a:pt x="7606008" y="800717"/>
                </a:cubicBezTo>
                <a:cubicBezTo>
                  <a:pt x="7561224" y="806541"/>
                  <a:pt x="7527083" y="837162"/>
                  <a:pt x="7480223" y="856821"/>
                </a:cubicBezTo>
                <a:cubicBezTo>
                  <a:pt x="7422566" y="851729"/>
                  <a:pt x="7406130" y="898621"/>
                  <a:pt x="7356005" y="919462"/>
                </a:cubicBezTo>
                <a:cubicBezTo>
                  <a:pt x="7301710" y="896412"/>
                  <a:pt x="7327853" y="963334"/>
                  <a:pt x="7305396" y="986228"/>
                </a:cubicBezTo>
                <a:lnTo>
                  <a:pt x="7266251" y="967864"/>
                </a:lnTo>
                <a:lnTo>
                  <a:pt x="7258094" y="990679"/>
                </a:lnTo>
                <a:lnTo>
                  <a:pt x="7257893" y="991204"/>
                </a:lnTo>
                <a:lnTo>
                  <a:pt x="7247153" y="991550"/>
                </a:lnTo>
                <a:cubicBezTo>
                  <a:pt x="7228850" y="991013"/>
                  <a:pt x="7210872" y="989423"/>
                  <a:pt x="7193612" y="987042"/>
                </a:cubicBezTo>
                <a:cubicBezTo>
                  <a:pt x="7184018" y="1016185"/>
                  <a:pt x="7117645" y="991054"/>
                  <a:pt x="7132632" y="1042036"/>
                </a:cubicBezTo>
                <a:cubicBezTo>
                  <a:pt x="7109597" y="1040358"/>
                  <a:pt x="7092653" y="1020472"/>
                  <a:pt x="7105610" y="1053537"/>
                </a:cubicBezTo>
                <a:cubicBezTo>
                  <a:pt x="7098186" y="1053959"/>
                  <a:pt x="7071669" y="1042250"/>
                  <a:pt x="7069148" y="1047163"/>
                </a:cubicBezTo>
                <a:lnTo>
                  <a:pt x="7039634" y="1059971"/>
                </a:lnTo>
                <a:lnTo>
                  <a:pt x="7033445" y="1063314"/>
                </a:lnTo>
                <a:lnTo>
                  <a:pt x="6999157" y="1055282"/>
                </a:lnTo>
                <a:lnTo>
                  <a:pt x="6981874" y="1053827"/>
                </a:lnTo>
                <a:lnTo>
                  <a:pt x="6976102" y="1047854"/>
                </a:lnTo>
                <a:cubicBezTo>
                  <a:pt x="6970359" y="1044495"/>
                  <a:pt x="6962768" y="1043656"/>
                  <a:pt x="6951040" y="1048531"/>
                </a:cubicBezTo>
                <a:lnTo>
                  <a:pt x="6948497" y="1050706"/>
                </a:lnTo>
                <a:lnTo>
                  <a:pt x="6926582" y="1043462"/>
                </a:lnTo>
                <a:cubicBezTo>
                  <a:pt x="6919310" y="1039773"/>
                  <a:pt x="6839625" y="1034777"/>
                  <a:pt x="6833743" y="1027960"/>
                </a:cubicBezTo>
                <a:cubicBezTo>
                  <a:pt x="6776335" y="1015119"/>
                  <a:pt x="6761260" y="1047430"/>
                  <a:pt x="6687090" y="1063250"/>
                </a:cubicBezTo>
                <a:cubicBezTo>
                  <a:pt x="6621041" y="1075436"/>
                  <a:pt x="6482366" y="1074217"/>
                  <a:pt x="6431838" y="1063226"/>
                </a:cubicBezTo>
                <a:cubicBezTo>
                  <a:pt x="6405016" y="1060235"/>
                  <a:pt x="6309698" y="1067799"/>
                  <a:pt x="6327795" y="1088142"/>
                </a:cubicBezTo>
                <a:cubicBezTo>
                  <a:pt x="6241699" y="1050273"/>
                  <a:pt x="6228725" y="1111123"/>
                  <a:pt x="6136549" y="1100268"/>
                </a:cubicBezTo>
                <a:cubicBezTo>
                  <a:pt x="6096483" y="1157984"/>
                  <a:pt x="6053277" y="1099229"/>
                  <a:pt x="6004655" y="1114946"/>
                </a:cubicBezTo>
                <a:cubicBezTo>
                  <a:pt x="6010724" y="1065500"/>
                  <a:pt x="5948029" y="1149051"/>
                  <a:pt x="5936643" y="1095428"/>
                </a:cubicBezTo>
                <a:cubicBezTo>
                  <a:pt x="5928154" y="1099986"/>
                  <a:pt x="5920290" y="1106094"/>
                  <a:pt x="5912484" y="1112624"/>
                </a:cubicBezTo>
                <a:lnTo>
                  <a:pt x="5908387" y="1116018"/>
                </a:lnTo>
                <a:lnTo>
                  <a:pt x="5890495" y="1120268"/>
                </a:lnTo>
                <a:lnTo>
                  <a:pt x="5887318" y="1133134"/>
                </a:lnTo>
                <a:lnTo>
                  <a:pt x="5861726" y="1147891"/>
                </a:lnTo>
                <a:cubicBezTo>
                  <a:pt x="5851855" y="1151615"/>
                  <a:pt x="5818443" y="1153513"/>
                  <a:pt x="5805823" y="1152457"/>
                </a:cubicBezTo>
                <a:cubicBezTo>
                  <a:pt x="5761190" y="1128740"/>
                  <a:pt x="5745234" y="1208320"/>
                  <a:pt x="5689841" y="1176232"/>
                </a:cubicBezTo>
                <a:cubicBezTo>
                  <a:pt x="5645165" y="1182523"/>
                  <a:pt x="5638674" y="1185346"/>
                  <a:pt x="5605119" y="1190202"/>
                </a:cubicBezTo>
                <a:cubicBezTo>
                  <a:pt x="5595173" y="1211597"/>
                  <a:pt x="5481899" y="1180798"/>
                  <a:pt x="5488513" y="1205367"/>
                </a:cubicBezTo>
                <a:cubicBezTo>
                  <a:pt x="5455905" y="1184307"/>
                  <a:pt x="5430208" y="1229302"/>
                  <a:pt x="5402905" y="1241191"/>
                </a:cubicBezTo>
                <a:cubicBezTo>
                  <a:pt x="5353635" y="1248161"/>
                  <a:pt x="5228965" y="1244549"/>
                  <a:pt x="5192893" y="1247188"/>
                </a:cubicBezTo>
                <a:cubicBezTo>
                  <a:pt x="5191257" y="1250727"/>
                  <a:pt x="5178909" y="1254361"/>
                  <a:pt x="5164025" y="1257028"/>
                </a:cubicBezTo>
                <a:cubicBezTo>
                  <a:pt x="5149141" y="1259695"/>
                  <a:pt x="5121746" y="1277136"/>
                  <a:pt x="5103589" y="1263189"/>
                </a:cubicBezTo>
                <a:cubicBezTo>
                  <a:pt x="5020856" y="1221392"/>
                  <a:pt x="4961920" y="1251721"/>
                  <a:pt x="4894688" y="1247184"/>
                </a:cubicBezTo>
                <a:cubicBezTo>
                  <a:pt x="4819279" y="1247443"/>
                  <a:pt x="4886780" y="1276272"/>
                  <a:pt x="4788036" y="1238182"/>
                </a:cubicBezTo>
                <a:cubicBezTo>
                  <a:pt x="4780353" y="1258340"/>
                  <a:pt x="4768632" y="1260281"/>
                  <a:pt x="4747555" y="1252768"/>
                </a:cubicBezTo>
                <a:cubicBezTo>
                  <a:pt x="4711089" y="1254336"/>
                  <a:pt x="4719897" y="1302605"/>
                  <a:pt x="4679644" y="1276603"/>
                </a:cubicBezTo>
                <a:cubicBezTo>
                  <a:pt x="4651415" y="1288933"/>
                  <a:pt x="4636594" y="1288316"/>
                  <a:pt x="4617473" y="1296467"/>
                </a:cubicBezTo>
                <a:lnTo>
                  <a:pt x="4564919" y="1325507"/>
                </a:lnTo>
                <a:lnTo>
                  <a:pt x="4566586" y="1316963"/>
                </a:lnTo>
                <a:cubicBezTo>
                  <a:pt x="4569057" y="1308855"/>
                  <a:pt x="4571069" y="1299935"/>
                  <a:pt x="4556303" y="1300262"/>
                </a:cubicBezTo>
                <a:cubicBezTo>
                  <a:pt x="4525488" y="1305073"/>
                  <a:pt x="4517133" y="1269079"/>
                  <a:pt x="4502358" y="1302558"/>
                </a:cubicBezTo>
                <a:lnTo>
                  <a:pt x="4498919" y="1312115"/>
                </a:lnTo>
                <a:lnTo>
                  <a:pt x="4492075" y="1313357"/>
                </a:lnTo>
                <a:cubicBezTo>
                  <a:pt x="4488463" y="1312870"/>
                  <a:pt x="4486534" y="1310394"/>
                  <a:pt x="4487466" y="1304102"/>
                </a:cubicBezTo>
                <a:cubicBezTo>
                  <a:pt x="4457512" y="1328789"/>
                  <a:pt x="4426787" y="1287064"/>
                  <a:pt x="4398292" y="1278410"/>
                </a:cubicBezTo>
                <a:cubicBezTo>
                  <a:pt x="4375210" y="1302378"/>
                  <a:pt x="4366248" y="1283298"/>
                  <a:pt x="4306088" y="1282512"/>
                </a:cubicBezTo>
                <a:cubicBezTo>
                  <a:pt x="4280844" y="1310113"/>
                  <a:pt x="4237476" y="1258925"/>
                  <a:pt x="4188995" y="1296718"/>
                </a:cubicBezTo>
                <a:cubicBezTo>
                  <a:pt x="4186961" y="1293392"/>
                  <a:pt x="4157312" y="1287787"/>
                  <a:pt x="4136582" y="1287687"/>
                </a:cubicBezTo>
                <a:cubicBezTo>
                  <a:pt x="4115852" y="1287587"/>
                  <a:pt x="4081037" y="1280166"/>
                  <a:pt x="4064614" y="1296118"/>
                </a:cubicBezTo>
                <a:cubicBezTo>
                  <a:pt x="3987264" y="1347194"/>
                  <a:pt x="3967205" y="1309881"/>
                  <a:pt x="3900948" y="1322156"/>
                </a:cubicBezTo>
                <a:cubicBezTo>
                  <a:pt x="3826014" y="1330612"/>
                  <a:pt x="3831060" y="1333478"/>
                  <a:pt x="3787890" y="1322164"/>
                </a:cubicBezTo>
                <a:cubicBezTo>
                  <a:pt x="3777929" y="1303028"/>
                  <a:pt x="3766063" y="1332733"/>
                  <a:pt x="3745993" y="1342630"/>
                </a:cubicBezTo>
                <a:cubicBezTo>
                  <a:pt x="3709591" y="1345286"/>
                  <a:pt x="3712765" y="1296323"/>
                  <a:pt x="3675785" y="1326802"/>
                </a:cubicBezTo>
                <a:cubicBezTo>
                  <a:pt x="3682573" y="1300349"/>
                  <a:pt x="3606829" y="1318588"/>
                  <a:pt x="3623856" y="1290804"/>
                </a:cubicBezTo>
                <a:cubicBezTo>
                  <a:pt x="3600335" y="1267550"/>
                  <a:pt x="3588308" y="1307279"/>
                  <a:pt x="3564933" y="1287147"/>
                </a:cubicBezTo>
                <a:cubicBezTo>
                  <a:pt x="3538420" y="1283043"/>
                  <a:pt x="3579946" y="1314789"/>
                  <a:pt x="3550537" y="1317552"/>
                </a:cubicBezTo>
                <a:cubicBezTo>
                  <a:pt x="3514920" y="1316159"/>
                  <a:pt x="3514600" y="1364317"/>
                  <a:pt x="3487736" y="1303493"/>
                </a:cubicBezTo>
                <a:cubicBezTo>
                  <a:pt x="3450312" y="1319195"/>
                  <a:pt x="3443340" y="1291726"/>
                  <a:pt x="3392548" y="1278741"/>
                </a:cubicBezTo>
                <a:cubicBezTo>
                  <a:pt x="3371053" y="1294449"/>
                  <a:pt x="3354022" y="1287164"/>
                  <a:pt x="3337466" y="1272537"/>
                </a:cubicBezTo>
                <a:cubicBezTo>
                  <a:pt x="3287808" y="1277154"/>
                  <a:pt x="3231625" y="1217343"/>
                  <a:pt x="3175981" y="1208973"/>
                </a:cubicBezTo>
                <a:cubicBezTo>
                  <a:pt x="3115467" y="1227175"/>
                  <a:pt x="3096324" y="1223154"/>
                  <a:pt x="3036856" y="1214383"/>
                </a:cubicBezTo>
                <a:cubicBezTo>
                  <a:pt x="2976484" y="1195723"/>
                  <a:pt x="2863716" y="1149668"/>
                  <a:pt x="2824973" y="1134864"/>
                </a:cubicBezTo>
                <a:cubicBezTo>
                  <a:pt x="2817752" y="1140972"/>
                  <a:pt x="2802616" y="1134132"/>
                  <a:pt x="2804398" y="1125556"/>
                </a:cubicBezTo>
                <a:cubicBezTo>
                  <a:pt x="2796364" y="1128008"/>
                  <a:pt x="2737660" y="1151579"/>
                  <a:pt x="2736109" y="1137717"/>
                </a:cubicBezTo>
                <a:cubicBezTo>
                  <a:pt x="2696082" y="1134954"/>
                  <a:pt x="2695314" y="1134322"/>
                  <a:pt x="2659096" y="1150294"/>
                </a:cubicBezTo>
                <a:cubicBezTo>
                  <a:pt x="2582535" y="1124403"/>
                  <a:pt x="2622743" y="1189988"/>
                  <a:pt x="2567088" y="1181781"/>
                </a:cubicBezTo>
                <a:cubicBezTo>
                  <a:pt x="2523074" y="1153322"/>
                  <a:pt x="2505741" y="1175022"/>
                  <a:pt x="2454501" y="1155455"/>
                </a:cubicBezTo>
                <a:cubicBezTo>
                  <a:pt x="2435184" y="1199648"/>
                  <a:pt x="2405890" y="1149324"/>
                  <a:pt x="2385161" y="1161312"/>
                </a:cubicBezTo>
                <a:cubicBezTo>
                  <a:pt x="2329714" y="1166582"/>
                  <a:pt x="2322102" y="1137771"/>
                  <a:pt x="2273361" y="1134090"/>
                </a:cubicBezTo>
                <a:cubicBezTo>
                  <a:pt x="2270204" y="1112590"/>
                  <a:pt x="2164540" y="1136821"/>
                  <a:pt x="2132003" y="1139225"/>
                </a:cubicBezTo>
                <a:cubicBezTo>
                  <a:pt x="2119616" y="1127805"/>
                  <a:pt x="2068429" y="1132839"/>
                  <a:pt x="2041224" y="1147536"/>
                </a:cubicBezTo>
                <a:cubicBezTo>
                  <a:pt x="2072319" y="1178143"/>
                  <a:pt x="2006941" y="1118646"/>
                  <a:pt x="2010157" y="1152767"/>
                </a:cubicBezTo>
                <a:cubicBezTo>
                  <a:pt x="1976080" y="1167742"/>
                  <a:pt x="1904926" y="1183913"/>
                  <a:pt x="1859213" y="1199540"/>
                </a:cubicBezTo>
                <a:cubicBezTo>
                  <a:pt x="1837985" y="1173314"/>
                  <a:pt x="1772946" y="1249813"/>
                  <a:pt x="1735877" y="1246527"/>
                </a:cubicBezTo>
                <a:cubicBezTo>
                  <a:pt x="1727774" y="1263559"/>
                  <a:pt x="1674382" y="1247072"/>
                  <a:pt x="1660167" y="1236849"/>
                </a:cubicBezTo>
                <a:cubicBezTo>
                  <a:pt x="1541640" y="1221134"/>
                  <a:pt x="1352140" y="1267338"/>
                  <a:pt x="1279827" y="1245307"/>
                </a:cubicBezTo>
                <a:lnTo>
                  <a:pt x="1021737" y="1238739"/>
                </a:lnTo>
                <a:cubicBezTo>
                  <a:pt x="1011829" y="1264670"/>
                  <a:pt x="960483" y="1235921"/>
                  <a:pt x="959820" y="1275863"/>
                </a:cubicBezTo>
                <a:cubicBezTo>
                  <a:pt x="950745" y="1291685"/>
                  <a:pt x="934594" y="1289700"/>
                  <a:pt x="929137" y="1273957"/>
                </a:cubicBezTo>
                <a:cubicBezTo>
                  <a:pt x="909281" y="1275184"/>
                  <a:pt x="894620" y="1293444"/>
                  <a:pt x="878849" y="1266740"/>
                </a:cubicBezTo>
                <a:cubicBezTo>
                  <a:pt x="851668" y="1267510"/>
                  <a:pt x="816599" y="1322523"/>
                  <a:pt x="800667" y="1282041"/>
                </a:cubicBezTo>
                <a:cubicBezTo>
                  <a:pt x="741645" y="1285469"/>
                  <a:pt x="699773" y="1269716"/>
                  <a:pt x="644906" y="1273685"/>
                </a:cubicBezTo>
                <a:cubicBezTo>
                  <a:pt x="541527" y="1321342"/>
                  <a:pt x="446058" y="1236106"/>
                  <a:pt x="379869" y="1339165"/>
                </a:cubicBezTo>
                <a:cubicBezTo>
                  <a:pt x="292000" y="1296022"/>
                  <a:pt x="211611" y="1323804"/>
                  <a:pt x="137696" y="1319217"/>
                </a:cubicBezTo>
                <a:cubicBezTo>
                  <a:pt x="102121" y="1327987"/>
                  <a:pt x="88791" y="1285209"/>
                  <a:pt x="54250" y="1315838"/>
                </a:cubicBezTo>
                <a:cubicBezTo>
                  <a:pt x="49461" y="1305340"/>
                  <a:pt x="39595" y="1300426"/>
                  <a:pt x="28042" y="1297822"/>
                </a:cubicBezTo>
                <a:lnTo>
                  <a:pt x="0" y="1294612"/>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38" name="Freeform: Shape 37">
            <a:extLst>
              <a:ext uri="{FF2B5EF4-FFF2-40B4-BE49-F238E27FC236}">
                <a16:creationId xmlns:a16="http://schemas.microsoft.com/office/drawing/2014/main" id="{EF693875-948C-4D9B-AE6F-8F6894277D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7088" y="6114199"/>
            <a:ext cx="6884912" cy="743802"/>
          </a:xfrm>
          <a:custGeom>
            <a:avLst/>
            <a:gdLst>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376455 w 6884912"/>
              <a:gd name="connsiteY7" fmla="*/ 1137381 h 1161397"/>
              <a:gd name="connsiteX8" fmla="*/ 478946 w 6884912"/>
              <a:gd name="connsiteY8" fmla="*/ 1106011 h 1161397"/>
              <a:gd name="connsiteX9" fmla="*/ 512111 w 6884912"/>
              <a:gd name="connsiteY9" fmla="*/ 1085599 h 1161397"/>
              <a:gd name="connsiteX10" fmla="*/ 567875 w 6884912"/>
              <a:gd name="connsiteY10" fmla="*/ 1051976 h 1161397"/>
              <a:gd name="connsiteX11" fmla="*/ 601644 w 6884912"/>
              <a:gd name="connsiteY11" fmla="*/ 1003997 h 1161397"/>
              <a:gd name="connsiteX12" fmla="*/ 651408 w 6884912"/>
              <a:gd name="connsiteY12" fmla="*/ 984938 h 1161397"/>
              <a:gd name="connsiteX13" fmla="*/ 673197 w 6884912"/>
              <a:gd name="connsiteY13" fmla="*/ 1010060 h 1161397"/>
              <a:gd name="connsiteX14" fmla="*/ 723108 w 6884912"/>
              <a:gd name="connsiteY14" fmla="*/ 980081 h 1161397"/>
              <a:gd name="connsiteX15" fmla="*/ 797699 w 6884912"/>
              <a:gd name="connsiteY15" fmla="*/ 931362 h 1161397"/>
              <a:gd name="connsiteX16" fmla="*/ 843359 w 6884912"/>
              <a:gd name="connsiteY16" fmla="*/ 910894 h 1161397"/>
              <a:gd name="connsiteX17" fmla="*/ 965215 w 6884912"/>
              <a:gd name="connsiteY17" fmla="*/ 846701 h 1161397"/>
              <a:gd name="connsiteX18" fmla="*/ 1085080 w 6884912"/>
              <a:gd name="connsiteY18" fmla="*/ 776086 h 1161397"/>
              <a:gd name="connsiteX19" fmla="*/ 1131224 w 6884912"/>
              <a:gd name="connsiteY19" fmla="*/ 706160 h 1161397"/>
              <a:gd name="connsiteX20" fmla="*/ 1138051 w 6884912"/>
              <a:gd name="connsiteY20" fmla="*/ 702034 h 1161397"/>
              <a:gd name="connsiteX21" fmla="*/ 1158800 w 6884912"/>
              <a:gd name="connsiteY21" fmla="*/ 700004 h 1161397"/>
              <a:gd name="connsiteX22" fmla="*/ 1166947 w 6884912"/>
              <a:gd name="connsiteY22" fmla="*/ 700762 h 1161397"/>
              <a:gd name="connsiteX23" fmla="*/ 1178135 w 6884912"/>
              <a:gd name="connsiteY23" fmla="*/ 698631 h 1161397"/>
              <a:gd name="connsiteX24" fmla="*/ 1178301 w 6884912"/>
              <a:gd name="connsiteY24" fmla="*/ 698094 h 1161397"/>
              <a:gd name="connsiteX25" fmla="*/ 1188995 w 6884912"/>
              <a:gd name="connsiteY25" fmla="*/ 697048 h 1161397"/>
              <a:gd name="connsiteX26" fmla="*/ 1242716 w 6884912"/>
              <a:gd name="connsiteY26" fmla="*/ 698052 h 1161397"/>
              <a:gd name="connsiteX27" fmla="*/ 1299977 w 6884912"/>
              <a:gd name="connsiteY27" fmla="*/ 639196 h 1161397"/>
              <a:gd name="connsiteX28" fmla="*/ 1326190 w 6884912"/>
              <a:gd name="connsiteY28" fmla="*/ 625955 h 1161397"/>
              <a:gd name="connsiteX29" fmla="*/ 1339600 w 6884912"/>
              <a:gd name="connsiteY29" fmla="*/ 616295 h 1161397"/>
              <a:gd name="connsiteX30" fmla="*/ 1340054 w 6884912"/>
              <a:gd name="connsiteY30" fmla="*/ 614022 h 1161397"/>
              <a:gd name="connsiteX31" fmla="*/ 1391606 w 6884912"/>
              <a:gd name="connsiteY31" fmla="*/ 615229 h 1161397"/>
              <a:gd name="connsiteX32" fmla="*/ 1397565 w 6884912"/>
              <a:gd name="connsiteY32" fmla="*/ 611490 h 1161397"/>
              <a:gd name="connsiteX33" fmla="*/ 1432302 w 6884912"/>
              <a:gd name="connsiteY33" fmla="*/ 617267 h 1161397"/>
              <a:gd name="connsiteX34" fmla="*/ 1449644 w 6884912"/>
              <a:gd name="connsiteY34" fmla="*/ 617591 h 1161397"/>
              <a:gd name="connsiteX35" fmla="*/ 1455793 w 6884912"/>
              <a:gd name="connsiteY35" fmla="*/ 623174 h 1161397"/>
              <a:gd name="connsiteX36" fmla="*/ 1480758 w 6884912"/>
              <a:gd name="connsiteY36" fmla="*/ 620863 h 1161397"/>
              <a:gd name="connsiteX37" fmla="*/ 1483154 w 6884912"/>
              <a:gd name="connsiteY37" fmla="*/ 618527 h 1161397"/>
              <a:gd name="connsiteX38" fmla="*/ 1505495 w 6884912"/>
              <a:gd name="connsiteY38" fmla="*/ 624325 h 1161397"/>
              <a:gd name="connsiteX39" fmla="*/ 1526340 w 6884912"/>
              <a:gd name="connsiteY39" fmla="*/ 638496 h 1161397"/>
              <a:gd name="connsiteX40" fmla="*/ 1731986 w 6884912"/>
              <a:gd name="connsiteY40" fmla="*/ 589682 h 1161397"/>
              <a:gd name="connsiteX41" fmla="*/ 1927935 w 6884912"/>
              <a:gd name="connsiteY41" fmla="*/ 628540 h 1161397"/>
              <a:gd name="connsiteX42" fmla="*/ 2039075 w 6884912"/>
              <a:gd name="connsiteY42" fmla="*/ 599964 h 1161397"/>
              <a:gd name="connsiteX43" fmla="*/ 2066980 w 6884912"/>
              <a:gd name="connsiteY43" fmla="*/ 550413 h 1161397"/>
              <a:gd name="connsiteX44" fmla="*/ 2352236 w 6884912"/>
              <a:gd name="connsiteY44" fmla="*/ 519602 h 1161397"/>
              <a:gd name="connsiteX45" fmla="*/ 2420791 w 6884912"/>
              <a:gd name="connsiteY45" fmla="*/ 492826 h 1161397"/>
              <a:gd name="connsiteX46" fmla="*/ 2489932 w 6884912"/>
              <a:gd name="connsiteY46" fmla="*/ 507864 h 1161397"/>
              <a:gd name="connsiteX47" fmla="*/ 2512917 w 6884912"/>
              <a:gd name="connsiteY47" fmla="*/ 489127 h 1161397"/>
              <a:gd name="connsiteX48" fmla="*/ 2516783 w 6884912"/>
              <a:gd name="connsiteY48" fmla="*/ 485473 h 1161397"/>
              <a:gd name="connsiteX49" fmla="*/ 2534360 w 6884912"/>
              <a:gd name="connsiteY49" fmla="*/ 480064 h 1161397"/>
              <a:gd name="connsiteX50" fmla="*/ 2536691 w 6884912"/>
              <a:gd name="connsiteY50" fmla="*/ 467018 h 1161397"/>
              <a:gd name="connsiteX51" fmla="*/ 2561265 w 6884912"/>
              <a:gd name="connsiteY51" fmla="*/ 450623 h 1161397"/>
              <a:gd name="connsiteX52" fmla="*/ 2594349 w 6884912"/>
              <a:gd name="connsiteY52" fmla="*/ 443884 h 1161397"/>
              <a:gd name="connsiteX53" fmla="*/ 2754324 w 6884912"/>
              <a:gd name="connsiteY53" fmla="*/ 424766 h 1161397"/>
              <a:gd name="connsiteX54" fmla="*/ 2848470 w 6884912"/>
              <a:gd name="connsiteY54" fmla="*/ 405966 h 1161397"/>
              <a:gd name="connsiteX55" fmla="*/ 2881772 w 6884912"/>
              <a:gd name="connsiteY55" fmla="*/ 387260 h 1161397"/>
              <a:gd name="connsiteX56" fmla="*/ 2929932 w 6884912"/>
              <a:gd name="connsiteY56" fmla="*/ 368912 h 1161397"/>
              <a:gd name="connsiteX57" fmla="*/ 3013020 w 6884912"/>
              <a:gd name="connsiteY57" fmla="*/ 327578 h 1161397"/>
              <a:gd name="connsiteX58" fmla="*/ 3127968 w 6884912"/>
              <a:gd name="connsiteY58" fmla="*/ 287613 h 1161397"/>
              <a:gd name="connsiteX59" fmla="*/ 3222191 w 6884912"/>
              <a:gd name="connsiteY59" fmla="*/ 307887 h 1161397"/>
              <a:gd name="connsiteX60" fmla="*/ 3227953 w 6884912"/>
              <a:gd name="connsiteY60" fmla="*/ 297650 h 1161397"/>
              <a:gd name="connsiteX61" fmla="*/ 3287859 w 6884912"/>
              <a:gd name="connsiteY61" fmla="*/ 287558 h 1161397"/>
              <a:gd name="connsiteX62" fmla="*/ 3510042 w 6884912"/>
              <a:gd name="connsiteY62" fmla="*/ 311820 h 1161397"/>
              <a:gd name="connsiteX63" fmla="*/ 3626773 w 6884912"/>
              <a:gd name="connsiteY63" fmla="*/ 290452 h 1161397"/>
              <a:gd name="connsiteX64" fmla="*/ 3666217 w 6884912"/>
              <a:gd name="connsiteY64" fmla="*/ 273255 h 1161397"/>
              <a:gd name="connsiteX65" fmla="*/ 3732427 w 6884912"/>
              <a:gd name="connsiteY65" fmla="*/ 245039 h 1161397"/>
              <a:gd name="connsiteX66" fmla="*/ 3777022 w 6884912"/>
              <a:gd name="connsiteY66" fmla="*/ 200276 h 1161397"/>
              <a:gd name="connsiteX67" fmla="*/ 3791246 w 6884912"/>
              <a:gd name="connsiteY67" fmla="*/ 189996 h 1161397"/>
              <a:gd name="connsiteX68" fmla="*/ 3819864 w 6884912"/>
              <a:gd name="connsiteY68" fmla="*/ 194605 h 1161397"/>
              <a:gd name="connsiteX69" fmla="*/ 3830398 w 6884912"/>
              <a:gd name="connsiteY69" fmla="*/ 188383 h 1161397"/>
              <a:gd name="connsiteX70" fmla="*/ 3834360 w 6884912"/>
              <a:gd name="connsiteY70" fmla="*/ 188992 h 1161397"/>
              <a:gd name="connsiteX71" fmla="*/ 3843715 w 6884912"/>
              <a:gd name="connsiteY71" fmla="*/ 188752 h 1161397"/>
              <a:gd name="connsiteX72" fmla="*/ 3842609 w 6884912"/>
              <a:gd name="connsiteY72" fmla="*/ 197386 h 1161397"/>
              <a:gd name="connsiteX73" fmla="*/ 3853961 w 6884912"/>
              <a:gd name="connsiteY73" fmla="*/ 213380 h 1161397"/>
              <a:gd name="connsiteX74" fmla="*/ 3907640 w 6884912"/>
              <a:gd name="connsiteY74" fmla="*/ 207568 h 1161397"/>
              <a:gd name="connsiteX75" fmla="*/ 3910449 w 6884912"/>
              <a:gd name="connsiteY75" fmla="*/ 197808 h 1161397"/>
              <a:gd name="connsiteX76" fmla="*/ 3917197 w 6884912"/>
              <a:gd name="connsiteY76" fmla="*/ 196121 h 1161397"/>
              <a:gd name="connsiteX77" fmla="*/ 3922400 w 6884912"/>
              <a:gd name="connsiteY77" fmla="*/ 205056 h 1161397"/>
              <a:gd name="connsiteX78" fmla="*/ 4013061 w 6884912"/>
              <a:gd name="connsiteY78" fmla="*/ 224874 h 1161397"/>
              <a:gd name="connsiteX79" fmla="*/ 4134285 w 6884912"/>
              <a:gd name="connsiteY79" fmla="*/ 235592 h 1161397"/>
              <a:gd name="connsiteX80" fmla="*/ 4220717 w 6884912"/>
              <a:gd name="connsiteY80" fmla="*/ 192946 h 1161397"/>
              <a:gd name="connsiteX81" fmla="*/ 4228802 w 6884912"/>
              <a:gd name="connsiteY81" fmla="*/ 201468 h 1161397"/>
              <a:gd name="connsiteX82" fmla="*/ 4289361 w 6884912"/>
              <a:gd name="connsiteY82" fmla="*/ 196642 h 1161397"/>
              <a:gd name="connsiteX83" fmla="*/ 4498913 w 6884912"/>
              <a:gd name="connsiteY83" fmla="*/ 118915 h 1161397"/>
              <a:gd name="connsiteX84" fmla="*/ 4617330 w 6884912"/>
              <a:gd name="connsiteY84" fmla="*/ 111163 h 1161397"/>
              <a:gd name="connsiteX85" fmla="*/ 4659778 w 6884912"/>
              <a:gd name="connsiteY85" fmla="*/ 118219 h 1161397"/>
              <a:gd name="connsiteX86" fmla="*/ 4730870 w 6884912"/>
              <a:gd name="connsiteY86" fmla="*/ 129432 h 1161397"/>
              <a:gd name="connsiteX87" fmla="*/ 4785037 w 6884912"/>
              <a:gd name="connsiteY87" fmla="*/ 161964 h 1161397"/>
              <a:gd name="connsiteX88" fmla="*/ 4844073 w 6884912"/>
              <a:gd name="connsiteY88" fmla="*/ 161768 h 1161397"/>
              <a:gd name="connsiteX89" fmla="*/ 4856454 w 6884912"/>
              <a:gd name="connsiteY89" fmla="*/ 130488 h 1161397"/>
              <a:gd name="connsiteX90" fmla="*/ 4920038 w 6884912"/>
              <a:gd name="connsiteY90" fmla="*/ 140418 h 1161397"/>
              <a:gd name="connsiteX91" fmla="*/ 5016639 w 6884912"/>
              <a:gd name="connsiteY91" fmla="*/ 158905 h 1161397"/>
              <a:gd name="connsiteX92" fmla="*/ 5072009 w 6884912"/>
              <a:gd name="connsiteY92" fmla="*/ 161502 h 1161397"/>
              <a:gd name="connsiteX93" fmla="*/ 5223626 w 6884912"/>
              <a:gd name="connsiteY93" fmla="*/ 177356 h 1161397"/>
              <a:gd name="connsiteX94" fmla="*/ 5375773 w 6884912"/>
              <a:gd name="connsiteY94" fmla="*/ 199913 h 1161397"/>
              <a:gd name="connsiteX95" fmla="*/ 5467502 w 6884912"/>
              <a:gd name="connsiteY95" fmla="*/ 250963 h 1161397"/>
              <a:gd name="connsiteX96" fmla="*/ 5592395 w 6884912"/>
              <a:gd name="connsiteY96" fmla="*/ 265434 h 1161397"/>
              <a:gd name="connsiteX97" fmla="*/ 5613532 w 6884912"/>
              <a:gd name="connsiteY97" fmla="*/ 273379 h 1161397"/>
              <a:gd name="connsiteX98" fmla="*/ 5642173 w 6884912"/>
              <a:gd name="connsiteY98" fmla="*/ 266904 h 1161397"/>
              <a:gd name="connsiteX99" fmla="*/ 5756910 w 6884912"/>
              <a:gd name="connsiteY99" fmla="*/ 239211 h 1161397"/>
              <a:gd name="connsiteX100" fmla="*/ 5846667 w 6884912"/>
              <a:gd name="connsiteY100" fmla="*/ 201786 h 1161397"/>
              <a:gd name="connsiteX101" fmla="*/ 5960732 w 6884912"/>
              <a:gd name="connsiteY101" fmla="*/ 220708 h 1161397"/>
              <a:gd name="connsiteX102" fmla="*/ 6029542 w 6884912"/>
              <a:gd name="connsiteY102" fmla="*/ 210339 h 1161397"/>
              <a:gd name="connsiteX103" fmla="*/ 6141123 w 6884912"/>
              <a:gd name="connsiteY103" fmla="*/ 159923 h 1161397"/>
              <a:gd name="connsiteX104" fmla="*/ 6290640 w 6884912"/>
              <a:gd name="connsiteY104" fmla="*/ 167441 h 1161397"/>
              <a:gd name="connsiteX105" fmla="*/ 6322806 w 6884912"/>
              <a:gd name="connsiteY105" fmla="*/ 213293 h 1161397"/>
              <a:gd name="connsiteX106" fmla="*/ 6364914 w 6884912"/>
              <a:gd name="connsiteY106" fmla="*/ 240140 h 1161397"/>
              <a:gd name="connsiteX107" fmla="*/ 6380420 w 6884912"/>
              <a:gd name="connsiteY107" fmla="*/ 173195 h 1161397"/>
              <a:gd name="connsiteX108" fmla="*/ 6507891 w 6884912"/>
              <a:gd name="connsiteY108" fmla="*/ 118474 h 1161397"/>
              <a:gd name="connsiteX109" fmla="*/ 6571807 w 6884912"/>
              <a:gd name="connsiteY109" fmla="*/ 98636 h 1161397"/>
              <a:gd name="connsiteX110" fmla="*/ 6671880 w 6884912"/>
              <a:gd name="connsiteY110" fmla="*/ 82931 h 1161397"/>
              <a:gd name="connsiteX111" fmla="*/ 6702266 w 6884912"/>
              <a:gd name="connsiteY111" fmla="*/ 75470 h 1161397"/>
              <a:gd name="connsiteX112" fmla="*/ 6845802 w 6884912"/>
              <a:gd name="connsiteY112" fmla="*/ 24496 h 1161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Lst>
            <a:rect l="l" t="t" r="r" b="b"/>
            <a:pathLst>
              <a:path w="6884912" h="1161397">
                <a:moveTo>
                  <a:pt x="6884912" y="0"/>
                </a:moveTo>
                <a:lnTo>
                  <a:pt x="6884912" y="1161397"/>
                </a:lnTo>
                <a:lnTo>
                  <a:pt x="0" y="1161397"/>
                </a:lnTo>
                <a:lnTo>
                  <a:pt x="27135" y="1147460"/>
                </a:lnTo>
                <a:cubicBezTo>
                  <a:pt x="57431" y="1167048"/>
                  <a:pt x="61886" y="1135904"/>
                  <a:pt x="115388" y="1159043"/>
                </a:cubicBezTo>
                <a:cubicBezTo>
                  <a:pt x="116121" y="1155340"/>
                  <a:pt x="117370" y="1151777"/>
                  <a:pt x="119094" y="1148463"/>
                </a:cubicBezTo>
                <a:cubicBezTo>
                  <a:pt x="129121" y="1129214"/>
                  <a:pt x="152727" y="1122391"/>
                  <a:pt x="171824" y="1133224"/>
                </a:cubicBezTo>
                <a:cubicBezTo>
                  <a:pt x="254344" y="1161369"/>
                  <a:pt x="315458" y="1143220"/>
                  <a:pt x="376455" y="1137381"/>
                </a:cubicBezTo>
                <a:cubicBezTo>
                  <a:pt x="443775" y="1125614"/>
                  <a:pt x="382885" y="1083927"/>
                  <a:pt x="478946" y="1106011"/>
                </a:cubicBezTo>
                <a:cubicBezTo>
                  <a:pt x="481662" y="1085172"/>
                  <a:pt x="491731" y="1081489"/>
                  <a:pt x="512111" y="1085599"/>
                </a:cubicBezTo>
                <a:cubicBezTo>
                  <a:pt x="544368" y="1078502"/>
                  <a:pt x="526559" y="1032754"/>
                  <a:pt x="567875" y="1051976"/>
                </a:cubicBezTo>
                <a:cubicBezTo>
                  <a:pt x="553871" y="1028602"/>
                  <a:pt x="624901" y="1025930"/>
                  <a:pt x="601644" y="1003997"/>
                </a:cubicBezTo>
                <a:cubicBezTo>
                  <a:pt x="614803" y="975652"/>
                  <a:pt x="637415" y="1010272"/>
                  <a:pt x="651408" y="984938"/>
                </a:cubicBezTo>
                <a:cubicBezTo>
                  <a:pt x="673042" y="974024"/>
                  <a:pt x="646948" y="1015207"/>
                  <a:pt x="673197" y="1010060"/>
                </a:cubicBezTo>
                <a:cubicBezTo>
                  <a:pt x="703527" y="999318"/>
                  <a:pt x="718626" y="1045053"/>
                  <a:pt x="723108" y="980081"/>
                </a:cubicBezTo>
                <a:cubicBezTo>
                  <a:pt x="760262" y="985126"/>
                  <a:pt x="757827" y="957145"/>
                  <a:pt x="797699" y="931362"/>
                </a:cubicBezTo>
                <a:cubicBezTo>
                  <a:pt x="821097" y="940623"/>
                  <a:pt x="833565" y="929189"/>
                  <a:pt x="843359" y="910894"/>
                </a:cubicBezTo>
                <a:cubicBezTo>
                  <a:pt x="887668" y="902160"/>
                  <a:pt x="919738" y="869376"/>
                  <a:pt x="965215" y="846701"/>
                </a:cubicBezTo>
                <a:cubicBezTo>
                  <a:pt x="1023081" y="848019"/>
                  <a:pt x="1036422" y="800154"/>
                  <a:pt x="1085080" y="776086"/>
                </a:cubicBezTo>
                <a:cubicBezTo>
                  <a:pt x="1140763" y="795544"/>
                  <a:pt x="1110309" y="730471"/>
                  <a:pt x="1131224" y="706160"/>
                </a:cubicBezTo>
                <a:lnTo>
                  <a:pt x="1138051" y="702034"/>
                </a:lnTo>
                <a:lnTo>
                  <a:pt x="1158800" y="700004"/>
                </a:lnTo>
                <a:lnTo>
                  <a:pt x="1166947" y="700762"/>
                </a:lnTo>
                <a:cubicBezTo>
                  <a:pt x="1172432" y="700717"/>
                  <a:pt x="1175913" y="699961"/>
                  <a:pt x="1178135" y="698631"/>
                </a:cubicBezTo>
                <a:lnTo>
                  <a:pt x="1178301" y="698094"/>
                </a:lnTo>
                <a:lnTo>
                  <a:pt x="1188995" y="697048"/>
                </a:lnTo>
                <a:cubicBezTo>
                  <a:pt x="1207294" y="696390"/>
                  <a:pt x="1225337" y="696802"/>
                  <a:pt x="1242716" y="698052"/>
                </a:cubicBezTo>
                <a:cubicBezTo>
                  <a:pt x="1250387" y="668345"/>
                  <a:pt x="1318259" y="689091"/>
                  <a:pt x="1299977" y="639196"/>
                </a:cubicBezTo>
                <a:cubicBezTo>
                  <a:pt x="1323072" y="639367"/>
                  <a:pt x="1341279" y="658105"/>
                  <a:pt x="1326190" y="625955"/>
                </a:cubicBezTo>
                <a:cubicBezTo>
                  <a:pt x="1333572" y="625050"/>
                  <a:pt x="1337406" y="621362"/>
                  <a:pt x="1339600" y="616295"/>
                </a:cubicBezTo>
                <a:lnTo>
                  <a:pt x="1340054" y="614022"/>
                </a:lnTo>
                <a:lnTo>
                  <a:pt x="1391606" y="615229"/>
                </a:lnTo>
                <a:lnTo>
                  <a:pt x="1397565" y="611490"/>
                </a:lnTo>
                <a:lnTo>
                  <a:pt x="1432302" y="617267"/>
                </a:lnTo>
                <a:lnTo>
                  <a:pt x="1449644" y="617591"/>
                </a:lnTo>
                <a:lnTo>
                  <a:pt x="1455793" y="623174"/>
                </a:lnTo>
                <a:cubicBezTo>
                  <a:pt x="1461744" y="626151"/>
                  <a:pt x="1469373" y="626493"/>
                  <a:pt x="1480758" y="620863"/>
                </a:cubicBezTo>
                <a:lnTo>
                  <a:pt x="1483154" y="618527"/>
                </a:lnTo>
                <a:lnTo>
                  <a:pt x="1505495" y="624325"/>
                </a:lnTo>
                <a:cubicBezTo>
                  <a:pt x="1512992" y="627532"/>
                  <a:pt x="1520025" y="632078"/>
                  <a:pt x="1526340" y="638496"/>
                </a:cubicBezTo>
                <a:cubicBezTo>
                  <a:pt x="1586113" y="586768"/>
                  <a:pt x="1659006" y="610309"/>
                  <a:pt x="1731986" y="589682"/>
                </a:cubicBezTo>
                <a:cubicBezTo>
                  <a:pt x="1750397" y="523106"/>
                  <a:pt x="1896056" y="573257"/>
                  <a:pt x="1927935" y="628540"/>
                </a:cubicBezTo>
                <a:cubicBezTo>
                  <a:pt x="1912854" y="559823"/>
                  <a:pt x="2112261" y="676347"/>
                  <a:pt x="2039075" y="599964"/>
                </a:cubicBezTo>
                <a:cubicBezTo>
                  <a:pt x="2066036" y="601198"/>
                  <a:pt x="2086366" y="569532"/>
                  <a:pt x="2066980" y="550413"/>
                </a:cubicBezTo>
                <a:cubicBezTo>
                  <a:pt x="2155364" y="582582"/>
                  <a:pt x="2259548" y="514786"/>
                  <a:pt x="2352236" y="519602"/>
                </a:cubicBezTo>
                <a:cubicBezTo>
                  <a:pt x="2388450" y="459394"/>
                  <a:pt x="2373298" y="511682"/>
                  <a:pt x="2420791" y="492826"/>
                </a:cubicBezTo>
                <a:cubicBezTo>
                  <a:pt x="2417962" y="542563"/>
                  <a:pt x="2475071" y="455098"/>
                  <a:pt x="2489932" y="507864"/>
                </a:cubicBezTo>
                <a:cubicBezTo>
                  <a:pt x="2498105" y="502761"/>
                  <a:pt x="2505553" y="496153"/>
                  <a:pt x="2512917" y="489127"/>
                </a:cubicBezTo>
                <a:lnTo>
                  <a:pt x="2516783" y="485473"/>
                </a:lnTo>
                <a:lnTo>
                  <a:pt x="2534360" y="480064"/>
                </a:lnTo>
                <a:lnTo>
                  <a:pt x="2536691" y="467018"/>
                </a:lnTo>
                <a:lnTo>
                  <a:pt x="2561265" y="450623"/>
                </a:lnTo>
                <a:cubicBezTo>
                  <a:pt x="2570872" y="446262"/>
                  <a:pt x="2581686" y="443655"/>
                  <a:pt x="2594349" y="443884"/>
                </a:cubicBezTo>
                <a:cubicBezTo>
                  <a:pt x="2640435" y="464638"/>
                  <a:pt x="2696955" y="396361"/>
                  <a:pt x="2754324" y="424766"/>
                </a:cubicBezTo>
                <a:cubicBezTo>
                  <a:pt x="2775130" y="430896"/>
                  <a:pt x="2837731" y="423458"/>
                  <a:pt x="2848470" y="405966"/>
                </a:cubicBezTo>
                <a:cubicBezTo>
                  <a:pt x="2861295" y="401100"/>
                  <a:pt x="2876936" y="405309"/>
                  <a:pt x="2881772" y="387260"/>
                </a:cubicBezTo>
                <a:cubicBezTo>
                  <a:pt x="2890299" y="365261"/>
                  <a:pt x="2938134" y="392997"/>
                  <a:pt x="2929932" y="368912"/>
                </a:cubicBezTo>
                <a:cubicBezTo>
                  <a:pt x="2963844" y="387799"/>
                  <a:pt x="2986550" y="341223"/>
                  <a:pt x="3013020" y="327578"/>
                </a:cubicBezTo>
                <a:cubicBezTo>
                  <a:pt x="3040041" y="346996"/>
                  <a:pt x="3068934" y="299222"/>
                  <a:pt x="3127968" y="287613"/>
                </a:cubicBezTo>
                <a:cubicBezTo>
                  <a:pt x="3157770" y="310215"/>
                  <a:pt x="3167695" y="279445"/>
                  <a:pt x="3222191" y="307887"/>
                </a:cubicBezTo>
                <a:cubicBezTo>
                  <a:pt x="3223593" y="304249"/>
                  <a:pt x="3225533" y="300801"/>
                  <a:pt x="3227953" y="297650"/>
                </a:cubicBezTo>
                <a:cubicBezTo>
                  <a:pt x="3242008" y="279345"/>
                  <a:pt x="3268831" y="274825"/>
                  <a:pt x="3287859" y="287558"/>
                </a:cubicBezTo>
                <a:cubicBezTo>
                  <a:pt x="3373144" y="323866"/>
                  <a:pt x="3442657" y="311681"/>
                  <a:pt x="3510042" y="311820"/>
                </a:cubicBezTo>
                <a:cubicBezTo>
                  <a:pt x="3585274" y="306641"/>
                  <a:pt x="3525753" y="258887"/>
                  <a:pt x="3626773" y="290452"/>
                </a:cubicBezTo>
                <a:cubicBezTo>
                  <a:pt x="3633124" y="269835"/>
                  <a:pt x="3644693" y="267134"/>
                  <a:pt x="3666217" y="273255"/>
                </a:cubicBezTo>
                <a:cubicBezTo>
                  <a:pt x="3702502" y="269310"/>
                  <a:pt x="3690563" y="221720"/>
                  <a:pt x="3732427" y="245039"/>
                </a:cubicBezTo>
                <a:cubicBezTo>
                  <a:pt x="3720985" y="220241"/>
                  <a:pt x="3798776" y="224539"/>
                  <a:pt x="3777022" y="200276"/>
                </a:cubicBezTo>
                <a:cubicBezTo>
                  <a:pt x="3781759" y="193499"/>
                  <a:pt x="3786499" y="190723"/>
                  <a:pt x="3791246" y="189996"/>
                </a:cubicBezTo>
                <a:cubicBezTo>
                  <a:pt x="3800740" y="188542"/>
                  <a:pt x="3810265" y="195284"/>
                  <a:pt x="3819864" y="194605"/>
                </a:cubicBezTo>
                <a:lnTo>
                  <a:pt x="3830398" y="188383"/>
                </a:lnTo>
                <a:lnTo>
                  <a:pt x="3834360" y="188992"/>
                </a:lnTo>
                <a:lnTo>
                  <a:pt x="3843715" y="188752"/>
                </a:lnTo>
                <a:lnTo>
                  <a:pt x="3842609" y="197386"/>
                </a:lnTo>
                <a:cubicBezTo>
                  <a:pt x="3840673" y="205638"/>
                  <a:pt x="3839248" y="214671"/>
                  <a:pt x="3853961" y="213380"/>
                </a:cubicBezTo>
                <a:cubicBezTo>
                  <a:pt x="3884396" y="206569"/>
                  <a:pt x="3895082" y="241941"/>
                  <a:pt x="3907640" y="207568"/>
                </a:cubicBezTo>
                <a:lnTo>
                  <a:pt x="3910449" y="197808"/>
                </a:lnTo>
                <a:lnTo>
                  <a:pt x="3917197" y="196121"/>
                </a:lnTo>
                <a:cubicBezTo>
                  <a:pt x="3920833" y="196372"/>
                  <a:pt x="3922919" y="198717"/>
                  <a:pt x="3922400" y="205056"/>
                </a:cubicBezTo>
                <a:cubicBezTo>
                  <a:pt x="3950680" y="178467"/>
                  <a:pt x="3984062" y="218098"/>
                  <a:pt x="4013061" y="224874"/>
                </a:cubicBezTo>
                <a:cubicBezTo>
                  <a:pt x="4034530" y="199451"/>
                  <a:pt x="4074202" y="238734"/>
                  <a:pt x="4134285" y="235592"/>
                </a:cubicBezTo>
                <a:cubicBezTo>
                  <a:pt x="4157674" y="206403"/>
                  <a:pt x="4174806" y="233822"/>
                  <a:pt x="4220717" y="192946"/>
                </a:cubicBezTo>
                <a:cubicBezTo>
                  <a:pt x="4222964" y="196132"/>
                  <a:pt x="4225687" y="199002"/>
                  <a:pt x="4228802" y="201468"/>
                </a:cubicBezTo>
                <a:cubicBezTo>
                  <a:pt x="4246898" y="215792"/>
                  <a:pt x="4274013" y="213632"/>
                  <a:pt x="4289361" y="196642"/>
                </a:cubicBezTo>
                <a:cubicBezTo>
                  <a:pt x="4363212" y="140627"/>
                  <a:pt x="4433598" y="135488"/>
                  <a:pt x="4498913" y="118915"/>
                </a:cubicBezTo>
                <a:cubicBezTo>
                  <a:pt x="4573135" y="105586"/>
                  <a:pt x="4527062" y="166416"/>
                  <a:pt x="4617330" y="111163"/>
                </a:cubicBezTo>
                <a:cubicBezTo>
                  <a:pt x="4628518" y="129608"/>
                  <a:pt x="4640397" y="129405"/>
                  <a:pt x="4659778" y="118219"/>
                </a:cubicBezTo>
                <a:cubicBezTo>
                  <a:pt x="4695929" y="113193"/>
                  <a:pt x="4695958" y="162259"/>
                  <a:pt x="4730870" y="129432"/>
                </a:cubicBezTo>
                <a:cubicBezTo>
                  <a:pt x="4725822" y="156271"/>
                  <a:pt x="4800214" y="133127"/>
                  <a:pt x="4785037" y="161964"/>
                </a:cubicBezTo>
                <a:cubicBezTo>
                  <a:pt x="4810025" y="183633"/>
                  <a:pt x="4819434" y="143205"/>
                  <a:pt x="4844073" y="161768"/>
                </a:cubicBezTo>
                <a:cubicBezTo>
                  <a:pt x="4870797" y="164132"/>
                  <a:pt x="4827288" y="135164"/>
                  <a:pt x="4856454" y="130488"/>
                </a:cubicBezTo>
                <a:cubicBezTo>
                  <a:pt x="4892086" y="129553"/>
                  <a:pt x="4889263" y="81477"/>
                  <a:pt x="4920038" y="140418"/>
                </a:cubicBezTo>
                <a:cubicBezTo>
                  <a:pt x="4956358" y="122308"/>
                  <a:pt x="4965108" y="149263"/>
                  <a:pt x="5016639" y="158905"/>
                </a:cubicBezTo>
                <a:cubicBezTo>
                  <a:pt x="5037063" y="141828"/>
                  <a:pt x="5054534" y="147986"/>
                  <a:pt x="5072009" y="161502"/>
                </a:cubicBezTo>
                <a:cubicBezTo>
                  <a:pt x="5121260" y="153653"/>
                  <a:pt x="5167555" y="172635"/>
                  <a:pt x="5223626" y="177356"/>
                </a:cubicBezTo>
                <a:cubicBezTo>
                  <a:pt x="5282824" y="155243"/>
                  <a:pt x="5315859" y="195041"/>
                  <a:pt x="5375773" y="199913"/>
                </a:cubicBezTo>
                <a:cubicBezTo>
                  <a:pt x="5432511" y="156218"/>
                  <a:pt x="5417550" y="256036"/>
                  <a:pt x="5467502" y="250963"/>
                </a:cubicBezTo>
                <a:cubicBezTo>
                  <a:pt x="5547124" y="209975"/>
                  <a:pt x="5467171" y="283839"/>
                  <a:pt x="5592395" y="265434"/>
                </a:cubicBezTo>
                <a:cubicBezTo>
                  <a:pt x="5599201" y="258867"/>
                  <a:pt x="5614752" y="264706"/>
                  <a:pt x="5613532" y="273379"/>
                </a:cubicBezTo>
                <a:cubicBezTo>
                  <a:pt x="5621390" y="270408"/>
                  <a:pt x="5639720" y="253173"/>
                  <a:pt x="5642173" y="266904"/>
                </a:cubicBezTo>
                <a:cubicBezTo>
                  <a:pt x="5682296" y="267049"/>
                  <a:pt x="5721812" y="257513"/>
                  <a:pt x="5756910" y="239211"/>
                </a:cubicBezTo>
                <a:cubicBezTo>
                  <a:pt x="5834998" y="260050"/>
                  <a:pt x="5790596" y="197229"/>
                  <a:pt x="5846667" y="201786"/>
                </a:cubicBezTo>
                <a:cubicBezTo>
                  <a:pt x="5892444" y="227312"/>
                  <a:pt x="5908324" y="204527"/>
                  <a:pt x="5960732" y="220708"/>
                </a:cubicBezTo>
                <a:cubicBezTo>
                  <a:pt x="5977124" y="175349"/>
                  <a:pt x="6009640" y="223654"/>
                  <a:pt x="6029542" y="210339"/>
                </a:cubicBezTo>
                <a:cubicBezTo>
                  <a:pt x="6063108" y="261420"/>
                  <a:pt x="6107411" y="160034"/>
                  <a:pt x="6141123" y="159923"/>
                </a:cubicBezTo>
                <a:cubicBezTo>
                  <a:pt x="6198068" y="167749"/>
                  <a:pt x="6260628" y="219715"/>
                  <a:pt x="6290640" y="167441"/>
                </a:cubicBezTo>
                <a:cubicBezTo>
                  <a:pt x="6295193" y="188689"/>
                  <a:pt x="6290494" y="217816"/>
                  <a:pt x="6322806" y="213293"/>
                </a:cubicBezTo>
                <a:cubicBezTo>
                  <a:pt x="6335911" y="223881"/>
                  <a:pt x="6338726" y="256581"/>
                  <a:pt x="6364914" y="240140"/>
                </a:cubicBezTo>
                <a:cubicBezTo>
                  <a:pt x="6331888" y="211628"/>
                  <a:pt x="6385856" y="207033"/>
                  <a:pt x="6380420" y="173195"/>
                </a:cubicBezTo>
                <a:cubicBezTo>
                  <a:pt x="6420580" y="151473"/>
                  <a:pt x="6513519" y="179296"/>
                  <a:pt x="6507891" y="118474"/>
                </a:cubicBezTo>
                <a:cubicBezTo>
                  <a:pt x="6519398" y="82452"/>
                  <a:pt x="6571830" y="137398"/>
                  <a:pt x="6571807" y="98636"/>
                </a:cubicBezTo>
                <a:cubicBezTo>
                  <a:pt x="6594702" y="123421"/>
                  <a:pt x="6634676" y="82071"/>
                  <a:pt x="6671880" y="82931"/>
                </a:cubicBezTo>
                <a:cubicBezTo>
                  <a:pt x="6678855" y="65407"/>
                  <a:pt x="6687415" y="66196"/>
                  <a:pt x="6702266" y="75470"/>
                </a:cubicBezTo>
                <a:cubicBezTo>
                  <a:pt x="6747004" y="78450"/>
                  <a:pt x="6798307" y="53072"/>
                  <a:pt x="6845802" y="24496"/>
                </a:cubicBezTo>
                <a:close/>
              </a:path>
            </a:pathLst>
          </a:cu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reeform: Shape 39">
            <a:extLst>
              <a:ext uri="{FF2B5EF4-FFF2-40B4-BE49-F238E27FC236}">
                <a16:creationId xmlns:a16="http://schemas.microsoft.com/office/drawing/2014/main" id="{D8CF630E-BC57-4786-8B1F-C22C04E869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7088" y="6114200"/>
            <a:ext cx="6884912" cy="743802"/>
          </a:xfrm>
          <a:custGeom>
            <a:avLst/>
            <a:gdLst>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376455 w 6884912"/>
              <a:gd name="connsiteY7" fmla="*/ 1137381 h 1161397"/>
              <a:gd name="connsiteX8" fmla="*/ 478946 w 6884912"/>
              <a:gd name="connsiteY8" fmla="*/ 1106011 h 1161397"/>
              <a:gd name="connsiteX9" fmla="*/ 512111 w 6884912"/>
              <a:gd name="connsiteY9" fmla="*/ 1085599 h 1161397"/>
              <a:gd name="connsiteX10" fmla="*/ 567875 w 6884912"/>
              <a:gd name="connsiteY10" fmla="*/ 1051976 h 1161397"/>
              <a:gd name="connsiteX11" fmla="*/ 601644 w 6884912"/>
              <a:gd name="connsiteY11" fmla="*/ 1003997 h 1161397"/>
              <a:gd name="connsiteX12" fmla="*/ 651408 w 6884912"/>
              <a:gd name="connsiteY12" fmla="*/ 984938 h 1161397"/>
              <a:gd name="connsiteX13" fmla="*/ 673197 w 6884912"/>
              <a:gd name="connsiteY13" fmla="*/ 1010060 h 1161397"/>
              <a:gd name="connsiteX14" fmla="*/ 723108 w 6884912"/>
              <a:gd name="connsiteY14" fmla="*/ 980081 h 1161397"/>
              <a:gd name="connsiteX15" fmla="*/ 797699 w 6884912"/>
              <a:gd name="connsiteY15" fmla="*/ 931362 h 1161397"/>
              <a:gd name="connsiteX16" fmla="*/ 843359 w 6884912"/>
              <a:gd name="connsiteY16" fmla="*/ 910894 h 1161397"/>
              <a:gd name="connsiteX17" fmla="*/ 965215 w 6884912"/>
              <a:gd name="connsiteY17" fmla="*/ 846701 h 1161397"/>
              <a:gd name="connsiteX18" fmla="*/ 1085080 w 6884912"/>
              <a:gd name="connsiteY18" fmla="*/ 776086 h 1161397"/>
              <a:gd name="connsiteX19" fmla="*/ 1131224 w 6884912"/>
              <a:gd name="connsiteY19" fmla="*/ 706160 h 1161397"/>
              <a:gd name="connsiteX20" fmla="*/ 1138051 w 6884912"/>
              <a:gd name="connsiteY20" fmla="*/ 702034 h 1161397"/>
              <a:gd name="connsiteX21" fmla="*/ 1158800 w 6884912"/>
              <a:gd name="connsiteY21" fmla="*/ 700004 h 1161397"/>
              <a:gd name="connsiteX22" fmla="*/ 1166947 w 6884912"/>
              <a:gd name="connsiteY22" fmla="*/ 700762 h 1161397"/>
              <a:gd name="connsiteX23" fmla="*/ 1178135 w 6884912"/>
              <a:gd name="connsiteY23" fmla="*/ 698631 h 1161397"/>
              <a:gd name="connsiteX24" fmla="*/ 1178301 w 6884912"/>
              <a:gd name="connsiteY24" fmla="*/ 698094 h 1161397"/>
              <a:gd name="connsiteX25" fmla="*/ 1188995 w 6884912"/>
              <a:gd name="connsiteY25" fmla="*/ 697048 h 1161397"/>
              <a:gd name="connsiteX26" fmla="*/ 1242716 w 6884912"/>
              <a:gd name="connsiteY26" fmla="*/ 698052 h 1161397"/>
              <a:gd name="connsiteX27" fmla="*/ 1299977 w 6884912"/>
              <a:gd name="connsiteY27" fmla="*/ 639196 h 1161397"/>
              <a:gd name="connsiteX28" fmla="*/ 1326190 w 6884912"/>
              <a:gd name="connsiteY28" fmla="*/ 625955 h 1161397"/>
              <a:gd name="connsiteX29" fmla="*/ 1339600 w 6884912"/>
              <a:gd name="connsiteY29" fmla="*/ 616295 h 1161397"/>
              <a:gd name="connsiteX30" fmla="*/ 1340054 w 6884912"/>
              <a:gd name="connsiteY30" fmla="*/ 614022 h 1161397"/>
              <a:gd name="connsiteX31" fmla="*/ 1391606 w 6884912"/>
              <a:gd name="connsiteY31" fmla="*/ 615229 h 1161397"/>
              <a:gd name="connsiteX32" fmla="*/ 1397565 w 6884912"/>
              <a:gd name="connsiteY32" fmla="*/ 611490 h 1161397"/>
              <a:gd name="connsiteX33" fmla="*/ 1432302 w 6884912"/>
              <a:gd name="connsiteY33" fmla="*/ 617267 h 1161397"/>
              <a:gd name="connsiteX34" fmla="*/ 1449644 w 6884912"/>
              <a:gd name="connsiteY34" fmla="*/ 617591 h 1161397"/>
              <a:gd name="connsiteX35" fmla="*/ 1455793 w 6884912"/>
              <a:gd name="connsiteY35" fmla="*/ 623174 h 1161397"/>
              <a:gd name="connsiteX36" fmla="*/ 1480758 w 6884912"/>
              <a:gd name="connsiteY36" fmla="*/ 620863 h 1161397"/>
              <a:gd name="connsiteX37" fmla="*/ 1483154 w 6884912"/>
              <a:gd name="connsiteY37" fmla="*/ 618527 h 1161397"/>
              <a:gd name="connsiteX38" fmla="*/ 1505495 w 6884912"/>
              <a:gd name="connsiteY38" fmla="*/ 624325 h 1161397"/>
              <a:gd name="connsiteX39" fmla="*/ 1526340 w 6884912"/>
              <a:gd name="connsiteY39" fmla="*/ 638496 h 1161397"/>
              <a:gd name="connsiteX40" fmla="*/ 1731986 w 6884912"/>
              <a:gd name="connsiteY40" fmla="*/ 589682 h 1161397"/>
              <a:gd name="connsiteX41" fmla="*/ 1927935 w 6884912"/>
              <a:gd name="connsiteY41" fmla="*/ 628540 h 1161397"/>
              <a:gd name="connsiteX42" fmla="*/ 2039075 w 6884912"/>
              <a:gd name="connsiteY42" fmla="*/ 599964 h 1161397"/>
              <a:gd name="connsiteX43" fmla="*/ 2066980 w 6884912"/>
              <a:gd name="connsiteY43" fmla="*/ 550413 h 1161397"/>
              <a:gd name="connsiteX44" fmla="*/ 2352236 w 6884912"/>
              <a:gd name="connsiteY44" fmla="*/ 519602 h 1161397"/>
              <a:gd name="connsiteX45" fmla="*/ 2420791 w 6884912"/>
              <a:gd name="connsiteY45" fmla="*/ 492826 h 1161397"/>
              <a:gd name="connsiteX46" fmla="*/ 2489932 w 6884912"/>
              <a:gd name="connsiteY46" fmla="*/ 507864 h 1161397"/>
              <a:gd name="connsiteX47" fmla="*/ 2512917 w 6884912"/>
              <a:gd name="connsiteY47" fmla="*/ 489127 h 1161397"/>
              <a:gd name="connsiteX48" fmla="*/ 2516783 w 6884912"/>
              <a:gd name="connsiteY48" fmla="*/ 485473 h 1161397"/>
              <a:gd name="connsiteX49" fmla="*/ 2534360 w 6884912"/>
              <a:gd name="connsiteY49" fmla="*/ 480064 h 1161397"/>
              <a:gd name="connsiteX50" fmla="*/ 2536691 w 6884912"/>
              <a:gd name="connsiteY50" fmla="*/ 467018 h 1161397"/>
              <a:gd name="connsiteX51" fmla="*/ 2561265 w 6884912"/>
              <a:gd name="connsiteY51" fmla="*/ 450623 h 1161397"/>
              <a:gd name="connsiteX52" fmla="*/ 2594349 w 6884912"/>
              <a:gd name="connsiteY52" fmla="*/ 443884 h 1161397"/>
              <a:gd name="connsiteX53" fmla="*/ 2754324 w 6884912"/>
              <a:gd name="connsiteY53" fmla="*/ 424766 h 1161397"/>
              <a:gd name="connsiteX54" fmla="*/ 2848470 w 6884912"/>
              <a:gd name="connsiteY54" fmla="*/ 405966 h 1161397"/>
              <a:gd name="connsiteX55" fmla="*/ 2881772 w 6884912"/>
              <a:gd name="connsiteY55" fmla="*/ 387260 h 1161397"/>
              <a:gd name="connsiteX56" fmla="*/ 2929932 w 6884912"/>
              <a:gd name="connsiteY56" fmla="*/ 368912 h 1161397"/>
              <a:gd name="connsiteX57" fmla="*/ 3013020 w 6884912"/>
              <a:gd name="connsiteY57" fmla="*/ 327578 h 1161397"/>
              <a:gd name="connsiteX58" fmla="*/ 3127968 w 6884912"/>
              <a:gd name="connsiteY58" fmla="*/ 287613 h 1161397"/>
              <a:gd name="connsiteX59" fmla="*/ 3222191 w 6884912"/>
              <a:gd name="connsiteY59" fmla="*/ 307887 h 1161397"/>
              <a:gd name="connsiteX60" fmla="*/ 3227953 w 6884912"/>
              <a:gd name="connsiteY60" fmla="*/ 297650 h 1161397"/>
              <a:gd name="connsiteX61" fmla="*/ 3287859 w 6884912"/>
              <a:gd name="connsiteY61" fmla="*/ 287558 h 1161397"/>
              <a:gd name="connsiteX62" fmla="*/ 3510042 w 6884912"/>
              <a:gd name="connsiteY62" fmla="*/ 311820 h 1161397"/>
              <a:gd name="connsiteX63" fmla="*/ 3626773 w 6884912"/>
              <a:gd name="connsiteY63" fmla="*/ 290452 h 1161397"/>
              <a:gd name="connsiteX64" fmla="*/ 3666217 w 6884912"/>
              <a:gd name="connsiteY64" fmla="*/ 273255 h 1161397"/>
              <a:gd name="connsiteX65" fmla="*/ 3732427 w 6884912"/>
              <a:gd name="connsiteY65" fmla="*/ 245039 h 1161397"/>
              <a:gd name="connsiteX66" fmla="*/ 3777022 w 6884912"/>
              <a:gd name="connsiteY66" fmla="*/ 200276 h 1161397"/>
              <a:gd name="connsiteX67" fmla="*/ 3791246 w 6884912"/>
              <a:gd name="connsiteY67" fmla="*/ 189996 h 1161397"/>
              <a:gd name="connsiteX68" fmla="*/ 3819864 w 6884912"/>
              <a:gd name="connsiteY68" fmla="*/ 194605 h 1161397"/>
              <a:gd name="connsiteX69" fmla="*/ 3830398 w 6884912"/>
              <a:gd name="connsiteY69" fmla="*/ 188383 h 1161397"/>
              <a:gd name="connsiteX70" fmla="*/ 3834360 w 6884912"/>
              <a:gd name="connsiteY70" fmla="*/ 188992 h 1161397"/>
              <a:gd name="connsiteX71" fmla="*/ 3843715 w 6884912"/>
              <a:gd name="connsiteY71" fmla="*/ 188752 h 1161397"/>
              <a:gd name="connsiteX72" fmla="*/ 3842609 w 6884912"/>
              <a:gd name="connsiteY72" fmla="*/ 197386 h 1161397"/>
              <a:gd name="connsiteX73" fmla="*/ 3853961 w 6884912"/>
              <a:gd name="connsiteY73" fmla="*/ 213380 h 1161397"/>
              <a:gd name="connsiteX74" fmla="*/ 3907640 w 6884912"/>
              <a:gd name="connsiteY74" fmla="*/ 207568 h 1161397"/>
              <a:gd name="connsiteX75" fmla="*/ 3910449 w 6884912"/>
              <a:gd name="connsiteY75" fmla="*/ 197808 h 1161397"/>
              <a:gd name="connsiteX76" fmla="*/ 3917197 w 6884912"/>
              <a:gd name="connsiteY76" fmla="*/ 196121 h 1161397"/>
              <a:gd name="connsiteX77" fmla="*/ 3922400 w 6884912"/>
              <a:gd name="connsiteY77" fmla="*/ 205056 h 1161397"/>
              <a:gd name="connsiteX78" fmla="*/ 4013061 w 6884912"/>
              <a:gd name="connsiteY78" fmla="*/ 224874 h 1161397"/>
              <a:gd name="connsiteX79" fmla="*/ 4134285 w 6884912"/>
              <a:gd name="connsiteY79" fmla="*/ 235592 h 1161397"/>
              <a:gd name="connsiteX80" fmla="*/ 4220717 w 6884912"/>
              <a:gd name="connsiteY80" fmla="*/ 192946 h 1161397"/>
              <a:gd name="connsiteX81" fmla="*/ 4228802 w 6884912"/>
              <a:gd name="connsiteY81" fmla="*/ 201468 h 1161397"/>
              <a:gd name="connsiteX82" fmla="*/ 4289361 w 6884912"/>
              <a:gd name="connsiteY82" fmla="*/ 196642 h 1161397"/>
              <a:gd name="connsiteX83" fmla="*/ 4498913 w 6884912"/>
              <a:gd name="connsiteY83" fmla="*/ 118915 h 1161397"/>
              <a:gd name="connsiteX84" fmla="*/ 4617330 w 6884912"/>
              <a:gd name="connsiteY84" fmla="*/ 111163 h 1161397"/>
              <a:gd name="connsiteX85" fmla="*/ 4659778 w 6884912"/>
              <a:gd name="connsiteY85" fmla="*/ 118219 h 1161397"/>
              <a:gd name="connsiteX86" fmla="*/ 4730870 w 6884912"/>
              <a:gd name="connsiteY86" fmla="*/ 129432 h 1161397"/>
              <a:gd name="connsiteX87" fmla="*/ 4785037 w 6884912"/>
              <a:gd name="connsiteY87" fmla="*/ 161964 h 1161397"/>
              <a:gd name="connsiteX88" fmla="*/ 4844073 w 6884912"/>
              <a:gd name="connsiteY88" fmla="*/ 161768 h 1161397"/>
              <a:gd name="connsiteX89" fmla="*/ 4856454 w 6884912"/>
              <a:gd name="connsiteY89" fmla="*/ 130488 h 1161397"/>
              <a:gd name="connsiteX90" fmla="*/ 4920038 w 6884912"/>
              <a:gd name="connsiteY90" fmla="*/ 140418 h 1161397"/>
              <a:gd name="connsiteX91" fmla="*/ 5016639 w 6884912"/>
              <a:gd name="connsiteY91" fmla="*/ 158905 h 1161397"/>
              <a:gd name="connsiteX92" fmla="*/ 5072009 w 6884912"/>
              <a:gd name="connsiteY92" fmla="*/ 161502 h 1161397"/>
              <a:gd name="connsiteX93" fmla="*/ 5223626 w 6884912"/>
              <a:gd name="connsiteY93" fmla="*/ 177356 h 1161397"/>
              <a:gd name="connsiteX94" fmla="*/ 5375773 w 6884912"/>
              <a:gd name="connsiteY94" fmla="*/ 199913 h 1161397"/>
              <a:gd name="connsiteX95" fmla="*/ 5467502 w 6884912"/>
              <a:gd name="connsiteY95" fmla="*/ 250963 h 1161397"/>
              <a:gd name="connsiteX96" fmla="*/ 5592395 w 6884912"/>
              <a:gd name="connsiteY96" fmla="*/ 265434 h 1161397"/>
              <a:gd name="connsiteX97" fmla="*/ 5613532 w 6884912"/>
              <a:gd name="connsiteY97" fmla="*/ 273379 h 1161397"/>
              <a:gd name="connsiteX98" fmla="*/ 5642173 w 6884912"/>
              <a:gd name="connsiteY98" fmla="*/ 266904 h 1161397"/>
              <a:gd name="connsiteX99" fmla="*/ 5756910 w 6884912"/>
              <a:gd name="connsiteY99" fmla="*/ 239211 h 1161397"/>
              <a:gd name="connsiteX100" fmla="*/ 5846667 w 6884912"/>
              <a:gd name="connsiteY100" fmla="*/ 201786 h 1161397"/>
              <a:gd name="connsiteX101" fmla="*/ 5960732 w 6884912"/>
              <a:gd name="connsiteY101" fmla="*/ 220708 h 1161397"/>
              <a:gd name="connsiteX102" fmla="*/ 6029542 w 6884912"/>
              <a:gd name="connsiteY102" fmla="*/ 210339 h 1161397"/>
              <a:gd name="connsiteX103" fmla="*/ 6141123 w 6884912"/>
              <a:gd name="connsiteY103" fmla="*/ 159923 h 1161397"/>
              <a:gd name="connsiteX104" fmla="*/ 6290640 w 6884912"/>
              <a:gd name="connsiteY104" fmla="*/ 167441 h 1161397"/>
              <a:gd name="connsiteX105" fmla="*/ 6322806 w 6884912"/>
              <a:gd name="connsiteY105" fmla="*/ 213293 h 1161397"/>
              <a:gd name="connsiteX106" fmla="*/ 6364914 w 6884912"/>
              <a:gd name="connsiteY106" fmla="*/ 240140 h 1161397"/>
              <a:gd name="connsiteX107" fmla="*/ 6380420 w 6884912"/>
              <a:gd name="connsiteY107" fmla="*/ 173195 h 1161397"/>
              <a:gd name="connsiteX108" fmla="*/ 6507891 w 6884912"/>
              <a:gd name="connsiteY108" fmla="*/ 118474 h 1161397"/>
              <a:gd name="connsiteX109" fmla="*/ 6571807 w 6884912"/>
              <a:gd name="connsiteY109" fmla="*/ 98636 h 1161397"/>
              <a:gd name="connsiteX110" fmla="*/ 6671880 w 6884912"/>
              <a:gd name="connsiteY110" fmla="*/ 82931 h 1161397"/>
              <a:gd name="connsiteX111" fmla="*/ 6702266 w 6884912"/>
              <a:gd name="connsiteY111" fmla="*/ 75470 h 1161397"/>
              <a:gd name="connsiteX112" fmla="*/ 6845802 w 6884912"/>
              <a:gd name="connsiteY112" fmla="*/ 24496 h 1161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Lst>
            <a:rect l="l" t="t" r="r" b="b"/>
            <a:pathLst>
              <a:path w="6884912" h="1161397">
                <a:moveTo>
                  <a:pt x="6884912" y="0"/>
                </a:moveTo>
                <a:lnTo>
                  <a:pt x="6884912" y="1161397"/>
                </a:lnTo>
                <a:lnTo>
                  <a:pt x="0" y="1161397"/>
                </a:lnTo>
                <a:lnTo>
                  <a:pt x="27135" y="1147460"/>
                </a:lnTo>
                <a:cubicBezTo>
                  <a:pt x="57431" y="1167048"/>
                  <a:pt x="61886" y="1135904"/>
                  <a:pt x="115388" y="1159043"/>
                </a:cubicBezTo>
                <a:cubicBezTo>
                  <a:pt x="116121" y="1155340"/>
                  <a:pt x="117370" y="1151777"/>
                  <a:pt x="119094" y="1148463"/>
                </a:cubicBezTo>
                <a:cubicBezTo>
                  <a:pt x="129121" y="1129214"/>
                  <a:pt x="152727" y="1122391"/>
                  <a:pt x="171824" y="1133224"/>
                </a:cubicBezTo>
                <a:cubicBezTo>
                  <a:pt x="254344" y="1161369"/>
                  <a:pt x="315458" y="1143220"/>
                  <a:pt x="376455" y="1137381"/>
                </a:cubicBezTo>
                <a:cubicBezTo>
                  <a:pt x="443775" y="1125614"/>
                  <a:pt x="382885" y="1083927"/>
                  <a:pt x="478946" y="1106011"/>
                </a:cubicBezTo>
                <a:cubicBezTo>
                  <a:pt x="481662" y="1085172"/>
                  <a:pt x="491731" y="1081489"/>
                  <a:pt x="512111" y="1085599"/>
                </a:cubicBezTo>
                <a:cubicBezTo>
                  <a:pt x="544368" y="1078502"/>
                  <a:pt x="526559" y="1032754"/>
                  <a:pt x="567875" y="1051976"/>
                </a:cubicBezTo>
                <a:cubicBezTo>
                  <a:pt x="553871" y="1028602"/>
                  <a:pt x="624901" y="1025930"/>
                  <a:pt x="601644" y="1003997"/>
                </a:cubicBezTo>
                <a:cubicBezTo>
                  <a:pt x="614803" y="975652"/>
                  <a:pt x="637415" y="1010272"/>
                  <a:pt x="651408" y="984938"/>
                </a:cubicBezTo>
                <a:cubicBezTo>
                  <a:pt x="673042" y="974024"/>
                  <a:pt x="646948" y="1015207"/>
                  <a:pt x="673197" y="1010060"/>
                </a:cubicBezTo>
                <a:cubicBezTo>
                  <a:pt x="703527" y="999318"/>
                  <a:pt x="718626" y="1045053"/>
                  <a:pt x="723108" y="980081"/>
                </a:cubicBezTo>
                <a:cubicBezTo>
                  <a:pt x="760262" y="985126"/>
                  <a:pt x="757827" y="957145"/>
                  <a:pt x="797699" y="931362"/>
                </a:cubicBezTo>
                <a:cubicBezTo>
                  <a:pt x="821097" y="940623"/>
                  <a:pt x="833565" y="929189"/>
                  <a:pt x="843359" y="910894"/>
                </a:cubicBezTo>
                <a:cubicBezTo>
                  <a:pt x="887668" y="902160"/>
                  <a:pt x="919738" y="869376"/>
                  <a:pt x="965215" y="846701"/>
                </a:cubicBezTo>
                <a:cubicBezTo>
                  <a:pt x="1023081" y="848019"/>
                  <a:pt x="1036422" y="800154"/>
                  <a:pt x="1085080" y="776086"/>
                </a:cubicBezTo>
                <a:cubicBezTo>
                  <a:pt x="1140763" y="795544"/>
                  <a:pt x="1110309" y="730471"/>
                  <a:pt x="1131224" y="706160"/>
                </a:cubicBezTo>
                <a:lnTo>
                  <a:pt x="1138051" y="702034"/>
                </a:lnTo>
                <a:lnTo>
                  <a:pt x="1158800" y="700004"/>
                </a:lnTo>
                <a:lnTo>
                  <a:pt x="1166947" y="700762"/>
                </a:lnTo>
                <a:cubicBezTo>
                  <a:pt x="1172432" y="700717"/>
                  <a:pt x="1175913" y="699961"/>
                  <a:pt x="1178135" y="698631"/>
                </a:cubicBezTo>
                <a:lnTo>
                  <a:pt x="1178301" y="698094"/>
                </a:lnTo>
                <a:lnTo>
                  <a:pt x="1188995" y="697048"/>
                </a:lnTo>
                <a:cubicBezTo>
                  <a:pt x="1207294" y="696390"/>
                  <a:pt x="1225337" y="696802"/>
                  <a:pt x="1242716" y="698052"/>
                </a:cubicBezTo>
                <a:cubicBezTo>
                  <a:pt x="1250387" y="668345"/>
                  <a:pt x="1318259" y="689091"/>
                  <a:pt x="1299977" y="639196"/>
                </a:cubicBezTo>
                <a:cubicBezTo>
                  <a:pt x="1323072" y="639367"/>
                  <a:pt x="1341279" y="658105"/>
                  <a:pt x="1326190" y="625955"/>
                </a:cubicBezTo>
                <a:cubicBezTo>
                  <a:pt x="1333572" y="625050"/>
                  <a:pt x="1337406" y="621362"/>
                  <a:pt x="1339600" y="616295"/>
                </a:cubicBezTo>
                <a:lnTo>
                  <a:pt x="1340054" y="614022"/>
                </a:lnTo>
                <a:lnTo>
                  <a:pt x="1391606" y="615229"/>
                </a:lnTo>
                <a:lnTo>
                  <a:pt x="1397565" y="611490"/>
                </a:lnTo>
                <a:lnTo>
                  <a:pt x="1432302" y="617267"/>
                </a:lnTo>
                <a:lnTo>
                  <a:pt x="1449644" y="617591"/>
                </a:lnTo>
                <a:lnTo>
                  <a:pt x="1455793" y="623174"/>
                </a:lnTo>
                <a:cubicBezTo>
                  <a:pt x="1461744" y="626151"/>
                  <a:pt x="1469373" y="626493"/>
                  <a:pt x="1480758" y="620863"/>
                </a:cubicBezTo>
                <a:lnTo>
                  <a:pt x="1483154" y="618527"/>
                </a:lnTo>
                <a:lnTo>
                  <a:pt x="1505495" y="624325"/>
                </a:lnTo>
                <a:cubicBezTo>
                  <a:pt x="1512992" y="627532"/>
                  <a:pt x="1520025" y="632078"/>
                  <a:pt x="1526340" y="638496"/>
                </a:cubicBezTo>
                <a:cubicBezTo>
                  <a:pt x="1586113" y="586768"/>
                  <a:pt x="1659006" y="610309"/>
                  <a:pt x="1731986" y="589682"/>
                </a:cubicBezTo>
                <a:cubicBezTo>
                  <a:pt x="1750397" y="523106"/>
                  <a:pt x="1896056" y="573257"/>
                  <a:pt x="1927935" y="628540"/>
                </a:cubicBezTo>
                <a:cubicBezTo>
                  <a:pt x="1912854" y="559823"/>
                  <a:pt x="2112261" y="676347"/>
                  <a:pt x="2039075" y="599964"/>
                </a:cubicBezTo>
                <a:cubicBezTo>
                  <a:pt x="2066036" y="601198"/>
                  <a:pt x="2086366" y="569532"/>
                  <a:pt x="2066980" y="550413"/>
                </a:cubicBezTo>
                <a:cubicBezTo>
                  <a:pt x="2155364" y="582582"/>
                  <a:pt x="2259548" y="514786"/>
                  <a:pt x="2352236" y="519602"/>
                </a:cubicBezTo>
                <a:cubicBezTo>
                  <a:pt x="2388450" y="459394"/>
                  <a:pt x="2373298" y="511682"/>
                  <a:pt x="2420791" y="492826"/>
                </a:cubicBezTo>
                <a:cubicBezTo>
                  <a:pt x="2417962" y="542563"/>
                  <a:pt x="2475071" y="455098"/>
                  <a:pt x="2489932" y="507864"/>
                </a:cubicBezTo>
                <a:cubicBezTo>
                  <a:pt x="2498105" y="502761"/>
                  <a:pt x="2505553" y="496153"/>
                  <a:pt x="2512917" y="489127"/>
                </a:cubicBezTo>
                <a:lnTo>
                  <a:pt x="2516783" y="485473"/>
                </a:lnTo>
                <a:lnTo>
                  <a:pt x="2534360" y="480064"/>
                </a:lnTo>
                <a:lnTo>
                  <a:pt x="2536691" y="467018"/>
                </a:lnTo>
                <a:lnTo>
                  <a:pt x="2561265" y="450623"/>
                </a:lnTo>
                <a:cubicBezTo>
                  <a:pt x="2570872" y="446262"/>
                  <a:pt x="2581686" y="443655"/>
                  <a:pt x="2594349" y="443884"/>
                </a:cubicBezTo>
                <a:cubicBezTo>
                  <a:pt x="2640435" y="464638"/>
                  <a:pt x="2696955" y="396361"/>
                  <a:pt x="2754324" y="424766"/>
                </a:cubicBezTo>
                <a:cubicBezTo>
                  <a:pt x="2775130" y="430896"/>
                  <a:pt x="2837731" y="423458"/>
                  <a:pt x="2848470" y="405966"/>
                </a:cubicBezTo>
                <a:cubicBezTo>
                  <a:pt x="2861295" y="401100"/>
                  <a:pt x="2876936" y="405309"/>
                  <a:pt x="2881772" y="387260"/>
                </a:cubicBezTo>
                <a:cubicBezTo>
                  <a:pt x="2890299" y="365261"/>
                  <a:pt x="2938134" y="392997"/>
                  <a:pt x="2929932" y="368912"/>
                </a:cubicBezTo>
                <a:cubicBezTo>
                  <a:pt x="2963844" y="387799"/>
                  <a:pt x="2986550" y="341223"/>
                  <a:pt x="3013020" y="327578"/>
                </a:cubicBezTo>
                <a:cubicBezTo>
                  <a:pt x="3040041" y="346996"/>
                  <a:pt x="3068934" y="299222"/>
                  <a:pt x="3127968" y="287613"/>
                </a:cubicBezTo>
                <a:cubicBezTo>
                  <a:pt x="3157770" y="310215"/>
                  <a:pt x="3167695" y="279445"/>
                  <a:pt x="3222191" y="307887"/>
                </a:cubicBezTo>
                <a:cubicBezTo>
                  <a:pt x="3223593" y="304249"/>
                  <a:pt x="3225533" y="300801"/>
                  <a:pt x="3227953" y="297650"/>
                </a:cubicBezTo>
                <a:cubicBezTo>
                  <a:pt x="3242008" y="279345"/>
                  <a:pt x="3268831" y="274825"/>
                  <a:pt x="3287859" y="287558"/>
                </a:cubicBezTo>
                <a:cubicBezTo>
                  <a:pt x="3373144" y="323866"/>
                  <a:pt x="3442657" y="311681"/>
                  <a:pt x="3510042" y="311820"/>
                </a:cubicBezTo>
                <a:cubicBezTo>
                  <a:pt x="3585274" y="306641"/>
                  <a:pt x="3525753" y="258887"/>
                  <a:pt x="3626773" y="290452"/>
                </a:cubicBezTo>
                <a:cubicBezTo>
                  <a:pt x="3633124" y="269835"/>
                  <a:pt x="3644693" y="267134"/>
                  <a:pt x="3666217" y="273255"/>
                </a:cubicBezTo>
                <a:cubicBezTo>
                  <a:pt x="3702502" y="269310"/>
                  <a:pt x="3690563" y="221720"/>
                  <a:pt x="3732427" y="245039"/>
                </a:cubicBezTo>
                <a:cubicBezTo>
                  <a:pt x="3720985" y="220241"/>
                  <a:pt x="3798776" y="224539"/>
                  <a:pt x="3777022" y="200276"/>
                </a:cubicBezTo>
                <a:cubicBezTo>
                  <a:pt x="3781759" y="193499"/>
                  <a:pt x="3786499" y="190723"/>
                  <a:pt x="3791246" y="189996"/>
                </a:cubicBezTo>
                <a:cubicBezTo>
                  <a:pt x="3800740" y="188542"/>
                  <a:pt x="3810265" y="195284"/>
                  <a:pt x="3819864" y="194605"/>
                </a:cubicBezTo>
                <a:lnTo>
                  <a:pt x="3830398" y="188383"/>
                </a:lnTo>
                <a:lnTo>
                  <a:pt x="3834360" y="188992"/>
                </a:lnTo>
                <a:lnTo>
                  <a:pt x="3843715" y="188752"/>
                </a:lnTo>
                <a:lnTo>
                  <a:pt x="3842609" y="197386"/>
                </a:lnTo>
                <a:cubicBezTo>
                  <a:pt x="3840673" y="205638"/>
                  <a:pt x="3839248" y="214671"/>
                  <a:pt x="3853961" y="213380"/>
                </a:cubicBezTo>
                <a:cubicBezTo>
                  <a:pt x="3884396" y="206569"/>
                  <a:pt x="3895082" y="241941"/>
                  <a:pt x="3907640" y="207568"/>
                </a:cubicBezTo>
                <a:lnTo>
                  <a:pt x="3910449" y="197808"/>
                </a:lnTo>
                <a:lnTo>
                  <a:pt x="3917197" y="196121"/>
                </a:lnTo>
                <a:cubicBezTo>
                  <a:pt x="3920833" y="196372"/>
                  <a:pt x="3922919" y="198717"/>
                  <a:pt x="3922400" y="205056"/>
                </a:cubicBezTo>
                <a:cubicBezTo>
                  <a:pt x="3950680" y="178467"/>
                  <a:pt x="3984062" y="218098"/>
                  <a:pt x="4013061" y="224874"/>
                </a:cubicBezTo>
                <a:cubicBezTo>
                  <a:pt x="4034530" y="199451"/>
                  <a:pt x="4074202" y="238734"/>
                  <a:pt x="4134285" y="235592"/>
                </a:cubicBezTo>
                <a:cubicBezTo>
                  <a:pt x="4157674" y="206403"/>
                  <a:pt x="4174806" y="233822"/>
                  <a:pt x="4220717" y="192946"/>
                </a:cubicBezTo>
                <a:cubicBezTo>
                  <a:pt x="4222964" y="196132"/>
                  <a:pt x="4225687" y="199002"/>
                  <a:pt x="4228802" y="201468"/>
                </a:cubicBezTo>
                <a:cubicBezTo>
                  <a:pt x="4246898" y="215792"/>
                  <a:pt x="4274013" y="213632"/>
                  <a:pt x="4289361" y="196642"/>
                </a:cubicBezTo>
                <a:cubicBezTo>
                  <a:pt x="4363212" y="140627"/>
                  <a:pt x="4433598" y="135488"/>
                  <a:pt x="4498913" y="118915"/>
                </a:cubicBezTo>
                <a:cubicBezTo>
                  <a:pt x="4573135" y="105586"/>
                  <a:pt x="4527062" y="166416"/>
                  <a:pt x="4617330" y="111163"/>
                </a:cubicBezTo>
                <a:cubicBezTo>
                  <a:pt x="4628518" y="129608"/>
                  <a:pt x="4640397" y="129405"/>
                  <a:pt x="4659778" y="118219"/>
                </a:cubicBezTo>
                <a:cubicBezTo>
                  <a:pt x="4695929" y="113193"/>
                  <a:pt x="4695958" y="162259"/>
                  <a:pt x="4730870" y="129432"/>
                </a:cubicBezTo>
                <a:cubicBezTo>
                  <a:pt x="4725822" y="156271"/>
                  <a:pt x="4800214" y="133127"/>
                  <a:pt x="4785037" y="161964"/>
                </a:cubicBezTo>
                <a:cubicBezTo>
                  <a:pt x="4810025" y="183633"/>
                  <a:pt x="4819434" y="143205"/>
                  <a:pt x="4844073" y="161768"/>
                </a:cubicBezTo>
                <a:cubicBezTo>
                  <a:pt x="4870797" y="164132"/>
                  <a:pt x="4827288" y="135164"/>
                  <a:pt x="4856454" y="130488"/>
                </a:cubicBezTo>
                <a:cubicBezTo>
                  <a:pt x="4892086" y="129553"/>
                  <a:pt x="4889263" y="81477"/>
                  <a:pt x="4920038" y="140418"/>
                </a:cubicBezTo>
                <a:cubicBezTo>
                  <a:pt x="4956358" y="122308"/>
                  <a:pt x="4965108" y="149263"/>
                  <a:pt x="5016639" y="158905"/>
                </a:cubicBezTo>
                <a:cubicBezTo>
                  <a:pt x="5037063" y="141828"/>
                  <a:pt x="5054534" y="147986"/>
                  <a:pt x="5072009" y="161502"/>
                </a:cubicBezTo>
                <a:cubicBezTo>
                  <a:pt x="5121260" y="153653"/>
                  <a:pt x="5167555" y="172635"/>
                  <a:pt x="5223626" y="177356"/>
                </a:cubicBezTo>
                <a:cubicBezTo>
                  <a:pt x="5282824" y="155243"/>
                  <a:pt x="5315859" y="195041"/>
                  <a:pt x="5375773" y="199913"/>
                </a:cubicBezTo>
                <a:cubicBezTo>
                  <a:pt x="5432511" y="156218"/>
                  <a:pt x="5417550" y="256036"/>
                  <a:pt x="5467502" y="250963"/>
                </a:cubicBezTo>
                <a:cubicBezTo>
                  <a:pt x="5547124" y="209975"/>
                  <a:pt x="5467171" y="283839"/>
                  <a:pt x="5592395" y="265434"/>
                </a:cubicBezTo>
                <a:cubicBezTo>
                  <a:pt x="5599201" y="258867"/>
                  <a:pt x="5614752" y="264706"/>
                  <a:pt x="5613532" y="273379"/>
                </a:cubicBezTo>
                <a:cubicBezTo>
                  <a:pt x="5621390" y="270408"/>
                  <a:pt x="5639720" y="253173"/>
                  <a:pt x="5642173" y="266904"/>
                </a:cubicBezTo>
                <a:cubicBezTo>
                  <a:pt x="5682296" y="267049"/>
                  <a:pt x="5721812" y="257513"/>
                  <a:pt x="5756910" y="239211"/>
                </a:cubicBezTo>
                <a:cubicBezTo>
                  <a:pt x="5834998" y="260050"/>
                  <a:pt x="5790596" y="197229"/>
                  <a:pt x="5846667" y="201786"/>
                </a:cubicBezTo>
                <a:cubicBezTo>
                  <a:pt x="5892444" y="227312"/>
                  <a:pt x="5908324" y="204527"/>
                  <a:pt x="5960732" y="220708"/>
                </a:cubicBezTo>
                <a:cubicBezTo>
                  <a:pt x="5977124" y="175349"/>
                  <a:pt x="6009640" y="223654"/>
                  <a:pt x="6029542" y="210339"/>
                </a:cubicBezTo>
                <a:cubicBezTo>
                  <a:pt x="6063108" y="261420"/>
                  <a:pt x="6107411" y="160034"/>
                  <a:pt x="6141123" y="159923"/>
                </a:cubicBezTo>
                <a:cubicBezTo>
                  <a:pt x="6198068" y="167749"/>
                  <a:pt x="6260628" y="219715"/>
                  <a:pt x="6290640" y="167441"/>
                </a:cubicBezTo>
                <a:cubicBezTo>
                  <a:pt x="6295193" y="188689"/>
                  <a:pt x="6290494" y="217816"/>
                  <a:pt x="6322806" y="213293"/>
                </a:cubicBezTo>
                <a:cubicBezTo>
                  <a:pt x="6335911" y="223881"/>
                  <a:pt x="6338726" y="256581"/>
                  <a:pt x="6364914" y="240140"/>
                </a:cubicBezTo>
                <a:cubicBezTo>
                  <a:pt x="6331888" y="211628"/>
                  <a:pt x="6385856" y="207033"/>
                  <a:pt x="6380420" y="173195"/>
                </a:cubicBezTo>
                <a:cubicBezTo>
                  <a:pt x="6420580" y="151473"/>
                  <a:pt x="6513519" y="179296"/>
                  <a:pt x="6507891" y="118474"/>
                </a:cubicBezTo>
                <a:cubicBezTo>
                  <a:pt x="6519398" y="82452"/>
                  <a:pt x="6571830" y="137398"/>
                  <a:pt x="6571807" y="98636"/>
                </a:cubicBezTo>
                <a:cubicBezTo>
                  <a:pt x="6594702" y="123421"/>
                  <a:pt x="6634676" y="82071"/>
                  <a:pt x="6671880" y="82931"/>
                </a:cubicBezTo>
                <a:cubicBezTo>
                  <a:pt x="6678855" y="65407"/>
                  <a:pt x="6687415" y="66196"/>
                  <a:pt x="6702266" y="75470"/>
                </a:cubicBezTo>
                <a:cubicBezTo>
                  <a:pt x="6747004" y="78450"/>
                  <a:pt x="6798307" y="53072"/>
                  <a:pt x="6845802" y="24496"/>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862947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637B2035-1FCB-439A-B421-095E136C7E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81CE2CF7-D5AA-4464-AC91-9ED1EA5D63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E61A76E-A20D-0228-A769-2BA8C937A68B}"/>
              </a:ext>
            </a:extLst>
          </p:cNvPr>
          <p:cNvSpPr>
            <a:spLocks noGrp="1"/>
          </p:cNvSpPr>
          <p:nvPr>
            <p:ph type="title"/>
          </p:nvPr>
        </p:nvSpPr>
        <p:spPr>
          <a:xfrm>
            <a:off x="5177859" y="609601"/>
            <a:ext cx="5683623" cy="1216024"/>
          </a:xfrm>
        </p:spPr>
        <p:txBody>
          <a:bodyPr>
            <a:normAutofit/>
          </a:bodyPr>
          <a:lstStyle/>
          <a:p>
            <a:r>
              <a:rPr lang="en-AU" b="0" i="0">
                <a:effectLst/>
              </a:rPr>
              <a:t>Prerequisites</a:t>
            </a:r>
            <a:br>
              <a:rPr lang="en-AU" b="0" i="0">
                <a:effectLst/>
                <a:latin typeface="Lato" panose="020F0502020204030203" pitchFamily="34" charset="0"/>
              </a:rPr>
            </a:br>
            <a:endParaRPr lang="en-AU" dirty="0"/>
          </a:p>
        </p:txBody>
      </p:sp>
      <p:pic>
        <p:nvPicPr>
          <p:cNvPr id="16" name="Picture 15" descr="Abstract background of data">
            <a:extLst>
              <a:ext uri="{FF2B5EF4-FFF2-40B4-BE49-F238E27FC236}">
                <a16:creationId xmlns:a16="http://schemas.microsoft.com/office/drawing/2014/main" id="{D6D1E7A8-A1D4-E08D-AF61-BFAFE9C8125F}"/>
              </a:ext>
            </a:extLst>
          </p:cNvPr>
          <p:cNvPicPr>
            <a:picLocks noChangeAspect="1"/>
          </p:cNvPicPr>
          <p:nvPr/>
        </p:nvPicPr>
        <p:blipFill rotWithShape="1">
          <a:blip r:embed="rId2"/>
          <a:srcRect l="26985" r="35403"/>
          <a:stretch/>
        </p:blipFill>
        <p:spPr>
          <a:xfrm>
            <a:off x="20" y="2"/>
            <a:ext cx="4585628" cy="6857998"/>
          </a:xfrm>
          <a:custGeom>
            <a:avLst/>
            <a:gdLst/>
            <a:ahLst/>
            <a:cxnLst/>
            <a:rect l="l" t="t" r="r" b="b"/>
            <a:pathLst>
              <a:path w="4585648" h="6857998">
                <a:moveTo>
                  <a:pt x="0" y="0"/>
                </a:moveTo>
                <a:lnTo>
                  <a:pt x="3944047" y="0"/>
                </a:lnTo>
                <a:lnTo>
                  <a:pt x="3944688" y="10340"/>
                </a:lnTo>
                <a:cubicBezTo>
                  <a:pt x="3965528" y="36732"/>
                  <a:pt x="3945672" y="53579"/>
                  <a:pt x="3950304" y="81398"/>
                </a:cubicBezTo>
                <a:cubicBezTo>
                  <a:pt x="3979668" y="102733"/>
                  <a:pt x="3935739" y="103225"/>
                  <a:pt x="3930579" y="118301"/>
                </a:cubicBezTo>
                <a:lnTo>
                  <a:pt x="3930846" y="122373"/>
                </a:lnTo>
                <a:lnTo>
                  <a:pt x="3937038" y="132397"/>
                </a:lnTo>
                <a:lnTo>
                  <a:pt x="3940265" y="135982"/>
                </a:lnTo>
                <a:cubicBezTo>
                  <a:pt x="3942154" y="138523"/>
                  <a:pt x="3942977" y="140298"/>
                  <a:pt x="3943073" y="141620"/>
                </a:cubicBezTo>
                <a:cubicBezTo>
                  <a:pt x="3942998" y="141685"/>
                  <a:pt x="3942926" y="141751"/>
                  <a:pt x="3942854" y="141816"/>
                </a:cubicBezTo>
                <a:lnTo>
                  <a:pt x="3946045" y="146983"/>
                </a:lnTo>
                <a:cubicBezTo>
                  <a:pt x="3952085" y="155570"/>
                  <a:pt x="3958585" y="163800"/>
                  <a:pt x="3965281" y="171535"/>
                </a:cubicBezTo>
                <a:cubicBezTo>
                  <a:pt x="3952744" y="181711"/>
                  <a:pt x="3987015" y="208379"/>
                  <a:pt x="3955100" y="211093"/>
                </a:cubicBezTo>
                <a:cubicBezTo>
                  <a:pt x="3963231" y="221704"/>
                  <a:pt x="3979172" y="225918"/>
                  <a:pt x="3957453" y="226143"/>
                </a:cubicBezTo>
                <a:cubicBezTo>
                  <a:pt x="3959561" y="229747"/>
                  <a:pt x="3959011" y="232340"/>
                  <a:pt x="3957179" y="234484"/>
                </a:cubicBezTo>
                <a:lnTo>
                  <a:pt x="3956175" y="235199"/>
                </a:lnTo>
                <a:lnTo>
                  <a:pt x="3974755" y="258709"/>
                </a:lnTo>
                <a:cubicBezTo>
                  <a:pt x="3974810" y="259903"/>
                  <a:pt x="3974864" y="261097"/>
                  <a:pt x="3974919" y="262291"/>
                </a:cubicBezTo>
                <a:lnTo>
                  <a:pt x="3989981" y="277023"/>
                </a:lnTo>
                <a:lnTo>
                  <a:pt x="3996191" y="284947"/>
                </a:lnTo>
                <a:lnTo>
                  <a:pt x="4001190" y="286536"/>
                </a:lnTo>
                <a:cubicBezTo>
                  <a:pt x="4004786" y="288616"/>
                  <a:pt x="4007623" y="292056"/>
                  <a:pt x="4008705" y="298565"/>
                </a:cubicBezTo>
                <a:cubicBezTo>
                  <a:pt x="4008585" y="299108"/>
                  <a:pt x="4008465" y="299650"/>
                  <a:pt x="4008344" y="300194"/>
                </a:cubicBezTo>
                <a:lnTo>
                  <a:pt x="4019098" y="309203"/>
                </a:lnTo>
                <a:cubicBezTo>
                  <a:pt x="4023353" y="311943"/>
                  <a:pt x="4028131" y="314172"/>
                  <a:pt x="4033618" y="315650"/>
                </a:cubicBezTo>
                <a:cubicBezTo>
                  <a:pt x="4027964" y="354775"/>
                  <a:pt x="4065415" y="383133"/>
                  <a:pt x="4080284" y="421400"/>
                </a:cubicBezTo>
                <a:cubicBezTo>
                  <a:pt x="4052614" y="444764"/>
                  <a:pt x="4129047" y="500739"/>
                  <a:pt x="4168461" y="503092"/>
                </a:cubicBezTo>
                <a:cubicBezTo>
                  <a:pt x="4128023" y="511488"/>
                  <a:pt x="4257167" y="577423"/>
                  <a:pt x="4192557" y="560735"/>
                </a:cubicBezTo>
                <a:cubicBezTo>
                  <a:pt x="4202585" y="572893"/>
                  <a:pt x="4193454" y="589341"/>
                  <a:pt x="4176910" y="584674"/>
                </a:cubicBezTo>
                <a:cubicBezTo>
                  <a:pt x="4224177" y="618252"/>
                  <a:pt x="4225772" y="681450"/>
                  <a:pt x="4260533" y="723119"/>
                </a:cubicBezTo>
                <a:cubicBezTo>
                  <a:pt x="4242328" y="753272"/>
                  <a:pt x="4263820" y="734604"/>
                  <a:pt x="4270711" y="760720"/>
                </a:cubicBezTo>
                <a:cubicBezTo>
                  <a:pt x="4295191" y="748303"/>
                  <a:pt x="4270314" y="794183"/>
                  <a:pt x="4302509" y="789247"/>
                </a:cubicBezTo>
                <a:cubicBezTo>
                  <a:pt x="4302741" y="794159"/>
                  <a:pt x="4301954" y="799070"/>
                  <a:pt x="4300921" y="804034"/>
                </a:cubicBezTo>
                <a:cubicBezTo>
                  <a:pt x="4300749" y="804900"/>
                  <a:pt x="4300572" y="805767"/>
                  <a:pt x="4300400" y="806635"/>
                </a:cubicBezTo>
                <a:lnTo>
                  <a:pt x="4303753" y="815950"/>
                </a:lnTo>
                <a:lnTo>
                  <a:pt x="4297888" y="819940"/>
                </a:lnTo>
                <a:cubicBezTo>
                  <a:pt x="4297944" y="824938"/>
                  <a:pt x="4297999" y="829937"/>
                  <a:pt x="4298055" y="834935"/>
                </a:cubicBezTo>
                <a:cubicBezTo>
                  <a:pt x="4299172" y="840340"/>
                  <a:pt x="4301603" y="845911"/>
                  <a:pt x="4306135" y="851700"/>
                </a:cubicBezTo>
                <a:cubicBezTo>
                  <a:pt x="4332817" y="868320"/>
                  <a:pt x="4317557" y="909641"/>
                  <a:pt x="4352091" y="929754"/>
                </a:cubicBezTo>
                <a:cubicBezTo>
                  <a:pt x="4362479" y="937980"/>
                  <a:pt x="4380484" y="968513"/>
                  <a:pt x="4375270" y="977376"/>
                </a:cubicBezTo>
                <a:cubicBezTo>
                  <a:pt x="4377250" y="984377"/>
                  <a:pt x="4384849" y="990651"/>
                  <a:pt x="4377297" y="996912"/>
                </a:cubicBezTo>
                <a:cubicBezTo>
                  <a:pt x="4369005" y="1005760"/>
                  <a:pt x="4399874" y="1021625"/>
                  <a:pt x="4384684" y="1023223"/>
                </a:cubicBezTo>
                <a:cubicBezTo>
                  <a:pt x="4406172" y="1034643"/>
                  <a:pt x="4390237" y="1055523"/>
                  <a:pt x="4392472" y="1070780"/>
                </a:cubicBezTo>
                <a:cubicBezTo>
                  <a:pt x="4411832" y="1078905"/>
                  <a:pt x="4397439" y="1102903"/>
                  <a:pt x="4412067" y="1132722"/>
                </a:cubicBezTo>
                <a:cubicBezTo>
                  <a:pt x="4434025" y="1141419"/>
                  <a:pt x="4421728" y="1152870"/>
                  <a:pt x="4455281" y="1171648"/>
                </a:cubicBezTo>
                <a:cubicBezTo>
                  <a:pt x="4453907" y="1173110"/>
                  <a:pt x="4452815" y="1174775"/>
                  <a:pt x="4452047" y="1176593"/>
                </a:cubicBezTo>
                <a:cubicBezTo>
                  <a:pt x="4447572" y="1187166"/>
                  <a:pt x="4454607" y="1200545"/>
                  <a:pt x="4467755" y="1206479"/>
                </a:cubicBezTo>
                <a:lnTo>
                  <a:pt x="4498518" y="1230184"/>
                </a:lnTo>
                <a:lnTo>
                  <a:pt x="4503988" y="1239714"/>
                </a:lnTo>
                <a:cubicBezTo>
                  <a:pt x="4506730" y="1246063"/>
                  <a:pt x="4507415" y="1251722"/>
                  <a:pt x="4506821" y="1256926"/>
                </a:cubicBezTo>
                <a:lnTo>
                  <a:pt x="4502210" y="1270678"/>
                </a:lnTo>
                <a:lnTo>
                  <a:pt x="4494994" y="1272955"/>
                </a:lnTo>
                <a:lnTo>
                  <a:pt x="4495424" y="1282254"/>
                </a:lnTo>
                <a:lnTo>
                  <a:pt x="4494064" y="1284511"/>
                </a:lnTo>
                <a:cubicBezTo>
                  <a:pt x="4491436" y="1288808"/>
                  <a:pt x="4489075" y="1293117"/>
                  <a:pt x="4487745" y="1297660"/>
                </a:cubicBezTo>
                <a:cubicBezTo>
                  <a:pt x="4521914" y="1300656"/>
                  <a:pt x="4482088" y="1336801"/>
                  <a:pt x="4510831" y="1331158"/>
                </a:cubicBezTo>
                <a:cubicBezTo>
                  <a:pt x="4509485" y="1356644"/>
                  <a:pt x="4537196" y="1344587"/>
                  <a:pt x="4509149" y="1367911"/>
                </a:cubicBezTo>
                <a:cubicBezTo>
                  <a:pt x="4525575" y="1402569"/>
                  <a:pt x="4519252" y="1443943"/>
                  <a:pt x="4530734" y="1480066"/>
                </a:cubicBezTo>
                <a:lnTo>
                  <a:pt x="4531332" y="1481140"/>
                </a:lnTo>
                <a:lnTo>
                  <a:pt x="4523757" y="1500827"/>
                </a:lnTo>
                <a:lnTo>
                  <a:pt x="4517749" y="1528834"/>
                </a:lnTo>
                <a:lnTo>
                  <a:pt x="4510978" y="1526104"/>
                </a:lnTo>
                <a:cubicBezTo>
                  <a:pt x="4505305" y="1525236"/>
                  <a:pt x="4507721" y="1530251"/>
                  <a:pt x="4513177" y="1537822"/>
                </a:cubicBezTo>
                <a:lnTo>
                  <a:pt x="4515243" y="1540521"/>
                </a:lnTo>
                <a:lnTo>
                  <a:pt x="4514146" y="1545627"/>
                </a:lnTo>
                <a:cubicBezTo>
                  <a:pt x="4512031" y="1559801"/>
                  <a:pt x="4511188" y="1572109"/>
                  <a:pt x="4512185" y="1579228"/>
                </a:cubicBezTo>
                <a:cubicBezTo>
                  <a:pt x="4545845" y="1639398"/>
                  <a:pt x="4550705" y="1726741"/>
                  <a:pt x="4554335" y="1818364"/>
                </a:cubicBezTo>
                <a:cubicBezTo>
                  <a:pt x="4560401" y="1899079"/>
                  <a:pt x="4548295" y="2018831"/>
                  <a:pt x="4548582" y="2063518"/>
                </a:cubicBezTo>
                <a:lnTo>
                  <a:pt x="4556056" y="2086487"/>
                </a:lnTo>
                <a:lnTo>
                  <a:pt x="4554275" y="2089340"/>
                </a:lnTo>
                <a:cubicBezTo>
                  <a:pt x="4550593" y="2102174"/>
                  <a:pt x="4551716" y="2110234"/>
                  <a:pt x="4554956" y="2116163"/>
                </a:cubicBezTo>
                <a:lnTo>
                  <a:pt x="4560492" y="2121961"/>
                </a:lnTo>
                <a:lnTo>
                  <a:pt x="4571444" y="2176482"/>
                </a:lnTo>
                <a:lnTo>
                  <a:pt x="4575448" y="2237907"/>
                </a:lnTo>
                <a:lnTo>
                  <a:pt x="4573513" y="2238688"/>
                </a:lnTo>
                <a:cubicBezTo>
                  <a:pt x="4569330" y="2241686"/>
                  <a:pt x="4566526" y="2246244"/>
                  <a:pt x="4566533" y="2254203"/>
                </a:cubicBezTo>
                <a:cubicBezTo>
                  <a:pt x="4536852" y="2242405"/>
                  <a:pt x="4555170" y="2259280"/>
                  <a:pt x="4557814" y="2283790"/>
                </a:cubicBezTo>
                <a:cubicBezTo>
                  <a:pt x="4512304" y="2270934"/>
                  <a:pt x="4537738" y="2340304"/>
                  <a:pt x="4512647" y="2352361"/>
                </a:cubicBezTo>
                <a:cubicBezTo>
                  <a:pt x="4515616" y="2370657"/>
                  <a:pt x="4517925" y="2389769"/>
                  <a:pt x="4519328" y="2409295"/>
                </a:cubicBezTo>
                <a:lnTo>
                  <a:pt x="4519571" y="2420793"/>
                </a:lnTo>
                <a:lnTo>
                  <a:pt x="4519120" y="2421041"/>
                </a:lnTo>
                <a:cubicBezTo>
                  <a:pt x="4518201" y="2423576"/>
                  <a:pt x="4517918" y="2427373"/>
                  <a:pt x="4518471" y="2433205"/>
                </a:cubicBezTo>
                <a:lnTo>
                  <a:pt x="4461595" y="2530080"/>
                </a:lnTo>
                <a:cubicBezTo>
                  <a:pt x="4445853" y="2584934"/>
                  <a:pt x="4405533" y="2605402"/>
                  <a:pt x="4412936" y="2666699"/>
                </a:cubicBezTo>
                <a:cubicBezTo>
                  <a:pt x="4398065" y="2717991"/>
                  <a:pt x="4372927" y="2756371"/>
                  <a:pt x="4370093" y="2804588"/>
                </a:cubicBezTo>
                <a:cubicBezTo>
                  <a:pt x="4347398" y="2879436"/>
                  <a:pt x="4272392" y="2939011"/>
                  <a:pt x="4262477" y="3058637"/>
                </a:cubicBezTo>
                <a:cubicBezTo>
                  <a:pt x="4283714" y="3099999"/>
                  <a:pt x="4256160" y="3144249"/>
                  <a:pt x="4253454" y="3179447"/>
                </a:cubicBezTo>
                <a:cubicBezTo>
                  <a:pt x="4259242" y="3200557"/>
                  <a:pt x="4257117" y="3211737"/>
                  <a:pt x="4239228" y="3217364"/>
                </a:cubicBezTo>
                <a:cubicBezTo>
                  <a:pt x="4268875" y="3316502"/>
                  <a:pt x="4225924" y="3257304"/>
                  <a:pt x="4222932" y="3330364"/>
                </a:cubicBezTo>
                <a:cubicBezTo>
                  <a:pt x="4224428" y="3395928"/>
                  <a:pt x="4215196" y="3463236"/>
                  <a:pt x="4248669" y="3547193"/>
                </a:cubicBezTo>
                <a:cubicBezTo>
                  <a:pt x="4260183" y="3566053"/>
                  <a:pt x="4256781" y="3592027"/>
                  <a:pt x="4241070" y="3605210"/>
                </a:cubicBezTo>
                <a:cubicBezTo>
                  <a:pt x="4238364" y="3607478"/>
                  <a:pt x="4235392" y="3609274"/>
                  <a:pt x="4232239" y="3610540"/>
                </a:cubicBezTo>
                <a:cubicBezTo>
                  <a:pt x="4258208" y="3664330"/>
                  <a:pt x="4231517" y="3673159"/>
                  <a:pt x="4251881" y="3702764"/>
                </a:cubicBezTo>
                <a:cubicBezTo>
                  <a:pt x="4242939" y="3759891"/>
                  <a:pt x="4201773" y="3786712"/>
                  <a:pt x="4219293" y="3813528"/>
                </a:cubicBezTo>
                <a:cubicBezTo>
                  <a:pt x="4207910" y="3838914"/>
                  <a:pt x="4167663" y="3859754"/>
                  <a:pt x="4184863" y="3893255"/>
                </a:cubicBezTo>
                <a:cubicBezTo>
                  <a:pt x="4163644" y="3884625"/>
                  <a:pt x="4188862" y="3931915"/>
                  <a:pt x="4169808" y="3939619"/>
                </a:cubicBezTo>
                <a:cubicBezTo>
                  <a:pt x="4154129" y="3943837"/>
                  <a:pt x="4158129" y="3959170"/>
                  <a:pt x="4154137" y="3971517"/>
                </a:cubicBezTo>
                <a:cubicBezTo>
                  <a:pt x="4139069" y="3981495"/>
                  <a:pt x="4133844" y="4042203"/>
                  <a:pt x="4139625" y="4062614"/>
                </a:cubicBezTo>
                <a:cubicBezTo>
                  <a:pt x="4165622" y="4119195"/>
                  <a:pt x="4107101" y="4172348"/>
                  <a:pt x="4126180" y="4217749"/>
                </a:cubicBezTo>
                <a:cubicBezTo>
                  <a:pt x="4128014" y="4267056"/>
                  <a:pt x="4089563" y="4286360"/>
                  <a:pt x="4072389" y="4317623"/>
                </a:cubicBezTo>
                <a:cubicBezTo>
                  <a:pt x="4062182" y="4356545"/>
                  <a:pt x="4071264" y="4384138"/>
                  <a:pt x="4064937" y="4451279"/>
                </a:cubicBezTo>
                <a:cubicBezTo>
                  <a:pt x="4050628" y="4512697"/>
                  <a:pt x="4048851" y="4652154"/>
                  <a:pt x="4034424" y="4720470"/>
                </a:cubicBezTo>
                <a:cubicBezTo>
                  <a:pt x="3973937" y="4868361"/>
                  <a:pt x="4025760" y="4964348"/>
                  <a:pt x="4016334" y="5052878"/>
                </a:cubicBezTo>
                <a:cubicBezTo>
                  <a:pt x="3999794" y="5123327"/>
                  <a:pt x="4021855" y="5194887"/>
                  <a:pt x="3977865" y="5251650"/>
                </a:cubicBezTo>
                <a:cubicBezTo>
                  <a:pt x="3973961" y="5317292"/>
                  <a:pt x="3987477" y="5410025"/>
                  <a:pt x="3997669" y="5413392"/>
                </a:cubicBezTo>
                <a:cubicBezTo>
                  <a:pt x="3969262" y="5397845"/>
                  <a:pt x="3981248" y="5449403"/>
                  <a:pt x="3981869" y="5471875"/>
                </a:cubicBezTo>
                <a:cubicBezTo>
                  <a:pt x="3957580" y="5534944"/>
                  <a:pt x="3976666" y="5598829"/>
                  <a:pt x="3901990" y="5708604"/>
                </a:cubicBezTo>
                <a:cubicBezTo>
                  <a:pt x="3897618" y="5810136"/>
                  <a:pt x="3870199" y="5788842"/>
                  <a:pt x="3860571" y="5821275"/>
                </a:cubicBezTo>
                <a:cubicBezTo>
                  <a:pt x="3868171" y="5831278"/>
                  <a:pt x="3866949" y="5900968"/>
                  <a:pt x="3849074" y="5900679"/>
                </a:cubicBezTo>
                <a:cubicBezTo>
                  <a:pt x="3871964" y="5925143"/>
                  <a:pt x="3834226" y="5972433"/>
                  <a:pt x="3841809" y="5992005"/>
                </a:cubicBezTo>
                <a:cubicBezTo>
                  <a:pt x="3848533" y="6035132"/>
                  <a:pt x="3834497" y="6078819"/>
                  <a:pt x="3832901" y="6122412"/>
                </a:cubicBezTo>
                <a:cubicBezTo>
                  <a:pt x="3799640" y="6263751"/>
                  <a:pt x="3784898" y="6198720"/>
                  <a:pt x="3804166" y="6389843"/>
                </a:cubicBezTo>
                <a:cubicBezTo>
                  <a:pt x="3799226" y="6482285"/>
                  <a:pt x="3740829" y="6538361"/>
                  <a:pt x="3736537" y="6595214"/>
                </a:cubicBezTo>
                <a:cubicBezTo>
                  <a:pt x="3692112" y="6745846"/>
                  <a:pt x="3660956" y="6804405"/>
                  <a:pt x="3649707" y="6848925"/>
                </a:cubicBezTo>
                <a:lnTo>
                  <a:pt x="3649314" y="6857996"/>
                </a:lnTo>
                <a:lnTo>
                  <a:pt x="4585648" y="6857996"/>
                </a:lnTo>
                <a:lnTo>
                  <a:pt x="4585648" y="6857998"/>
                </a:lnTo>
                <a:lnTo>
                  <a:pt x="0" y="6857998"/>
                </a:lnTo>
                <a:close/>
              </a:path>
            </a:pathLst>
          </a:custGeom>
        </p:spPr>
      </p:pic>
      <p:sp>
        <p:nvSpPr>
          <p:cNvPr id="3" name="Content Placeholder 2">
            <a:extLst>
              <a:ext uri="{FF2B5EF4-FFF2-40B4-BE49-F238E27FC236}">
                <a16:creationId xmlns:a16="http://schemas.microsoft.com/office/drawing/2014/main" id="{9C451592-C7A9-1958-49C1-78789915F844}"/>
              </a:ext>
            </a:extLst>
          </p:cNvPr>
          <p:cNvSpPr>
            <a:spLocks noGrp="1"/>
          </p:cNvSpPr>
          <p:nvPr>
            <p:ph idx="1"/>
          </p:nvPr>
        </p:nvSpPr>
        <p:spPr>
          <a:xfrm>
            <a:off x="5177859" y="2147356"/>
            <a:ext cx="5683624" cy="4107021"/>
          </a:xfrm>
        </p:spPr>
        <p:txBody>
          <a:bodyPr>
            <a:normAutofit/>
          </a:bodyPr>
          <a:lstStyle/>
          <a:p>
            <a:pPr>
              <a:buFont typeface="Arial" panose="020B0604020202020204" pitchFamily="34" charset="0"/>
              <a:buChar char="•"/>
            </a:pPr>
            <a:r>
              <a:rPr lang="en-AU" b="0" i="0" dirty="0">
                <a:effectLst/>
              </a:rPr>
              <a:t>Python</a:t>
            </a:r>
          </a:p>
          <a:p>
            <a:pPr>
              <a:buFont typeface="Arial" panose="020B0604020202020204" pitchFamily="34" charset="0"/>
              <a:buChar char="•"/>
            </a:pPr>
            <a:r>
              <a:rPr lang="en-AU" b="0" i="0" dirty="0" err="1">
                <a:effectLst/>
              </a:rPr>
              <a:t>Jupyter</a:t>
            </a:r>
            <a:r>
              <a:rPr lang="en-AU" b="0" i="0" dirty="0">
                <a:effectLst/>
              </a:rPr>
              <a:t> Notebook</a:t>
            </a:r>
          </a:p>
          <a:p>
            <a:pPr>
              <a:buFont typeface="Arial" panose="020B0604020202020204" pitchFamily="34" charset="0"/>
              <a:buChar char="•"/>
            </a:pPr>
            <a:r>
              <a:rPr lang="en-AU" dirty="0"/>
              <a:t>D</a:t>
            </a:r>
            <a:r>
              <a:rPr lang="en-AU" b="0" i="0" dirty="0">
                <a:effectLst/>
              </a:rPr>
              <a:t>ata analysis and machine learning libraries like </a:t>
            </a:r>
            <a:r>
              <a:rPr lang="en-AU" b="0" i="0" dirty="0" err="1">
                <a:effectLst/>
              </a:rPr>
              <a:t>numpy</a:t>
            </a:r>
            <a:r>
              <a:rPr lang="en-AU" b="0" i="0" dirty="0">
                <a:effectLst/>
              </a:rPr>
              <a:t>, Pandas, matplotlib, and Scikit-learn.</a:t>
            </a:r>
          </a:p>
          <a:p>
            <a:pPr>
              <a:buFont typeface="Arial" panose="020B0604020202020204" pitchFamily="34" charset="0"/>
              <a:buChar char="•"/>
            </a:pPr>
            <a:r>
              <a:rPr lang="en-AU" b="0" i="0" dirty="0">
                <a:effectLst/>
              </a:rPr>
              <a:t>Data Preprocessing</a:t>
            </a:r>
          </a:p>
          <a:p>
            <a:pPr>
              <a:buFont typeface="Arial" panose="020B0604020202020204" pitchFamily="34" charset="0"/>
              <a:buChar char="•"/>
            </a:pPr>
            <a:r>
              <a:rPr lang="en-AU" b="0" i="0" dirty="0">
                <a:effectLst/>
              </a:rPr>
              <a:t>Supervised Machine Learning</a:t>
            </a:r>
          </a:p>
          <a:p>
            <a:pPr>
              <a:buFont typeface="Arial" panose="020B0604020202020204" pitchFamily="34" charset="0"/>
              <a:buChar char="•"/>
            </a:pPr>
            <a:r>
              <a:rPr lang="en-AU" dirty="0" err="1"/>
              <a:t>S</a:t>
            </a:r>
            <a:r>
              <a:rPr lang="en-AU" b="0" i="0" dirty="0" err="1">
                <a:effectLst/>
              </a:rPr>
              <a:t>treamlit</a:t>
            </a:r>
            <a:r>
              <a:rPr lang="en-AU" b="0" i="0" dirty="0">
                <a:effectLst/>
              </a:rPr>
              <a:t> </a:t>
            </a:r>
          </a:p>
          <a:p>
            <a:pPr>
              <a:buFont typeface="Arial" panose="020B0604020202020204" pitchFamily="34" charset="0"/>
              <a:buChar char="•"/>
            </a:pPr>
            <a:r>
              <a:rPr lang="en-AU" b="0" i="0" dirty="0">
                <a:effectLst/>
              </a:rPr>
              <a:t>VS code </a:t>
            </a:r>
          </a:p>
          <a:p>
            <a:pPr>
              <a:buFont typeface="Arial" panose="020B0604020202020204" pitchFamily="34" charset="0"/>
              <a:buChar char="•"/>
            </a:pPr>
            <a:r>
              <a:rPr lang="en-AU" b="0" i="0" dirty="0">
                <a:effectLst/>
              </a:rPr>
              <a:t>GitHub</a:t>
            </a:r>
          </a:p>
          <a:p>
            <a:endParaRPr lang="en-AU" dirty="0"/>
          </a:p>
        </p:txBody>
      </p:sp>
    </p:spTree>
    <p:extLst>
      <p:ext uri="{BB962C8B-B14F-4D97-AF65-F5344CB8AC3E}">
        <p14:creationId xmlns:p14="http://schemas.microsoft.com/office/powerpoint/2010/main" val="23987216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04C21BAE-6866-4C7A-A7EC-C1B2E572D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descr="101010 data lines to infinity">
            <a:extLst>
              <a:ext uri="{FF2B5EF4-FFF2-40B4-BE49-F238E27FC236}">
                <a16:creationId xmlns:a16="http://schemas.microsoft.com/office/drawing/2014/main" id="{171C4E7B-0B31-994B-DA64-7326C08D33DF}"/>
              </a:ext>
            </a:extLst>
          </p:cNvPr>
          <p:cNvPicPr>
            <a:picLocks noChangeAspect="1"/>
          </p:cNvPicPr>
          <p:nvPr/>
        </p:nvPicPr>
        <p:blipFill rotWithShape="1">
          <a:blip r:embed="rId2"/>
          <a:srcRect t="13127"/>
          <a:stretch/>
        </p:blipFill>
        <p:spPr>
          <a:xfrm>
            <a:off x="1" y="1"/>
            <a:ext cx="12192000" cy="6857999"/>
          </a:xfrm>
          <a:prstGeom prst="rect">
            <a:avLst/>
          </a:prstGeom>
        </p:spPr>
      </p:pic>
      <p:sp useBgFill="1">
        <p:nvSpPr>
          <p:cNvPr id="27" name="Freeform: Shape 26">
            <a:extLst>
              <a:ext uri="{FF2B5EF4-FFF2-40B4-BE49-F238E27FC236}">
                <a16:creationId xmlns:a16="http://schemas.microsoft.com/office/drawing/2014/main" id="{7E7D0C94-08B4-48AE-8813-CC4D60294F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3899" y="609600"/>
            <a:ext cx="5372101" cy="5513767"/>
          </a:xfrm>
          <a:custGeom>
            <a:avLst/>
            <a:gdLst>
              <a:gd name="connsiteX0" fmla="*/ 0 w 5372101"/>
              <a:gd name="connsiteY0" fmla="*/ 0 h 5513767"/>
              <a:gd name="connsiteX1" fmla="*/ 5372101 w 5372101"/>
              <a:gd name="connsiteY1" fmla="*/ 0 h 5513767"/>
              <a:gd name="connsiteX2" fmla="*/ 5372101 w 5372101"/>
              <a:gd name="connsiteY2" fmla="*/ 5513767 h 5513767"/>
              <a:gd name="connsiteX3" fmla="*/ 5363126 w 5372101"/>
              <a:gd name="connsiteY3" fmla="*/ 5512835 h 5513767"/>
              <a:gd name="connsiteX4" fmla="*/ 5316714 w 5372101"/>
              <a:gd name="connsiteY4" fmla="*/ 5491247 h 5513767"/>
              <a:gd name="connsiteX5" fmla="*/ 5198331 w 5372101"/>
              <a:gd name="connsiteY5" fmla="*/ 5470092 h 5513767"/>
              <a:gd name="connsiteX6" fmla="*/ 5150428 w 5372101"/>
              <a:gd name="connsiteY6" fmla="*/ 5472506 h 5513767"/>
              <a:gd name="connsiteX7" fmla="*/ 5085506 w 5372101"/>
              <a:gd name="connsiteY7" fmla="*/ 5468851 h 5513767"/>
              <a:gd name="connsiteX8" fmla="*/ 4968663 w 5372101"/>
              <a:gd name="connsiteY8" fmla="*/ 5470487 h 5513767"/>
              <a:gd name="connsiteX9" fmla="*/ 4815623 w 5372101"/>
              <a:gd name="connsiteY9" fmla="*/ 5458622 h 5513767"/>
              <a:gd name="connsiteX10" fmla="*/ 4716679 w 5372101"/>
              <a:gd name="connsiteY10" fmla="*/ 5405365 h 5513767"/>
              <a:gd name="connsiteX11" fmla="*/ 4704891 w 5372101"/>
              <a:gd name="connsiteY11" fmla="*/ 5411529 h 5513767"/>
              <a:gd name="connsiteX12" fmla="*/ 4630496 w 5372101"/>
              <a:gd name="connsiteY12" fmla="*/ 5396532 h 5513767"/>
              <a:gd name="connsiteX13" fmla="*/ 4506964 w 5372101"/>
              <a:gd name="connsiteY13" fmla="*/ 5396685 h 5513767"/>
              <a:gd name="connsiteX14" fmla="*/ 4427135 w 5372101"/>
              <a:gd name="connsiteY14" fmla="*/ 5358585 h 5513767"/>
              <a:gd name="connsiteX15" fmla="*/ 4028338 w 5372101"/>
              <a:gd name="connsiteY15" fmla="*/ 5313494 h 5513767"/>
              <a:gd name="connsiteX16" fmla="*/ 4015367 w 5372101"/>
              <a:gd name="connsiteY16" fmla="*/ 5320766 h 5513767"/>
              <a:gd name="connsiteX17" fmla="*/ 4002837 w 5372101"/>
              <a:gd name="connsiteY17" fmla="*/ 5322294 h 5513767"/>
              <a:gd name="connsiteX18" fmla="*/ 3997650 w 5372101"/>
              <a:gd name="connsiteY18" fmla="*/ 5329513 h 5513767"/>
              <a:gd name="connsiteX19" fmla="*/ 3991991 w 5372101"/>
              <a:gd name="connsiteY19" fmla="*/ 5331908 h 5513767"/>
              <a:gd name="connsiteX20" fmla="*/ 3925210 w 5372101"/>
              <a:gd name="connsiteY20" fmla="*/ 5319395 h 5513767"/>
              <a:gd name="connsiteX21" fmla="*/ 3837014 w 5372101"/>
              <a:gd name="connsiteY21" fmla="*/ 5289023 h 5513767"/>
              <a:gd name="connsiteX22" fmla="*/ 3798765 w 5372101"/>
              <a:gd name="connsiteY22" fmla="*/ 5299431 h 5513767"/>
              <a:gd name="connsiteX23" fmla="*/ 3792144 w 5372101"/>
              <a:gd name="connsiteY23" fmla="*/ 5301616 h 5513767"/>
              <a:gd name="connsiteX24" fmla="*/ 3766249 w 5372101"/>
              <a:gd name="connsiteY24" fmla="*/ 5301869 h 5513767"/>
              <a:gd name="connsiteX25" fmla="*/ 3718651 w 5372101"/>
              <a:gd name="connsiteY25" fmla="*/ 5320541 h 5513767"/>
              <a:gd name="connsiteX26" fmla="*/ 3671207 w 5372101"/>
              <a:gd name="connsiteY26" fmla="*/ 5318046 h 5513767"/>
              <a:gd name="connsiteX27" fmla="*/ 3446863 w 5372101"/>
              <a:gd name="connsiteY27" fmla="*/ 5294348 h 5513767"/>
              <a:gd name="connsiteX28" fmla="*/ 3312000 w 5372101"/>
              <a:gd name="connsiteY28" fmla="*/ 5286923 h 5513767"/>
              <a:gd name="connsiteX29" fmla="*/ 3259756 w 5372101"/>
              <a:gd name="connsiteY29" fmla="*/ 5294712 h 5513767"/>
              <a:gd name="connsiteX30" fmla="*/ 3187481 w 5372101"/>
              <a:gd name="connsiteY30" fmla="*/ 5298457 h 5513767"/>
              <a:gd name="connsiteX31" fmla="*/ 3124115 w 5372101"/>
              <a:gd name="connsiteY31" fmla="*/ 5294626 h 5513767"/>
              <a:gd name="connsiteX32" fmla="*/ 3099907 w 5372101"/>
              <a:gd name="connsiteY32" fmla="*/ 5302443 h 5513767"/>
              <a:gd name="connsiteX33" fmla="*/ 3017494 w 5372101"/>
              <a:gd name="connsiteY33" fmla="*/ 5301439 h 5513767"/>
              <a:gd name="connsiteX34" fmla="*/ 3010848 w 5372101"/>
              <a:gd name="connsiteY34" fmla="*/ 5307225 h 5513767"/>
              <a:gd name="connsiteX35" fmla="*/ 2994286 w 5372101"/>
              <a:gd name="connsiteY35" fmla="*/ 5309060 h 5513767"/>
              <a:gd name="connsiteX36" fmla="*/ 2988160 w 5372101"/>
              <a:gd name="connsiteY36" fmla="*/ 5310041 h 5513767"/>
              <a:gd name="connsiteX37" fmla="*/ 2984260 w 5372101"/>
              <a:gd name="connsiteY37" fmla="*/ 5307528 h 5513767"/>
              <a:gd name="connsiteX38" fmla="*/ 2979127 w 5372101"/>
              <a:gd name="connsiteY38" fmla="*/ 5308389 h 5513767"/>
              <a:gd name="connsiteX39" fmla="*/ 2978660 w 5372101"/>
              <a:gd name="connsiteY39" fmla="*/ 5311563 h 5513767"/>
              <a:gd name="connsiteX40" fmla="*/ 2946326 w 5372101"/>
              <a:gd name="connsiteY40" fmla="*/ 5316745 h 5513767"/>
              <a:gd name="connsiteX41" fmla="*/ 2713134 w 5372101"/>
              <a:gd name="connsiteY41" fmla="*/ 5331381 h 5513767"/>
              <a:gd name="connsiteX42" fmla="*/ 2352072 w 5372101"/>
              <a:gd name="connsiteY42" fmla="*/ 5342761 h 5513767"/>
              <a:gd name="connsiteX43" fmla="*/ 2260922 w 5372101"/>
              <a:gd name="connsiteY43" fmla="*/ 5328122 h 5513767"/>
              <a:gd name="connsiteX44" fmla="*/ 2178497 w 5372101"/>
              <a:gd name="connsiteY44" fmla="*/ 5351065 h 5513767"/>
              <a:gd name="connsiteX45" fmla="*/ 2034408 w 5372101"/>
              <a:gd name="connsiteY45" fmla="*/ 5307958 h 5513767"/>
              <a:gd name="connsiteX46" fmla="*/ 1831505 w 5372101"/>
              <a:gd name="connsiteY46" fmla="*/ 5312691 h 5513767"/>
              <a:gd name="connsiteX47" fmla="*/ 1710387 w 5372101"/>
              <a:gd name="connsiteY47" fmla="*/ 5308705 h 5513767"/>
              <a:gd name="connsiteX48" fmla="*/ 1664816 w 5372101"/>
              <a:gd name="connsiteY48" fmla="*/ 5296479 h 5513767"/>
              <a:gd name="connsiteX49" fmla="*/ 1600883 w 5372101"/>
              <a:gd name="connsiteY49" fmla="*/ 5286607 h 5513767"/>
              <a:gd name="connsiteX50" fmla="*/ 1488397 w 5372101"/>
              <a:gd name="connsiteY50" fmla="*/ 5260898 h 5513767"/>
              <a:gd name="connsiteX51" fmla="*/ 1336670 w 5372101"/>
              <a:gd name="connsiteY51" fmla="*/ 5240770 h 5513767"/>
              <a:gd name="connsiteX52" fmla="*/ 1224297 w 5372101"/>
              <a:gd name="connsiteY52" fmla="*/ 5271845 h 5513767"/>
              <a:gd name="connsiteX53" fmla="*/ 1214830 w 5372101"/>
              <a:gd name="connsiteY53" fmla="*/ 5263450 h 5513767"/>
              <a:gd name="connsiteX54" fmla="*/ 1138181 w 5372101"/>
              <a:gd name="connsiteY54" fmla="*/ 5262590 h 5513767"/>
              <a:gd name="connsiteX55" fmla="*/ 943575 w 5372101"/>
              <a:gd name="connsiteY55" fmla="*/ 5290808 h 5513767"/>
              <a:gd name="connsiteX56" fmla="*/ 529813 w 5372101"/>
              <a:gd name="connsiteY56" fmla="*/ 5218555 h 5513767"/>
              <a:gd name="connsiteX57" fmla="*/ 519546 w 5372101"/>
              <a:gd name="connsiteY57" fmla="*/ 5208845 h 5513767"/>
              <a:gd name="connsiteX58" fmla="*/ 507906 w 5372101"/>
              <a:gd name="connsiteY58" fmla="*/ 5204779 h 5513767"/>
              <a:gd name="connsiteX59" fmla="*/ 505153 w 5372101"/>
              <a:gd name="connsiteY59" fmla="*/ 5196726 h 5513767"/>
              <a:gd name="connsiteX60" fmla="*/ 500429 w 5372101"/>
              <a:gd name="connsiteY60" fmla="*/ 5193241 h 5513767"/>
              <a:gd name="connsiteX61" fmla="*/ 431923 w 5372101"/>
              <a:gd name="connsiteY61" fmla="*/ 5191553 h 5513767"/>
              <a:gd name="connsiteX62" fmla="*/ 337115 w 5372101"/>
              <a:gd name="connsiteY62" fmla="*/ 5202714 h 5513767"/>
              <a:gd name="connsiteX63" fmla="*/ 303383 w 5372101"/>
              <a:gd name="connsiteY63" fmla="*/ 5184750 h 5513767"/>
              <a:gd name="connsiteX64" fmla="*/ 297664 w 5372101"/>
              <a:gd name="connsiteY64" fmla="*/ 5181269 h 5513767"/>
              <a:gd name="connsiteX65" fmla="*/ 272701 w 5372101"/>
              <a:gd name="connsiteY65" fmla="*/ 5175678 h 5513767"/>
              <a:gd name="connsiteX66" fmla="*/ 268242 w 5372101"/>
              <a:gd name="connsiteY66" fmla="*/ 5163678 h 5513767"/>
              <a:gd name="connsiteX67" fmla="*/ 232517 w 5372101"/>
              <a:gd name="connsiteY67" fmla="*/ 5147792 h 5513767"/>
              <a:gd name="connsiteX68" fmla="*/ 185851 w 5372101"/>
              <a:gd name="connsiteY68" fmla="*/ 5140408 h 5513767"/>
              <a:gd name="connsiteX69" fmla="*/ 20337 w 5372101"/>
              <a:gd name="connsiteY69" fmla="*/ 5113040 h 5513767"/>
              <a:gd name="connsiteX70" fmla="*/ 0 w 5372101"/>
              <a:gd name="connsiteY70" fmla="*/ 5112243 h 55137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5372101" h="5513767">
                <a:moveTo>
                  <a:pt x="0" y="0"/>
                </a:moveTo>
                <a:lnTo>
                  <a:pt x="5372101" y="0"/>
                </a:lnTo>
                <a:lnTo>
                  <a:pt x="5372101" y="5513767"/>
                </a:lnTo>
                <a:lnTo>
                  <a:pt x="5363126" y="5512835"/>
                </a:lnTo>
                <a:cubicBezTo>
                  <a:pt x="5345779" y="5509071"/>
                  <a:pt x="5329767" y="5502649"/>
                  <a:pt x="5316714" y="5491247"/>
                </a:cubicBezTo>
                <a:cubicBezTo>
                  <a:pt x="5295689" y="5478131"/>
                  <a:pt x="5219502" y="5459909"/>
                  <a:pt x="5198331" y="5470092"/>
                </a:cubicBezTo>
                <a:cubicBezTo>
                  <a:pt x="5181052" y="5469102"/>
                  <a:pt x="5165047" y="5459569"/>
                  <a:pt x="5150428" y="5472506"/>
                </a:cubicBezTo>
                <a:cubicBezTo>
                  <a:pt x="5129562" y="5487248"/>
                  <a:pt x="5088050" y="5445894"/>
                  <a:pt x="5085506" y="5468851"/>
                </a:cubicBezTo>
                <a:cubicBezTo>
                  <a:pt x="5055692" y="5440170"/>
                  <a:pt x="5006122" y="5469577"/>
                  <a:pt x="4968663" y="5470487"/>
                </a:cubicBezTo>
                <a:cubicBezTo>
                  <a:pt x="4947085" y="5444049"/>
                  <a:pt x="4889767" y="5472037"/>
                  <a:pt x="4815623" y="5458622"/>
                </a:cubicBezTo>
                <a:cubicBezTo>
                  <a:pt x="4792418" y="5428488"/>
                  <a:pt x="4765548" y="5449887"/>
                  <a:pt x="4716679" y="5405365"/>
                </a:cubicBezTo>
                <a:cubicBezTo>
                  <a:pt x="4713235" y="5407807"/>
                  <a:pt x="4709266" y="5409883"/>
                  <a:pt x="4704891" y="5411529"/>
                </a:cubicBezTo>
                <a:cubicBezTo>
                  <a:pt x="4679473" y="5421092"/>
                  <a:pt x="4646164" y="5414379"/>
                  <a:pt x="4630496" y="5396532"/>
                </a:cubicBezTo>
                <a:cubicBezTo>
                  <a:pt x="4590205" y="5365061"/>
                  <a:pt x="4548419" y="5412094"/>
                  <a:pt x="4506964" y="5396685"/>
                </a:cubicBezTo>
                <a:lnTo>
                  <a:pt x="4427135" y="5358585"/>
                </a:lnTo>
                <a:cubicBezTo>
                  <a:pt x="4319267" y="5308575"/>
                  <a:pt x="4152341" y="5340956"/>
                  <a:pt x="4028338" y="5313494"/>
                </a:cubicBezTo>
                <a:lnTo>
                  <a:pt x="4015367" y="5320766"/>
                </a:lnTo>
                <a:lnTo>
                  <a:pt x="4002837" y="5322294"/>
                </a:lnTo>
                <a:lnTo>
                  <a:pt x="3997650" y="5329513"/>
                </a:lnTo>
                <a:lnTo>
                  <a:pt x="3991991" y="5331908"/>
                </a:lnTo>
                <a:cubicBezTo>
                  <a:pt x="3969659" y="5338581"/>
                  <a:pt x="3978880" y="5316131"/>
                  <a:pt x="3925210" y="5319395"/>
                </a:cubicBezTo>
                <a:cubicBezTo>
                  <a:pt x="3947765" y="5277139"/>
                  <a:pt x="3837331" y="5338342"/>
                  <a:pt x="3837014" y="5289023"/>
                </a:cubicBezTo>
                <a:cubicBezTo>
                  <a:pt x="3824001" y="5291376"/>
                  <a:pt x="3811407" y="5295212"/>
                  <a:pt x="3798765" y="5299431"/>
                </a:cubicBezTo>
                <a:lnTo>
                  <a:pt x="3792144" y="5301616"/>
                </a:lnTo>
                <a:lnTo>
                  <a:pt x="3766249" y="5301869"/>
                </a:lnTo>
                <a:lnTo>
                  <a:pt x="3718651" y="5320541"/>
                </a:lnTo>
                <a:cubicBezTo>
                  <a:pt x="3703968" y="5321892"/>
                  <a:pt x="3688308" y="5321427"/>
                  <a:pt x="3671207" y="5318046"/>
                </a:cubicBezTo>
                <a:cubicBezTo>
                  <a:pt x="3616458" y="5288532"/>
                  <a:pt x="3514048" y="5333307"/>
                  <a:pt x="3446863" y="5294348"/>
                </a:cubicBezTo>
                <a:cubicBezTo>
                  <a:pt x="3420930" y="5283822"/>
                  <a:pt x="3333157" y="5274511"/>
                  <a:pt x="3312000" y="5286923"/>
                </a:cubicBezTo>
                <a:cubicBezTo>
                  <a:pt x="3292759" y="5287903"/>
                  <a:pt x="3273112" y="5280334"/>
                  <a:pt x="3259756" y="5294712"/>
                </a:cubicBezTo>
                <a:cubicBezTo>
                  <a:pt x="3239905" y="5311572"/>
                  <a:pt x="3185410" y="5275588"/>
                  <a:pt x="3187481" y="5298457"/>
                </a:cubicBezTo>
                <a:cubicBezTo>
                  <a:pt x="3168018" y="5286036"/>
                  <a:pt x="3146200" y="5288458"/>
                  <a:pt x="3124115" y="5294626"/>
                </a:cubicBezTo>
                <a:lnTo>
                  <a:pt x="3099907" y="5302443"/>
                </a:lnTo>
                <a:lnTo>
                  <a:pt x="3017494" y="5301439"/>
                </a:lnTo>
                <a:lnTo>
                  <a:pt x="3010848" y="5307225"/>
                </a:lnTo>
                <a:lnTo>
                  <a:pt x="2994286" y="5309060"/>
                </a:lnTo>
                <a:lnTo>
                  <a:pt x="2988160" y="5310041"/>
                </a:lnTo>
                <a:lnTo>
                  <a:pt x="2984260" y="5307528"/>
                </a:lnTo>
                <a:cubicBezTo>
                  <a:pt x="2981957" y="5306419"/>
                  <a:pt x="2980273" y="5306402"/>
                  <a:pt x="2979127" y="5308389"/>
                </a:cubicBezTo>
                <a:cubicBezTo>
                  <a:pt x="2978971" y="5309447"/>
                  <a:pt x="2978816" y="5310505"/>
                  <a:pt x="2978660" y="5311563"/>
                </a:cubicBezTo>
                <a:lnTo>
                  <a:pt x="2946326" y="5316745"/>
                </a:lnTo>
                <a:lnTo>
                  <a:pt x="2713134" y="5331381"/>
                </a:lnTo>
                <a:cubicBezTo>
                  <a:pt x="2610698" y="5372328"/>
                  <a:pt x="2466037" y="5325762"/>
                  <a:pt x="2352072" y="5342761"/>
                </a:cubicBezTo>
                <a:cubicBezTo>
                  <a:pt x="2293501" y="5293708"/>
                  <a:pt x="2324138" y="5338538"/>
                  <a:pt x="2260922" y="5328122"/>
                </a:cubicBezTo>
                <a:cubicBezTo>
                  <a:pt x="2275681" y="5372347"/>
                  <a:pt x="2185007" y="5301703"/>
                  <a:pt x="2178497" y="5351065"/>
                </a:cubicBezTo>
                <a:cubicBezTo>
                  <a:pt x="2133294" y="5337229"/>
                  <a:pt x="2097074" y="5300208"/>
                  <a:pt x="2034408" y="5307958"/>
                </a:cubicBezTo>
                <a:cubicBezTo>
                  <a:pt x="1981894" y="5332879"/>
                  <a:pt x="1896288" y="5279365"/>
                  <a:pt x="1831505" y="5312691"/>
                </a:cubicBezTo>
                <a:cubicBezTo>
                  <a:pt x="1807063" y="5321035"/>
                  <a:pt x="1727674" y="5322925"/>
                  <a:pt x="1710387" y="5308705"/>
                </a:cubicBezTo>
                <a:cubicBezTo>
                  <a:pt x="1693367" y="5306094"/>
                  <a:pt x="1674901" y="5312009"/>
                  <a:pt x="1664816" y="5296479"/>
                </a:cubicBezTo>
                <a:cubicBezTo>
                  <a:pt x="1649255" y="5277912"/>
                  <a:pt x="1596152" y="5309335"/>
                  <a:pt x="1600883" y="5286607"/>
                </a:cubicBezTo>
                <a:cubicBezTo>
                  <a:pt x="1563066" y="5308189"/>
                  <a:pt x="1524339" y="5269513"/>
                  <a:pt x="1488397" y="5260898"/>
                </a:cubicBezTo>
                <a:cubicBezTo>
                  <a:pt x="1459246" y="5282011"/>
                  <a:pt x="1412580" y="5243108"/>
                  <a:pt x="1336670" y="5240770"/>
                </a:cubicBezTo>
                <a:cubicBezTo>
                  <a:pt x="1304792" y="5265122"/>
                  <a:pt x="1285508" y="5238878"/>
                  <a:pt x="1224297" y="5271845"/>
                </a:cubicBezTo>
                <a:cubicBezTo>
                  <a:pt x="1221731" y="5268771"/>
                  <a:pt x="1218543" y="5265944"/>
                  <a:pt x="1214830" y="5263450"/>
                </a:cubicBezTo>
                <a:cubicBezTo>
                  <a:pt x="1193241" y="5248952"/>
                  <a:pt x="1158925" y="5248567"/>
                  <a:pt x="1138181" y="5262590"/>
                </a:cubicBezTo>
                <a:lnTo>
                  <a:pt x="943575" y="5290808"/>
                </a:lnTo>
                <a:cubicBezTo>
                  <a:pt x="823587" y="5316899"/>
                  <a:pt x="658340" y="5217603"/>
                  <a:pt x="529813" y="5218555"/>
                </a:cubicBezTo>
                <a:lnTo>
                  <a:pt x="519546" y="5208845"/>
                </a:lnTo>
                <a:lnTo>
                  <a:pt x="507906" y="5204779"/>
                </a:lnTo>
                <a:lnTo>
                  <a:pt x="505153" y="5196726"/>
                </a:lnTo>
                <a:lnTo>
                  <a:pt x="500429" y="5193241"/>
                </a:lnTo>
                <a:cubicBezTo>
                  <a:pt x="480923" y="5182176"/>
                  <a:pt x="482807" y="5205793"/>
                  <a:pt x="431923" y="5191553"/>
                </a:cubicBezTo>
                <a:cubicBezTo>
                  <a:pt x="440499" y="5237077"/>
                  <a:pt x="352872" y="5155083"/>
                  <a:pt x="337115" y="5202714"/>
                </a:cubicBezTo>
                <a:cubicBezTo>
                  <a:pt x="325265" y="5197752"/>
                  <a:pt x="314288" y="5191441"/>
                  <a:pt x="303383" y="5184750"/>
                </a:cubicBezTo>
                <a:lnTo>
                  <a:pt x="297664" y="5181269"/>
                </a:lnTo>
                <a:lnTo>
                  <a:pt x="272701" y="5175678"/>
                </a:lnTo>
                <a:lnTo>
                  <a:pt x="268242" y="5163678"/>
                </a:lnTo>
                <a:lnTo>
                  <a:pt x="232517" y="5147792"/>
                </a:lnTo>
                <a:cubicBezTo>
                  <a:pt x="218741" y="5143453"/>
                  <a:pt x="203450" y="5140668"/>
                  <a:pt x="185851" y="5140408"/>
                </a:cubicBezTo>
                <a:cubicBezTo>
                  <a:pt x="139207" y="5153337"/>
                  <a:pt x="79723" y="5120316"/>
                  <a:pt x="20337" y="5113040"/>
                </a:cubicBezTo>
                <a:lnTo>
                  <a:pt x="0" y="5112243"/>
                </a:lnTo>
                <a:close/>
              </a:path>
            </a:pathLst>
          </a:custGeom>
          <a:ln>
            <a:noFill/>
          </a:ln>
          <a:effectLst>
            <a:outerShdw blurRad="25400" dist="12700" dir="3000000" algn="t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519BADF9-AE79-65AF-64D4-5734AF9DF07A}"/>
              </a:ext>
            </a:extLst>
          </p:cNvPr>
          <p:cNvSpPr>
            <a:spLocks noGrp="1"/>
          </p:cNvSpPr>
          <p:nvPr>
            <p:ph type="title"/>
          </p:nvPr>
        </p:nvSpPr>
        <p:spPr>
          <a:xfrm>
            <a:off x="1037809" y="1071350"/>
            <a:ext cx="4775162" cy="1475906"/>
          </a:xfrm>
        </p:spPr>
        <p:txBody>
          <a:bodyPr>
            <a:normAutofit/>
          </a:bodyPr>
          <a:lstStyle/>
          <a:p>
            <a:pPr algn="ctr"/>
            <a:r>
              <a:rPr lang="en-AU" dirty="0"/>
              <a:t>Coding Approach</a:t>
            </a:r>
          </a:p>
        </p:txBody>
      </p:sp>
      <p:sp>
        <p:nvSpPr>
          <p:cNvPr id="29" name="Rectangle 6">
            <a:extLst>
              <a:ext uri="{FF2B5EF4-FFF2-40B4-BE49-F238E27FC236}">
                <a16:creationId xmlns:a16="http://schemas.microsoft.com/office/drawing/2014/main" id="{F0C518C2-0AA4-470C-87B9-9CBF428FBA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64666" y="399531"/>
            <a:ext cx="1707751" cy="428984"/>
          </a:xfrm>
          <a:custGeom>
            <a:avLst/>
            <a:gdLst>
              <a:gd name="connsiteX0" fmla="*/ 0 w 2142503"/>
              <a:gd name="connsiteY0" fmla="*/ 0 h 571500"/>
              <a:gd name="connsiteX1" fmla="*/ 2142503 w 2142503"/>
              <a:gd name="connsiteY1" fmla="*/ 0 h 571500"/>
              <a:gd name="connsiteX2" fmla="*/ 2142503 w 2142503"/>
              <a:gd name="connsiteY2" fmla="*/ 571500 h 571500"/>
              <a:gd name="connsiteX3" fmla="*/ 0 w 2142503"/>
              <a:gd name="connsiteY3" fmla="*/ 571500 h 571500"/>
              <a:gd name="connsiteX4" fmla="*/ 0 w 2142503"/>
              <a:gd name="connsiteY4" fmla="*/ 0 h 571500"/>
              <a:gd name="connsiteX0" fmla="*/ 0 w 2142503"/>
              <a:gd name="connsiteY0" fmla="*/ 0 h 582145"/>
              <a:gd name="connsiteX1" fmla="*/ 2142503 w 2142503"/>
              <a:gd name="connsiteY1" fmla="*/ 0 h 582145"/>
              <a:gd name="connsiteX2" fmla="*/ 2142503 w 2142503"/>
              <a:gd name="connsiteY2" fmla="*/ 571500 h 582145"/>
              <a:gd name="connsiteX3" fmla="*/ 2050917 w 2142503"/>
              <a:gd name="connsiteY3" fmla="*/ 582088 h 582145"/>
              <a:gd name="connsiteX4" fmla="*/ 0 w 2142503"/>
              <a:gd name="connsiteY4" fmla="*/ 571500 h 582145"/>
              <a:gd name="connsiteX5" fmla="*/ 0 w 2142503"/>
              <a:gd name="connsiteY5" fmla="*/ 0 h 582145"/>
              <a:gd name="connsiteX0" fmla="*/ 0 w 2159832"/>
              <a:gd name="connsiteY0" fmla="*/ 0 h 582145"/>
              <a:gd name="connsiteX1" fmla="*/ 2142503 w 2159832"/>
              <a:gd name="connsiteY1" fmla="*/ 0 h 582145"/>
              <a:gd name="connsiteX2" fmla="*/ 2159829 w 2159832"/>
              <a:gd name="connsiteY2" fmla="*/ 96526 h 582145"/>
              <a:gd name="connsiteX3" fmla="*/ 2142503 w 2159832"/>
              <a:gd name="connsiteY3" fmla="*/ 571500 h 582145"/>
              <a:gd name="connsiteX4" fmla="*/ 2050917 w 2159832"/>
              <a:gd name="connsiteY4" fmla="*/ 582088 h 582145"/>
              <a:gd name="connsiteX5" fmla="*/ 0 w 2159832"/>
              <a:gd name="connsiteY5" fmla="*/ 571500 h 582145"/>
              <a:gd name="connsiteX6" fmla="*/ 0 w 2159832"/>
              <a:gd name="connsiteY6" fmla="*/ 0 h 582145"/>
              <a:gd name="connsiteX0" fmla="*/ 0 w 2159832"/>
              <a:gd name="connsiteY0" fmla="*/ 12386 h 594531"/>
              <a:gd name="connsiteX1" fmla="*/ 67826 w 2159832"/>
              <a:gd name="connsiteY1" fmla="*/ 0 h 594531"/>
              <a:gd name="connsiteX2" fmla="*/ 2142503 w 2159832"/>
              <a:gd name="connsiteY2" fmla="*/ 12386 h 594531"/>
              <a:gd name="connsiteX3" fmla="*/ 2159829 w 2159832"/>
              <a:gd name="connsiteY3" fmla="*/ 108912 h 594531"/>
              <a:gd name="connsiteX4" fmla="*/ 2142503 w 2159832"/>
              <a:gd name="connsiteY4" fmla="*/ 583886 h 594531"/>
              <a:gd name="connsiteX5" fmla="*/ 2050917 w 2159832"/>
              <a:gd name="connsiteY5" fmla="*/ 594474 h 594531"/>
              <a:gd name="connsiteX6" fmla="*/ 0 w 2159832"/>
              <a:gd name="connsiteY6" fmla="*/ 583886 h 594531"/>
              <a:gd name="connsiteX7" fmla="*/ 0 w 2159832"/>
              <a:gd name="connsiteY7" fmla="*/ 12386 h 594531"/>
              <a:gd name="connsiteX0" fmla="*/ 0 w 2168908"/>
              <a:gd name="connsiteY0" fmla="*/ 26000 h 594531"/>
              <a:gd name="connsiteX1" fmla="*/ 76902 w 2168908"/>
              <a:gd name="connsiteY1" fmla="*/ 0 h 594531"/>
              <a:gd name="connsiteX2" fmla="*/ 2151579 w 2168908"/>
              <a:gd name="connsiteY2" fmla="*/ 12386 h 594531"/>
              <a:gd name="connsiteX3" fmla="*/ 2168905 w 2168908"/>
              <a:gd name="connsiteY3" fmla="*/ 108912 h 594531"/>
              <a:gd name="connsiteX4" fmla="*/ 2151579 w 2168908"/>
              <a:gd name="connsiteY4" fmla="*/ 583886 h 594531"/>
              <a:gd name="connsiteX5" fmla="*/ 2059993 w 2168908"/>
              <a:gd name="connsiteY5" fmla="*/ 594474 h 594531"/>
              <a:gd name="connsiteX6" fmla="*/ 9076 w 2168908"/>
              <a:gd name="connsiteY6" fmla="*/ 583886 h 594531"/>
              <a:gd name="connsiteX7" fmla="*/ 0 w 2168908"/>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147197 w 2316105"/>
              <a:gd name="connsiteY0" fmla="*/ 26000 h 594531"/>
              <a:gd name="connsiteX1" fmla="*/ 224099 w 2316105"/>
              <a:gd name="connsiteY1" fmla="*/ 0 h 594531"/>
              <a:gd name="connsiteX2" fmla="*/ 2298776 w 2316105"/>
              <a:gd name="connsiteY2" fmla="*/ 12386 h 594531"/>
              <a:gd name="connsiteX3" fmla="*/ 2316102 w 2316105"/>
              <a:gd name="connsiteY3" fmla="*/ 108912 h 594531"/>
              <a:gd name="connsiteX4" fmla="*/ 2298776 w 2316105"/>
              <a:gd name="connsiteY4" fmla="*/ 583886 h 594531"/>
              <a:gd name="connsiteX5" fmla="*/ 2207190 w 2316105"/>
              <a:gd name="connsiteY5" fmla="*/ 594474 h 594531"/>
              <a:gd name="connsiteX6" fmla="*/ 156273 w 2316105"/>
              <a:gd name="connsiteY6" fmla="*/ 583886 h 594531"/>
              <a:gd name="connsiteX7" fmla="*/ 142416 w 2316105"/>
              <a:gd name="connsiteY7" fmla="*/ 235975 h 594531"/>
              <a:gd name="connsiteX8" fmla="*/ 147197 w 2316105"/>
              <a:gd name="connsiteY8" fmla="*/ 26000 h 594531"/>
              <a:gd name="connsiteX0" fmla="*/ 154684 w 2323592"/>
              <a:gd name="connsiteY0" fmla="*/ 26000 h 594531"/>
              <a:gd name="connsiteX1" fmla="*/ 231586 w 2323592"/>
              <a:gd name="connsiteY1" fmla="*/ 0 h 594531"/>
              <a:gd name="connsiteX2" fmla="*/ 2306263 w 2323592"/>
              <a:gd name="connsiteY2" fmla="*/ 12386 h 594531"/>
              <a:gd name="connsiteX3" fmla="*/ 2323589 w 2323592"/>
              <a:gd name="connsiteY3" fmla="*/ 108912 h 594531"/>
              <a:gd name="connsiteX4" fmla="*/ 2306263 w 2323592"/>
              <a:gd name="connsiteY4" fmla="*/ 583886 h 594531"/>
              <a:gd name="connsiteX5" fmla="*/ 2214677 w 2323592"/>
              <a:gd name="connsiteY5" fmla="*/ 594474 h 594531"/>
              <a:gd name="connsiteX6" fmla="*/ 163760 w 2323592"/>
              <a:gd name="connsiteY6" fmla="*/ 583886 h 594531"/>
              <a:gd name="connsiteX7" fmla="*/ 158979 w 2323592"/>
              <a:gd name="connsiteY7" fmla="*/ 403879 h 594531"/>
              <a:gd name="connsiteX8" fmla="*/ 149903 w 2323592"/>
              <a:gd name="connsiteY8" fmla="*/ 235975 h 594531"/>
              <a:gd name="connsiteX9" fmla="*/ 154684 w 2323592"/>
              <a:gd name="connsiteY9" fmla="*/ 26000 h 594531"/>
              <a:gd name="connsiteX0" fmla="*/ 13665 w 2182573"/>
              <a:gd name="connsiteY0" fmla="*/ 26000 h 594531"/>
              <a:gd name="connsiteX1" fmla="*/ 90567 w 2182573"/>
              <a:gd name="connsiteY1" fmla="*/ 0 h 594531"/>
              <a:gd name="connsiteX2" fmla="*/ 2165244 w 2182573"/>
              <a:gd name="connsiteY2" fmla="*/ 12386 h 594531"/>
              <a:gd name="connsiteX3" fmla="*/ 2182570 w 2182573"/>
              <a:gd name="connsiteY3" fmla="*/ 108912 h 594531"/>
              <a:gd name="connsiteX4" fmla="*/ 2165244 w 2182573"/>
              <a:gd name="connsiteY4" fmla="*/ 583886 h 594531"/>
              <a:gd name="connsiteX5" fmla="*/ 2073658 w 2182573"/>
              <a:gd name="connsiteY5" fmla="*/ 594474 h 594531"/>
              <a:gd name="connsiteX6" fmla="*/ 22741 w 2182573"/>
              <a:gd name="connsiteY6" fmla="*/ 583886 h 594531"/>
              <a:gd name="connsiteX7" fmla="*/ 17960 w 2182573"/>
              <a:gd name="connsiteY7" fmla="*/ 403879 h 594531"/>
              <a:gd name="connsiteX8" fmla="*/ 8884 w 2182573"/>
              <a:gd name="connsiteY8" fmla="*/ 235975 h 594531"/>
              <a:gd name="connsiteX9" fmla="*/ 13665 w 2182573"/>
              <a:gd name="connsiteY9" fmla="*/ 26000 h 594531"/>
              <a:gd name="connsiteX0" fmla="*/ 13665 w 2202120"/>
              <a:gd name="connsiteY0" fmla="*/ 26000 h 594531"/>
              <a:gd name="connsiteX1" fmla="*/ 90567 w 2202120"/>
              <a:gd name="connsiteY1" fmla="*/ 0 h 594531"/>
              <a:gd name="connsiteX2" fmla="*/ 2165244 w 2202120"/>
              <a:gd name="connsiteY2" fmla="*/ 12386 h 594531"/>
              <a:gd name="connsiteX3" fmla="*/ 2182570 w 2202120"/>
              <a:gd name="connsiteY3" fmla="*/ 108912 h 594531"/>
              <a:gd name="connsiteX4" fmla="*/ 2192471 w 2202120"/>
              <a:gd name="connsiteY4" fmla="*/ 583886 h 594531"/>
              <a:gd name="connsiteX5" fmla="*/ 2073658 w 2202120"/>
              <a:gd name="connsiteY5" fmla="*/ 594474 h 594531"/>
              <a:gd name="connsiteX6" fmla="*/ 22741 w 2202120"/>
              <a:gd name="connsiteY6" fmla="*/ 583886 h 594531"/>
              <a:gd name="connsiteX7" fmla="*/ 17960 w 2202120"/>
              <a:gd name="connsiteY7" fmla="*/ 403879 h 594531"/>
              <a:gd name="connsiteX8" fmla="*/ 8884 w 2202120"/>
              <a:gd name="connsiteY8" fmla="*/ 235975 h 594531"/>
              <a:gd name="connsiteX9" fmla="*/ 13665 w 2202120"/>
              <a:gd name="connsiteY9" fmla="*/ 26000 h 594531"/>
              <a:gd name="connsiteX0" fmla="*/ 13665 w 2202036"/>
              <a:gd name="connsiteY0" fmla="*/ 26000 h 594531"/>
              <a:gd name="connsiteX1" fmla="*/ 90567 w 2202036"/>
              <a:gd name="connsiteY1" fmla="*/ 0 h 594531"/>
              <a:gd name="connsiteX2" fmla="*/ 2165244 w 2202036"/>
              <a:gd name="connsiteY2" fmla="*/ 12386 h 594531"/>
              <a:gd name="connsiteX3" fmla="*/ 2182570 w 2202036"/>
              <a:gd name="connsiteY3" fmla="*/ 108912 h 594531"/>
              <a:gd name="connsiteX4" fmla="*/ 2191645 w 2202036"/>
              <a:gd name="connsiteY4" fmla="*/ 422031 h 594531"/>
              <a:gd name="connsiteX5" fmla="*/ 2192471 w 2202036"/>
              <a:gd name="connsiteY5" fmla="*/ 583886 h 594531"/>
              <a:gd name="connsiteX6" fmla="*/ 2073658 w 2202036"/>
              <a:gd name="connsiteY6" fmla="*/ 594474 h 594531"/>
              <a:gd name="connsiteX7" fmla="*/ 22741 w 2202036"/>
              <a:gd name="connsiteY7" fmla="*/ 583886 h 594531"/>
              <a:gd name="connsiteX8" fmla="*/ 17960 w 2202036"/>
              <a:gd name="connsiteY8" fmla="*/ 403879 h 594531"/>
              <a:gd name="connsiteX9" fmla="*/ 8884 w 2202036"/>
              <a:gd name="connsiteY9" fmla="*/ 235975 h 594531"/>
              <a:gd name="connsiteX10" fmla="*/ 13665 w 2202036"/>
              <a:gd name="connsiteY10" fmla="*/ 26000 h 594531"/>
              <a:gd name="connsiteX0" fmla="*/ 142254 w 2330625"/>
              <a:gd name="connsiteY0" fmla="*/ 26000 h 594531"/>
              <a:gd name="connsiteX1" fmla="*/ 219156 w 2330625"/>
              <a:gd name="connsiteY1" fmla="*/ 0 h 594531"/>
              <a:gd name="connsiteX2" fmla="*/ 2293833 w 2330625"/>
              <a:gd name="connsiteY2" fmla="*/ 12386 h 594531"/>
              <a:gd name="connsiteX3" fmla="*/ 2311159 w 2330625"/>
              <a:gd name="connsiteY3" fmla="*/ 108912 h 594531"/>
              <a:gd name="connsiteX4" fmla="*/ 2320234 w 2330625"/>
              <a:gd name="connsiteY4" fmla="*/ 422031 h 594531"/>
              <a:gd name="connsiteX5" fmla="*/ 2321060 w 2330625"/>
              <a:gd name="connsiteY5" fmla="*/ 583886 h 594531"/>
              <a:gd name="connsiteX6" fmla="*/ 2202247 w 2330625"/>
              <a:gd name="connsiteY6" fmla="*/ 594474 h 594531"/>
              <a:gd name="connsiteX7" fmla="*/ 151330 w 2330625"/>
              <a:gd name="connsiteY7" fmla="*/ 583886 h 594531"/>
              <a:gd name="connsiteX8" fmla="*/ 155624 w 2330625"/>
              <a:gd name="connsiteY8" fmla="*/ 512790 h 594531"/>
              <a:gd name="connsiteX9" fmla="*/ 146549 w 2330625"/>
              <a:gd name="connsiteY9" fmla="*/ 403879 h 594531"/>
              <a:gd name="connsiteX10" fmla="*/ 137473 w 2330625"/>
              <a:gd name="connsiteY10" fmla="*/ 235975 h 594531"/>
              <a:gd name="connsiteX11" fmla="*/ 142254 w 2330625"/>
              <a:gd name="connsiteY11" fmla="*/ 26000 h 594531"/>
              <a:gd name="connsiteX0" fmla="*/ 13413 w 2201784"/>
              <a:gd name="connsiteY0" fmla="*/ 26000 h 594531"/>
              <a:gd name="connsiteX1" fmla="*/ 90315 w 2201784"/>
              <a:gd name="connsiteY1" fmla="*/ 0 h 594531"/>
              <a:gd name="connsiteX2" fmla="*/ 2164992 w 2201784"/>
              <a:gd name="connsiteY2" fmla="*/ 12386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01784" h="594531">
                <a:moveTo>
                  <a:pt x="13413" y="26000"/>
                </a:moveTo>
                <a:cubicBezTo>
                  <a:pt x="37534" y="24897"/>
                  <a:pt x="66194" y="1103"/>
                  <a:pt x="90315" y="0"/>
                </a:cubicBezTo>
                <a:lnTo>
                  <a:pt x="2164992" y="12386"/>
                </a:lnTo>
                <a:cubicBezTo>
                  <a:pt x="2164717" y="43049"/>
                  <a:pt x="2182593" y="78249"/>
                  <a:pt x="2182318" y="108912"/>
                </a:cubicBezTo>
                <a:cubicBezTo>
                  <a:pt x="2188231" y="177186"/>
                  <a:pt x="2189743" y="342869"/>
                  <a:pt x="2191393" y="422031"/>
                </a:cubicBezTo>
                <a:cubicBezTo>
                  <a:pt x="2193043" y="501193"/>
                  <a:pt x="2213396" y="555146"/>
                  <a:pt x="2192219" y="583886"/>
                </a:cubicBezTo>
                <a:cubicBezTo>
                  <a:pt x="2172279" y="582877"/>
                  <a:pt x="2093346" y="595483"/>
                  <a:pt x="2073406" y="594474"/>
                </a:cubicBezTo>
                <a:lnTo>
                  <a:pt x="22489" y="583886"/>
                </a:lnTo>
                <a:cubicBezTo>
                  <a:pt x="5849" y="592962"/>
                  <a:pt x="27580" y="542791"/>
                  <a:pt x="26783" y="512790"/>
                </a:cubicBezTo>
                <a:cubicBezTo>
                  <a:pt x="25986" y="482789"/>
                  <a:pt x="18464" y="450015"/>
                  <a:pt x="17708" y="403879"/>
                </a:cubicBezTo>
                <a:cubicBezTo>
                  <a:pt x="16952" y="357743"/>
                  <a:pt x="-14855" y="308787"/>
                  <a:pt x="8632" y="235975"/>
                </a:cubicBezTo>
                <a:cubicBezTo>
                  <a:pt x="7119" y="142994"/>
                  <a:pt x="-201" y="65329"/>
                  <a:pt x="13413" y="26000"/>
                </a:cubicBezTo>
                <a:close/>
              </a:path>
            </a:pathLst>
          </a:custGeom>
          <a:solidFill>
            <a:srgbClr val="D9D4D0">
              <a:alpha val="60000"/>
            </a:srgbClr>
          </a:solidFill>
          <a:ln>
            <a:noFill/>
          </a:ln>
          <a:effectLst>
            <a:softEdge rad="63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Content Placeholder 2">
            <a:extLst>
              <a:ext uri="{FF2B5EF4-FFF2-40B4-BE49-F238E27FC236}">
                <a16:creationId xmlns:a16="http://schemas.microsoft.com/office/drawing/2014/main" id="{DC04A93D-EAE3-8C39-433D-CBA808E11CE3}"/>
              </a:ext>
            </a:extLst>
          </p:cNvPr>
          <p:cNvSpPr>
            <a:spLocks noGrp="1"/>
          </p:cNvSpPr>
          <p:nvPr>
            <p:ph idx="1"/>
          </p:nvPr>
        </p:nvSpPr>
        <p:spPr>
          <a:xfrm>
            <a:off x="1189319" y="2547257"/>
            <a:ext cx="4458446" cy="3239392"/>
          </a:xfrm>
        </p:spPr>
        <p:txBody>
          <a:bodyPr anchor="ctr">
            <a:normAutofit/>
          </a:bodyPr>
          <a:lstStyle/>
          <a:p>
            <a:r>
              <a:rPr lang="en-AU" dirty="0"/>
              <a:t>Python</a:t>
            </a:r>
          </a:p>
          <a:p>
            <a:r>
              <a:rPr lang="en-AU" dirty="0"/>
              <a:t>App.py</a:t>
            </a:r>
          </a:p>
          <a:p>
            <a:r>
              <a:rPr lang="en-AU" dirty="0" err="1"/>
              <a:t>Sklearn</a:t>
            </a:r>
            <a:endParaRPr lang="en-AU" dirty="0"/>
          </a:p>
          <a:p>
            <a:pPr marL="0" indent="0">
              <a:buNone/>
            </a:pPr>
            <a:endParaRPr lang="en-AU" dirty="0"/>
          </a:p>
        </p:txBody>
      </p:sp>
    </p:spTree>
    <p:extLst>
      <p:ext uri="{BB962C8B-B14F-4D97-AF65-F5344CB8AC3E}">
        <p14:creationId xmlns:p14="http://schemas.microsoft.com/office/powerpoint/2010/main" val="33357825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5" name="Rectangle 44">
            <a:extLst>
              <a:ext uri="{FF2B5EF4-FFF2-40B4-BE49-F238E27FC236}">
                <a16:creationId xmlns:a16="http://schemas.microsoft.com/office/drawing/2014/main" id="{7666DE11-17E1-4DC7-B2B7-6DA2E6A9CE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B52E493E-0B27-4F3C-AA01-17F0A25641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37042" y="1"/>
            <a:ext cx="7354956" cy="6857999"/>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EED6C63-5131-4CBE-3EC2-5605D1F73BBF}"/>
              </a:ext>
            </a:extLst>
          </p:cNvPr>
          <p:cNvSpPr>
            <a:spLocks noGrp="1"/>
          </p:cNvSpPr>
          <p:nvPr>
            <p:ph type="title"/>
          </p:nvPr>
        </p:nvSpPr>
        <p:spPr>
          <a:xfrm>
            <a:off x="7166335" y="609601"/>
            <a:ext cx="3937094" cy="1216024"/>
          </a:xfrm>
        </p:spPr>
        <p:txBody>
          <a:bodyPr>
            <a:normAutofit/>
          </a:bodyPr>
          <a:lstStyle/>
          <a:p>
            <a:pPr algn="ctr">
              <a:lnSpc>
                <a:spcPct val="100000"/>
              </a:lnSpc>
            </a:pPr>
            <a:r>
              <a:rPr lang="en-AU" sz="2400" dirty="0"/>
              <a:t>The Basics behind the win predictor	</a:t>
            </a:r>
          </a:p>
        </p:txBody>
      </p:sp>
      <p:pic>
        <p:nvPicPr>
          <p:cNvPr id="21" name="Picture 20" descr="A construction project on top roof and crane background">
            <a:extLst>
              <a:ext uri="{FF2B5EF4-FFF2-40B4-BE49-F238E27FC236}">
                <a16:creationId xmlns:a16="http://schemas.microsoft.com/office/drawing/2014/main" id="{9D46DA8A-2C62-91BB-4D4C-9DF4A264BD43}"/>
              </a:ext>
            </a:extLst>
          </p:cNvPr>
          <p:cNvPicPr>
            <a:picLocks noChangeAspect="1"/>
          </p:cNvPicPr>
          <p:nvPr/>
        </p:nvPicPr>
        <p:blipFill rotWithShape="1">
          <a:blip r:embed="rId2"/>
          <a:srcRect l="18755" r="12751" b="-2"/>
          <a:stretch/>
        </p:blipFill>
        <p:spPr>
          <a:xfrm>
            <a:off x="4" y="1"/>
            <a:ext cx="7037119" cy="6857999"/>
          </a:xfrm>
          <a:custGeom>
            <a:avLst/>
            <a:gdLst/>
            <a:ahLst/>
            <a:cxnLst/>
            <a:rect l="l" t="t" r="r" b="b"/>
            <a:pathLst>
              <a:path w="7037119" h="6857999">
                <a:moveTo>
                  <a:pt x="0" y="0"/>
                </a:moveTo>
                <a:lnTo>
                  <a:pt x="6964192" y="0"/>
                </a:lnTo>
                <a:lnTo>
                  <a:pt x="6958160" y="70714"/>
                </a:lnTo>
                <a:cubicBezTo>
                  <a:pt x="6951001" y="105084"/>
                  <a:pt x="6926062" y="125041"/>
                  <a:pt x="6922034" y="154825"/>
                </a:cubicBezTo>
                <a:cubicBezTo>
                  <a:pt x="6888738" y="184083"/>
                  <a:pt x="6875225" y="272154"/>
                  <a:pt x="6864029" y="301580"/>
                </a:cubicBezTo>
                <a:cubicBezTo>
                  <a:pt x="6850541" y="382476"/>
                  <a:pt x="6857766" y="543626"/>
                  <a:pt x="6842156" y="642469"/>
                </a:cubicBezTo>
                <a:cubicBezTo>
                  <a:pt x="6828250" y="715553"/>
                  <a:pt x="6832569" y="729947"/>
                  <a:pt x="6802087" y="818449"/>
                </a:cubicBezTo>
                <a:cubicBezTo>
                  <a:pt x="6828151" y="830541"/>
                  <a:pt x="6801214" y="859084"/>
                  <a:pt x="6798684" y="875396"/>
                </a:cubicBezTo>
                <a:cubicBezTo>
                  <a:pt x="6792414" y="895056"/>
                  <a:pt x="6762852" y="912465"/>
                  <a:pt x="6756983" y="952375"/>
                </a:cubicBezTo>
                <a:lnTo>
                  <a:pt x="6758478" y="972424"/>
                </a:lnTo>
                <a:lnTo>
                  <a:pt x="6752651" y="996407"/>
                </a:lnTo>
                <a:cubicBezTo>
                  <a:pt x="6744201" y="1040546"/>
                  <a:pt x="6736270" y="1086165"/>
                  <a:pt x="6716997" y="1091248"/>
                </a:cubicBezTo>
                <a:cubicBezTo>
                  <a:pt x="6678332" y="1122349"/>
                  <a:pt x="6707411" y="1240829"/>
                  <a:pt x="6657090" y="1307489"/>
                </a:cubicBezTo>
                <a:cubicBezTo>
                  <a:pt x="6621135" y="1444387"/>
                  <a:pt x="6524184" y="1590429"/>
                  <a:pt x="6508075" y="1709568"/>
                </a:cubicBezTo>
                <a:cubicBezTo>
                  <a:pt x="6474780" y="1738828"/>
                  <a:pt x="6473953" y="1782449"/>
                  <a:pt x="6462759" y="1811874"/>
                </a:cubicBezTo>
                <a:cubicBezTo>
                  <a:pt x="6449270" y="1892769"/>
                  <a:pt x="6399402" y="2130120"/>
                  <a:pt x="6383790" y="2228963"/>
                </a:cubicBezTo>
                <a:cubicBezTo>
                  <a:pt x="6369883" y="2302046"/>
                  <a:pt x="6399578" y="2316440"/>
                  <a:pt x="6369096" y="2404942"/>
                </a:cubicBezTo>
                <a:cubicBezTo>
                  <a:pt x="6395161" y="2417035"/>
                  <a:pt x="6368224" y="2445577"/>
                  <a:pt x="6365696" y="2461889"/>
                </a:cubicBezTo>
                <a:cubicBezTo>
                  <a:pt x="6359423" y="2481550"/>
                  <a:pt x="6329861" y="2498958"/>
                  <a:pt x="6323990" y="2538869"/>
                </a:cubicBezTo>
                <a:cubicBezTo>
                  <a:pt x="6317721" y="2603362"/>
                  <a:pt x="6317811" y="2723423"/>
                  <a:pt x="6299971" y="2852842"/>
                </a:cubicBezTo>
                <a:cubicBezTo>
                  <a:pt x="6296888" y="2889820"/>
                  <a:pt x="6314227" y="2924069"/>
                  <a:pt x="6305256" y="2965146"/>
                </a:cubicBezTo>
                <a:lnTo>
                  <a:pt x="6297430" y="3010980"/>
                </a:lnTo>
                <a:lnTo>
                  <a:pt x="6301903" y="3017531"/>
                </a:lnTo>
                <a:lnTo>
                  <a:pt x="6312288" y="3141762"/>
                </a:lnTo>
                <a:cubicBezTo>
                  <a:pt x="6310891" y="3148458"/>
                  <a:pt x="6311653" y="3156601"/>
                  <a:pt x="6317307" y="3167974"/>
                </a:cubicBezTo>
                <a:lnTo>
                  <a:pt x="6319343" y="3170223"/>
                </a:lnTo>
                <a:lnTo>
                  <a:pt x="6388791" y="3425292"/>
                </a:lnTo>
                <a:cubicBezTo>
                  <a:pt x="6411564" y="3519098"/>
                  <a:pt x="6451294" y="3670230"/>
                  <a:pt x="6473625" y="3778499"/>
                </a:cubicBezTo>
                <a:cubicBezTo>
                  <a:pt x="6461715" y="3876413"/>
                  <a:pt x="6479795" y="3911499"/>
                  <a:pt x="6488572" y="4010514"/>
                </a:cubicBezTo>
                <a:cubicBezTo>
                  <a:pt x="6537658" y="4041328"/>
                  <a:pt x="6522549" y="4094791"/>
                  <a:pt x="6542727" y="4142824"/>
                </a:cubicBezTo>
                <a:cubicBezTo>
                  <a:pt x="6562367" y="4174785"/>
                  <a:pt x="6560025" y="4194356"/>
                  <a:pt x="6574700" y="4253089"/>
                </a:cubicBezTo>
                <a:lnTo>
                  <a:pt x="6630782" y="4495230"/>
                </a:lnTo>
                <a:cubicBezTo>
                  <a:pt x="6629041" y="4518096"/>
                  <a:pt x="6642831" y="4583613"/>
                  <a:pt x="6657121" y="4592798"/>
                </a:cubicBezTo>
                <a:cubicBezTo>
                  <a:pt x="6662404" y="4605798"/>
                  <a:pt x="6661388" y="4622935"/>
                  <a:pt x="6675304" y="4625784"/>
                </a:cubicBezTo>
                <a:cubicBezTo>
                  <a:pt x="6692614" y="4632048"/>
                  <a:pt x="6678575" y="4686348"/>
                  <a:pt x="6695194" y="4674587"/>
                </a:cubicBezTo>
                <a:cubicBezTo>
                  <a:pt x="6692850" y="4684186"/>
                  <a:pt x="6692968" y="4695174"/>
                  <a:pt x="6694674" y="4706669"/>
                </a:cubicBezTo>
                <a:lnTo>
                  <a:pt x="6696125" y="4712312"/>
                </a:lnTo>
                <a:lnTo>
                  <a:pt x="6683308" y="4752491"/>
                </a:lnTo>
                <a:cubicBezTo>
                  <a:pt x="6668335" y="4814629"/>
                  <a:pt x="6667993" y="4870176"/>
                  <a:pt x="6662625" y="4924134"/>
                </a:cubicBezTo>
                <a:cubicBezTo>
                  <a:pt x="6658601" y="5004697"/>
                  <a:pt x="6700287" y="4943260"/>
                  <a:pt x="6666282" y="5049729"/>
                </a:cubicBezTo>
                <a:cubicBezTo>
                  <a:pt x="6680923" y="5057425"/>
                  <a:pt x="6681720" y="5069899"/>
                  <a:pt x="6674923" y="5092608"/>
                </a:cubicBezTo>
                <a:cubicBezTo>
                  <a:pt x="6674055" y="5131530"/>
                  <a:pt x="6710642" y="5120894"/>
                  <a:pt x="6688949" y="5164561"/>
                </a:cubicBezTo>
                <a:lnTo>
                  <a:pt x="6713476" y="5227429"/>
                </a:lnTo>
                <a:cubicBezTo>
                  <a:pt x="6707551" y="5224995"/>
                  <a:pt x="6700321" y="5279972"/>
                  <a:pt x="6699741" y="5295738"/>
                </a:cubicBezTo>
                <a:cubicBezTo>
                  <a:pt x="6701613" y="5328539"/>
                  <a:pt x="6674230" y="5338382"/>
                  <a:pt x="6698438" y="5353315"/>
                </a:cubicBezTo>
                <a:lnTo>
                  <a:pt x="6705394" y="5356747"/>
                </a:lnTo>
                <a:cubicBezTo>
                  <a:pt x="6705576" y="5359175"/>
                  <a:pt x="6705758" y="5361603"/>
                  <a:pt x="6705941" y="5364029"/>
                </a:cubicBezTo>
                <a:cubicBezTo>
                  <a:pt x="6705372" y="5367899"/>
                  <a:pt x="6703413" y="5370023"/>
                  <a:pt x="6698760" y="5369188"/>
                </a:cubicBezTo>
                <a:cubicBezTo>
                  <a:pt x="6715543" y="5400565"/>
                  <a:pt x="6682626" y="5434448"/>
                  <a:pt x="6674560" y="5465115"/>
                </a:cubicBezTo>
                <a:cubicBezTo>
                  <a:pt x="6691190" y="5489165"/>
                  <a:pt x="6702277" y="5478984"/>
                  <a:pt x="6698322" y="5543278"/>
                </a:cubicBezTo>
                <a:lnTo>
                  <a:pt x="6673987" y="5606762"/>
                </a:lnTo>
                <a:lnTo>
                  <a:pt x="6665359" y="5656986"/>
                </a:lnTo>
                <a:lnTo>
                  <a:pt x="6718420" y="5747675"/>
                </a:lnTo>
                <a:cubicBezTo>
                  <a:pt x="6736039" y="5788270"/>
                  <a:pt x="6794550" y="5740224"/>
                  <a:pt x="6786357" y="5797270"/>
                </a:cubicBezTo>
                <a:cubicBezTo>
                  <a:pt x="6803000" y="5835160"/>
                  <a:pt x="6831082" y="5856958"/>
                  <a:pt x="6834299" y="5897781"/>
                </a:cubicBezTo>
                <a:cubicBezTo>
                  <a:pt x="6850938" y="5902014"/>
                  <a:pt x="6860579" y="5910872"/>
                  <a:pt x="6848771" y="5936497"/>
                </a:cubicBezTo>
                <a:lnTo>
                  <a:pt x="6883460" y="6064046"/>
                </a:lnTo>
                <a:cubicBezTo>
                  <a:pt x="6906450" y="6070324"/>
                  <a:pt x="6870051" y="6102610"/>
                  <a:pt x="6896072" y="6107188"/>
                </a:cubicBezTo>
                <a:cubicBezTo>
                  <a:pt x="6912283" y="6129421"/>
                  <a:pt x="6963567" y="6167207"/>
                  <a:pt x="6980725" y="6197444"/>
                </a:cubicBezTo>
                <a:cubicBezTo>
                  <a:pt x="6947762" y="6297975"/>
                  <a:pt x="6995609" y="6226141"/>
                  <a:pt x="6999028" y="6288610"/>
                </a:cubicBezTo>
                <a:cubicBezTo>
                  <a:pt x="6997432" y="6346629"/>
                  <a:pt x="7058551" y="6337651"/>
                  <a:pt x="7021306" y="6426700"/>
                </a:cubicBezTo>
                <a:cubicBezTo>
                  <a:pt x="7020466" y="6447474"/>
                  <a:pt x="7026793" y="6469543"/>
                  <a:pt x="7033259" y="6489284"/>
                </a:cubicBezTo>
                <a:lnTo>
                  <a:pt x="7037119" y="6501140"/>
                </a:lnTo>
                <a:lnTo>
                  <a:pt x="7037119" y="6557754"/>
                </a:lnTo>
                <a:lnTo>
                  <a:pt x="7031649" y="6569925"/>
                </a:lnTo>
                <a:cubicBezTo>
                  <a:pt x="7023197" y="6591634"/>
                  <a:pt x="7028560" y="6588450"/>
                  <a:pt x="7011548" y="6615002"/>
                </a:cubicBezTo>
                <a:cubicBezTo>
                  <a:pt x="7016567" y="6637881"/>
                  <a:pt x="7011534" y="6732922"/>
                  <a:pt x="7021837" y="6743644"/>
                </a:cubicBezTo>
                <a:cubicBezTo>
                  <a:pt x="7023032" y="6757943"/>
                  <a:pt x="7005198" y="6842091"/>
                  <a:pt x="7006394" y="6856390"/>
                </a:cubicBezTo>
                <a:lnTo>
                  <a:pt x="7037119" y="6856494"/>
                </a:lnTo>
                <a:lnTo>
                  <a:pt x="7037119" y="6857999"/>
                </a:lnTo>
                <a:lnTo>
                  <a:pt x="0" y="6857999"/>
                </a:lnTo>
                <a:close/>
              </a:path>
            </a:pathLst>
          </a:custGeom>
        </p:spPr>
      </p:pic>
      <p:sp>
        <p:nvSpPr>
          <p:cNvPr id="3" name="Content Placeholder 2">
            <a:extLst>
              <a:ext uri="{FF2B5EF4-FFF2-40B4-BE49-F238E27FC236}">
                <a16:creationId xmlns:a16="http://schemas.microsoft.com/office/drawing/2014/main" id="{B27D489C-66D0-A7C3-A473-07FC1CC84C94}"/>
              </a:ext>
            </a:extLst>
          </p:cNvPr>
          <p:cNvSpPr>
            <a:spLocks noGrp="1"/>
          </p:cNvSpPr>
          <p:nvPr>
            <p:ph idx="1"/>
          </p:nvPr>
        </p:nvSpPr>
        <p:spPr>
          <a:xfrm>
            <a:off x="7438102" y="2589808"/>
            <a:ext cx="3885061" cy="4107021"/>
          </a:xfrm>
        </p:spPr>
        <p:txBody>
          <a:bodyPr>
            <a:normAutofit/>
          </a:bodyPr>
          <a:lstStyle/>
          <a:p>
            <a:pPr marL="0" indent="0">
              <a:buNone/>
            </a:pPr>
            <a:r>
              <a:rPr lang="en-US" dirty="0"/>
              <a:t>Utilizing the first innings' performance as a foundation, this application processes current data from the second innings and endeavors to forecast the probability of either team securing a victory.</a:t>
            </a:r>
            <a:endParaRPr lang="en-AU" dirty="0"/>
          </a:p>
        </p:txBody>
      </p:sp>
    </p:spTree>
    <p:extLst>
      <p:ext uri="{BB962C8B-B14F-4D97-AF65-F5344CB8AC3E}">
        <p14:creationId xmlns:p14="http://schemas.microsoft.com/office/powerpoint/2010/main" val="33545089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4">
            <a:lumMod val="60000"/>
            <a:lumOff val="40000"/>
          </a:schemeClr>
        </a:soli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0F584D22-CD28-4363-A679-ACA953A2A6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Freeform: Shape 48">
            <a:extLst>
              <a:ext uri="{FF2B5EF4-FFF2-40B4-BE49-F238E27FC236}">
                <a16:creationId xmlns:a16="http://schemas.microsoft.com/office/drawing/2014/main" id="{5B0E491B-5098-4794-9326-BC6DB47556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7" y="2992"/>
            <a:ext cx="12193149" cy="2344739"/>
          </a:xfrm>
          <a:custGeom>
            <a:avLst/>
            <a:gdLst>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57107 w 12192001"/>
              <a:gd name="connsiteY22" fmla="*/ 792050 h 2344739"/>
              <a:gd name="connsiteX23" fmla="*/ 11810326 w 12192001"/>
              <a:gd name="connsiteY23" fmla="*/ 799074 h 2344739"/>
              <a:gd name="connsiteX24" fmla="*/ 11550277 w 12192001"/>
              <a:gd name="connsiteY24" fmla="*/ 918898 h 2344739"/>
              <a:gd name="connsiteX25" fmla="*/ 11306392 w 12192001"/>
              <a:gd name="connsiteY25" fmla="*/ 1272239 h 2344739"/>
              <a:gd name="connsiteX26" fmla="*/ 11309326 w 12192001"/>
              <a:gd name="connsiteY26" fmla="*/ 1274846 h 2344739"/>
              <a:gd name="connsiteX27" fmla="*/ 11294224 w 12192001"/>
              <a:gd name="connsiteY27" fmla="*/ 1283683 h 2344739"/>
              <a:gd name="connsiteX28" fmla="*/ 11245526 w 12192001"/>
              <a:gd name="connsiteY28" fmla="*/ 1274060 h 2344739"/>
              <a:gd name="connsiteX29" fmla="*/ 11227161 w 12192001"/>
              <a:gd name="connsiteY29" fmla="*/ 1276236 h 2344739"/>
              <a:gd name="connsiteX30" fmla="*/ 11216939 w 12192001"/>
              <a:gd name="connsiteY30" fmla="*/ 1275961 h 2344739"/>
              <a:gd name="connsiteX31" fmla="*/ 11216036 w 12192001"/>
              <a:gd name="connsiteY31" fmla="*/ 1275018 h 2344739"/>
              <a:gd name="connsiteX32" fmla="*/ 11187737 w 12192001"/>
              <a:gd name="connsiteY32" fmla="*/ 1292383 h 2344739"/>
              <a:gd name="connsiteX33" fmla="*/ 11183353 w 12192001"/>
              <a:gd name="connsiteY33" fmla="*/ 1292525 h 2344739"/>
              <a:gd name="connsiteX34" fmla="*/ 11165706 w 12192001"/>
              <a:gd name="connsiteY34" fmla="*/ 1306612 h 2344739"/>
              <a:gd name="connsiteX35" fmla="*/ 11156163 w 12192001"/>
              <a:gd name="connsiteY35" fmla="*/ 1312414 h 2344739"/>
              <a:gd name="connsiteX36" fmla="*/ 11154348 w 12192001"/>
              <a:gd name="connsiteY36" fmla="*/ 1317097 h 2344739"/>
              <a:gd name="connsiteX37" fmla="*/ 11139813 w 12192001"/>
              <a:gd name="connsiteY37" fmla="*/ 1324115 h 2344739"/>
              <a:gd name="connsiteX38" fmla="*/ 11137813 w 12192001"/>
              <a:gd name="connsiteY38" fmla="*/ 1323772 h 2344739"/>
              <a:gd name="connsiteX39" fmla="*/ 11127060 w 12192001"/>
              <a:gd name="connsiteY39" fmla="*/ 1333832 h 2344739"/>
              <a:gd name="connsiteX40" fmla="*/ 11119543 w 12192001"/>
              <a:gd name="connsiteY40" fmla="*/ 1347424 h 2344739"/>
              <a:gd name="connsiteX41" fmla="*/ 10893535 w 12192001"/>
              <a:gd name="connsiteY41" fmla="*/ 1473399 h 2344739"/>
              <a:gd name="connsiteX42" fmla="*/ 10772152 w 12192001"/>
              <a:gd name="connsiteY42" fmla="*/ 1523191 h 2344739"/>
              <a:gd name="connsiteX43" fmla="*/ 10626520 w 12192001"/>
              <a:gd name="connsiteY43" fmla="*/ 1559229 h 2344739"/>
              <a:gd name="connsiteX44" fmla="*/ 10580747 w 12192001"/>
              <a:gd name="connsiteY44" fmla="*/ 1568689 h 2344739"/>
              <a:gd name="connsiteX45" fmla="*/ 10546642 w 12192001"/>
              <a:gd name="connsiteY45" fmla="*/ 1598423 h 2344739"/>
              <a:gd name="connsiteX46" fmla="*/ 10528495 w 12192001"/>
              <a:gd name="connsiteY46" fmla="*/ 1596907 h 2344739"/>
              <a:gd name="connsiteX47" fmla="*/ 10525298 w 12192001"/>
              <a:gd name="connsiteY47" fmla="*/ 1596411 h 2344739"/>
              <a:gd name="connsiteX48" fmla="*/ 10513981 w 12192001"/>
              <a:gd name="connsiteY48" fmla="*/ 1599537 h 2344739"/>
              <a:gd name="connsiteX49" fmla="*/ 10490587 w 12192001"/>
              <a:gd name="connsiteY49" fmla="*/ 1594156 h 2344739"/>
              <a:gd name="connsiteX50" fmla="*/ 10470270 w 12192001"/>
              <a:gd name="connsiteY50" fmla="*/ 1601693 h 2344739"/>
              <a:gd name="connsiteX51" fmla="*/ 10375894 w 12192001"/>
              <a:gd name="connsiteY51" fmla="*/ 1644598 h 2344739"/>
              <a:gd name="connsiteX52" fmla="*/ 10318190 w 12192001"/>
              <a:gd name="connsiteY52" fmla="*/ 1666221 h 2344739"/>
              <a:gd name="connsiteX53" fmla="*/ 10294319 w 12192001"/>
              <a:gd name="connsiteY53" fmla="*/ 1668079 h 2344739"/>
              <a:gd name="connsiteX54" fmla="*/ 10262295 w 12192001"/>
              <a:gd name="connsiteY54" fmla="*/ 1674948 h 2344739"/>
              <a:gd name="connsiteX55" fmla="*/ 10204270 w 12192001"/>
              <a:gd name="connsiteY55" fmla="*/ 1682149 h 2344739"/>
              <a:gd name="connsiteX56" fmla="*/ 10176611 w 12192001"/>
              <a:gd name="connsiteY56" fmla="*/ 1692943 h 2344739"/>
              <a:gd name="connsiteX57" fmla="*/ 10163922 w 12192001"/>
              <a:gd name="connsiteY57" fmla="*/ 1693739 h 2344739"/>
              <a:gd name="connsiteX58" fmla="*/ 10155160 w 12192001"/>
              <a:gd name="connsiteY58" fmla="*/ 1707487 h 2344739"/>
              <a:gd name="connsiteX59" fmla="*/ 10117119 w 12192001"/>
              <a:gd name="connsiteY59" fmla="*/ 1731142 h 2344739"/>
              <a:gd name="connsiteX60" fmla="*/ 10100445 w 12192001"/>
              <a:gd name="connsiteY60" fmla="*/ 1742432 h 2344739"/>
              <a:gd name="connsiteX61" fmla="*/ 10082169 w 12192001"/>
              <a:gd name="connsiteY61" fmla="*/ 1743296 h 2344739"/>
              <a:gd name="connsiteX62" fmla="*/ 10039240 w 12192001"/>
              <a:gd name="connsiteY62" fmla="*/ 1741632 h 2344739"/>
              <a:gd name="connsiteX63" fmla="*/ 9960019 w 12192001"/>
              <a:gd name="connsiteY63" fmla="*/ 1757147 h 2344739"/>
              <a:gd name="connsiteX64" fmla="*/ 9847792 w 12192001"/>
              <a:gd name="connsiteY64" fmla="*/ 1763915 h 2344739"/>
              <a:gd name="connsiteX65" fmla="*/ 9728309 w 12192001"/>
              <a:gd name="connsiteY65" fmla="*/ 1784122 h 2344739"/>
              <a:gd name="connsiteX66" fmla="*/ 9584507 w 12192001"/>
              <a:gd name="connsiteY66" fmla="*/ 1795542 h 2344739"/>
              <a:gd name="connsiteX67" fmla="*/ 9343052 w 12192001"/>
              <a:gd name="connsiteY67" fmla="*/ 1841244 h 2344739"/>
              <a:gd name="connsiteX68" fmla="*/ 9231370 w 12192001"/>
              <a:gd name="connsiteY68" fmla="*/ 1893149 h 2344739"/>
              <a:gd name="connsiteX69" fmla="*/ 9194810 w 12192001"/>
              <a:gd name="connsiteY69" fmla="*/ 1903228 h 2344739"/>
              <a:gd name="connsiteX70" fmla="*/ 9189246 w 12192001"/>
              <a:gd name="connsiteY70" fmla="*/ 1912467 h 2344739"/>
              <a:gd name="connsiteX71" fmla="*/ 9151232 w 12192001"/>
              <a:gd name="connsiteY71" fmla="*/ 1923669 h 2344739"/>
              <a:gd name="connsiteX72" fmla="*/ 9150210 w 12192001"/>
              <a:gd name="connsiteY72" fmla="*/ 1922604 h 2344739"/>
              <a:gd name="connsiteX73" fmla="*/ 9137318 w 12192001"/>
              <a:gd name="connsiteY73" fmla="*/ 1920435 h 2344739"/>
              <a:gd name="connsiteX74" fmla="*/ 9113812 w 12192001"/>
              <a:gd name="connsiteY74" fmla="*/ 1919069 h 2344739"/>
              <a:gd name="connsiteX75" fmla="*/ 9053453 w 12192001"/>
              <a:gd name="connsiteY75" fmla="*/ 1910755 h 2344739"/>
              <a:gd name="connsiteX76" fmla="*/ 9005486 w 12192001"/>
              <a:gd name="connsiteY76" fmla="*/ 1914040 h 2344739"/>
              <a:gd name="connsiteX77" fmla="*/ 9005201 w 12192001"/>
              <a:gd name="connsiteY77" fmla="*/ 1913800 h 2344739"/>
              <a:gd name="connsiteX78" fmla="*/ 8996232 w 12192001"/>
              <a:gd name="connsiteY78" fmla="*/ 1915011 h 2344739"/>
              <a:gd name="connsiteX79" fmla="*/ 8990394 w 12192001"/>
              <a:gd name="connsiteY79" fmla="*/ 1917072 h 2344739"/>
              <a:gd name="connsiteX80" fmla="*/ 8974337 w 12192001"/>
              <a:gd name="connsiteY80" fmla="*/ 1920298 h 2344739"/>
              <a:gd name="connsiteX81" fmla="*/ 8968011 w 12192001"/>
              <a:gd name="connsiteY81" fmla="*/ 1919598 h 2344739"/>
              <a:gd name="connsiteX82" fmla="*/ 8963048 w 12192001"/>
              <a:gd name="connsiteY82" fmla="*/ 1917373 h 2344739"/>
              <a:gd name="connsiteX83" fmla="*/ 8928988 w 12192001"/>
              <a:gd name="connsiteY83" fmla="*/ 1914185 h 2344739"/>
              <a:gd name="connsiteX84" fmla="*/ 8752444 w 12192001"/>
              <a:gd name="connsiteY84" fmla="*/ 1933417 h 2344739"/>
              <a:gd name="connsiteX85" fmla="*/ 8707847 w 12192001"/>
              <a:gd name="connsiteY85" fmla="*/ 1935518 h 2344739"/>
              <a:gd name="connsiteX86" fmla="*/ 8596071 w 12192001"/>
              <a:gd name="connsiteY86" fmla="*/ 1944090 h 2344739"/>
              <a:gd name="connsiteX87" fmla="*/ 8525230 w 12192001"/>
              <a:gd name="connsiteY87" fmla="*/ 1929248 h 2344739"/>
              <a:gd name="connsiteX88" fmla="*/ 8510983 w 12192001"/>
              <a:gd name="connsiteY88" fmla="*/ 1935163 h 2344739"/>
              <a:gd name="connsiteX89" fmla="*/ 8506167 w 12192001"/>
              <a:gd name="connsiteY89" fmla="*/ 1938164 h 2344739"/>
              <a:gd name="connsiteX90" fmla="*/ 8497968 w 12192001"/>
              <a:gd name="connsiteY90" fmla="*/ 1940902 h 2344739"/>
              <a:gd name="connsiteX91" fmla="*/ 8497594 w 12192001"/>
              <a:gd name="connsiteY91" fmla="*/ 1940723 h 2344739"/>
              <a:gd name="connsiteX92" fmla="*/ 8490249 w 12192001"/>
              <a:gd name="connsiteY92" fmla="*/ 1943773 h 2344739"/>
              <a:gd name="connsiteX93" fmla="*/ 8367182 w 12192001"/>
              <a:gd name="connsiteY93" fmla="*/ 1957815 h 2344739"/>
              <a:gd name="connsiteX94" fmla="*/ 8353799 w 12192001"/>
              <a:gd name="connsiteY94" fmla="*/ 1958009 h 2344739"/>
              <a:gd name="connsiteX95" fmla="*/ 8352373 w 12192001"/>
              <a:gd name="connsiteY95" fmla="*/ 1957169 h 2344739"/>
              <a:gd name="connsiteX96" fmla="*/ 8320104 w 12192001"/>
              <a:gd name="connsiteY96" fmla="*/ 1974587 h 2344739"/>
              <a:gd name="connsiteX97" fmla="*/ 8314433 w 12192001"/>
              <a:gd name="connsiteY97" fmla="*/ 1974913 h 2344739"/>
              <a:gd name="connsiteX98" fmla="*/ 8295174 w 12192001"/>
              <a:gd name="connsiteY98" fmla="*/ 1988808 h 2344739"/>
              <a:gd name="connsiteX99" fmla="*/ 8284276 w 12192001"/>
              <a:gd name="connsiteY99" fmla="*/ 1994631 h 2344739"/>
              <a:gd name="connsiteX100" fmla="*/ 8283150 w 12192001"/>
              <a:gd name="connsiteY100" fmla="*/ 1999074 h 2344739"/>
              <a:gd name="connsiteX101" fmla="*/ 8266076 w 12192001"/>
              <a:gd name="connsiteY101" fmla="*/ 2006249 h 2344739"/>
              <a:gd name="connsiteX102" fmla="*/ 8263377 w 12192001"/>
              <a:gd name="connsiteY102" fmla="*/ 2006019 h 2344739"/>
              <a:gd name="connsiteX103" fmla="*/ 8252033 w 12192001"/>
              <a:gd name="connsiteY103" fmla="*/ 2015862 h 2344739"/>
              <a:gd name="connsiteX104" fmla="*/ 8245834 w 12192001"/>
              <a:gd name="connsiteY104" fmla="*/ 2028854 h 2344739"/>
              <a:gd name="connsiteX105" fmla="*/ 8090272 w 12192001"/>
              <a:gd name="connsiteY105" fmla="*/ 2075015 h 2344739"/>
              <a:gd name="connsiteX106" fmla="*/ 7905407 w 12192001"/>
              <a:gd name="connsiteY106" fmla="*/ 2116988 h 2344739"/>
              <a:gd name="connsiteX107" fmla="*/ 7718745 w 12192001"/>
              <a:gd name="connsiteY107" fmla="*/ 2142703 h 2344739"/>
              <a:gd name="connsiteX108" fmla="*/ 7614347 w 12192001"/>
              <a:gd name="connsiteY108" fmla="*/ 2139232 h 2344739"/>
              <a:gd name="connsiteX109" fmla="*/ 7527543 w 12192001"/>
              <a:gd name="connsiteY109" fmla="*/ 2145060 h 2344739"/>
              <a:gd name="connsiteX110" fmla="*/ 7519571 w 12192001"/>
              <a:gd name="connsiteY110" fmla="*/ 2147613 h 2344739"/>
              <a:gd name="connsiteX111" fmla="*/ 7507411 w 12192001"/>
              <a:gd name="connsiteY111" fmla="*/ 2148948 h 2344739"/>
              <a:gd name="connsiteX112" fmla="*/ 7507040 w 12192001"/>
              <a:gd name="connsiteY112" fmla="*/ 2148621 h 2344739"/>
              <a:gd name="connsiteX113" fmla="*/ 7495795 w 12192001"/>
              <a:gd name="connsiteY113" fmla="*/ 2150573 h 2344739"/>
              <a:gd name="connsiteX114" fmla="*/ 7405391 w 12192001"/>
              <a:gd name="connsiteY114" fmla="*/ 2142468 h 2344739"/>
              <a:gd name="connsiteX115" fmla="*/ 7312180 w 12192001"/>
              <a:gd name="connsiteY115" fmla="*/ 2132873 h 2344739"/>
              <a:gd name="connsiteX116" fmla="*/ 7310853 w 12192001"/>
              <a:gd name="connsiteY116" fmla="*/ 2131431 h 2344739"/>
              <a:gd name="connsiteX117" fmla="*/ 7218559 w 12192001"/>
              <a:gd name="connsiteY117" fmla="*/ 2156680 h 2344739"/>
              <a:gd name="connsiteX118" fmla="*/ 7201101 w 12192001"/>
              <a:gd name="connsiteY118" fmla="*/ 2161230 h 2344739"/>
              <a:gd name="connsiteX119" fmla="*/ 7197004 w 12192001"/>
              <a:gd name="connsiteY119" fmla="*/ 2166588 h 2344739"/>
              <a:gd name="connsiteX120" fmla="*/ 7170808 w 12192001"/>
              <a:gd name="connsiteY120" fmla="*/ 2171236 h 2344739"/>
              <a:gd name="connsiteX121" fmla="*/ 7096988 w 12192001"/>
              <a:gd name="connsiteY121" fmla="*/ 2183464 h 2344739"/>
              <a:gd name="connsiteX122" fmla="*/ 7018496 w 12192001"/>
              <a:gd name="connsiteY122" fmla="*/ 2183090 h 2344739"/>
              <a:gd name="connsiteX123" fmla="*/ 6904146 w 12192001"/>
              <a:gd name="connsiteY123" fmla="*/ 2212596 h 2344739"/>
              <a:gd name="connsiteX124" fmla="*/ 6708222 w 12192001"/>
              <a:gd name="connsiteY124" fmla="*/ 2240551 h 2344739"/>
              <a:gd name="connsiteX125" fmla="*/ 6549454 w 12192001"/>
              <a:gd name="connsiteY125" fmla="*/ 2269327 h 2344739"/>
              <a:gd name="connsiteX126" fmla="*/ 6317560 w 12192001"/>
              <a:gd name="connsiteY126" fmla="*/ 2316127 h 2344739"/>
              <a:gd name="connsiteX127" fmla="*/ 6168674 w 12192001"/>
              <a:gd name="connsiteY127" fmla="*/ 2318214 h 2344739"/>
              <a:gd name="connsiteX128" fmla="*/ 6073848 w 12192001"/>
              <a:gd name="connsiteY128" fmla="*/ 2338676 h 2344739"/>
              <a:gd name="connsiteX129" fmla="*/ 6068529 w 12192001"/>
              <a:gd name="connsiteY129" fmla="*/ 2337139 h 2344739"/>
              <a:gd name="connsiteX130" fmla="*/ 6048638 w 12192001"/>
              <a:gd name="connsiteY130" fmla="*/ 2337822 h 2344739"/>
              <a:gd name="connsiteX131" fmla="*/ 6041285 w 12192001"/>
              <a:gd name="connsiteY131" fmla="*/ 2329473 h 2344739"/>
              <a:gd name="connsiteX132" fmla="*/ 6010090 w 12192001"/>
              <a:gd name="connsiteY132" fmla="*/ 2324380 h 2344739"/>
              <a:gd name="connsiteX133" fmla="*/ 5957375 w 12192001"/>
              <a:gd name="connsiteY133" fmla="*/ 2328024 h 2344739"/>
              <a:gd name="connsiteX134" fmla="*/ 5758919 w 12192001"/>
              <a:gd name="connsiteY134" fmla="*/ 2343716 h 2344739"/>
              <a:gd name="connsiteX135" fmla="*/ 5626960 w 12192001"/>
              <a:gd name="connsiteY135" fmla="*/ 2344739 h 2344739"/>
              <a:gd name="connsiteX136" fmla="*/ 5470906 w 12192001"/>
              <a:gd name="connsiteY136" fmla="*/ 2330719 h 2344739"/>
              <a:gd name="connsiteX137" fmla="*/ 5432761 w 12192001"/>
              <a:gd name="connsiteY137" fmla="*/ 2319466 h 2344739"/>
              <a:gd name="connsiteX138" fmla="*/ 5381669 w 12192001"/>
              <a:gd name="connsiteY138" fmla="*/ 2301764 h 2344739"/>
              <a:gd name="connsiteX139" fmla="*/ 5261764 w 12192001"/>
              <a:gd name="connsiteY139" fmla="*/ 2281347 h 2344739"/>
              <a:gd name="connsiteX140" fmla="*/ 5222961 w 12192001"/>
              <a:gd name="connsiteY140" fmla="*/ 2270223 h 2344739"/>
              <a:gd name="connsiteX141" fmla="*/ 5174660 w 12192001"/>
              <a:gd name="connsiteY141" fmla="*/ 2267233 h 2344739"/>
              <a:gd name="connsiteX142" fmla="*/ 5156554 w 12192001"/>
              <a:gd name="connsiteY142" fmla="*/ 2260010 h 2344739"/>
              <a:gd name="connsiteX143" fmla="*/ 5142599 w 12192001"/>
              <a:gd name="connsiteY143" fmla="*/ 2256610 h 2344739"/>
              <a:gd name="connsiteX144" fmla="*/ 5139596 w 12192001"/>
              <a:gd name="connsiteY144" fmla="*/ 2254509 h 2344739"/>
              <a:gd name="connsiteX145" fmla="*/ 5121659 w 12192001"/>
              <a:gd name="connsiteY145" fmla="*/ 2243656 h 2344739"/>
              <a:gd name="connsiteX146" fmla="*/ 5065790 w 12192001"/>
              <a:gd name="connsiteY146" fmla="*/ 2250227 h 2344739"/>
              <a:gd name="connsiteX147" fmla="*/ 5011514 w 12192001"/>
              <a:gd name="connsiteY147" fmla="*/ 2233846 h 2344739"/>
              <a:gd name="connsiteX148" fmla="*/ 4840441 w 12192001"/>
              <a:gd name="connsiteY148" fmla="*/ 2209829 h 2344739"/>
              <a:gd name="connsiteX149" fmla="*/ 4762447 w 12192001"/>
              <a:gd name="connsiteY149" fmla="*/ 2182061 h 2344739"/>
              <a:gd name="connsiteX150" fmla="*/ 4723186 w 12192001"/>
              <a:gd name="connsiteY150" fmla="*/ 2173047 h 2344739"/>
              <a:gd name="connsiteX151" fmla="*/ 4721176 w 12192001"/>
              <a:gd name="connsiteY151" fmla="*/ 2172298 h 2344739"/>
              <a:gd name="connsiteX152" fmla="*/ 4722111 w 12192001"/>
              <a:gd name="connsiteY152" fmla="*/ 2172087 h 2344739"/>
              <a:gd name="connsiteX153" fmla="*/ 4717202 w 12192001"/>
              <a:gd name="connsiteY153" fmla="*/ 2170817 h 2344739"/>
              <a:gd name="connsiteX154" fmla="*/ 4721176 w 12192001"/>
              <a:gd name="connsiteY154" fmla="*/ 2172298 h 2344739"/>
              <a:gd name="connsiteX155" fmla="*/ 4715526 w 12192001"/>
              <a:gd name="connsiteY155" fmla="*/ 2173573 h 2344739"/>
              <a:gd name="connsiteX156" fmla="*/ 4515814 w 12192001"/>
              <a:gd name="connsiteY156" fmla="*/ 2163671 h 2344739"/>
              <a:gd name="connsiteX157" fmla="*/ 4428543 w 12192001"/>
              <a:gd name="connsiteY157" fmla="*/ 2153020 h 2344739"/>
              <a:gd name="connsiteX158" fmla="*/ 4362875 w 12192001"/>
              <a:gd name="connsiteY158" fmla="*/ 2151674 h 2344739"/>
              <a:gd name="connsiteX159" fmla="*/ 4316966 w 12192001"/>
              <a:gd name="connsiteY159" fmla="*/ 2158289 h 2344739"/>
              <a:gd name="connsiteX160" fmla="*/ 4315110 w 12192001"/>
              <a:gd name="connsiteY160" fmla="*/ 2156948 h 2344739"/>
              <a:gd name="connsiteX161" fmla="*/ 4295144 w 12192001"/>
              <a:gd name="connsiteY161" fmla="*/ 2155069 h 2344739"/>
              <a:gd name="connsiteX162" fmla="*/ 4290064 w 12192001"/>
              <a:gd name="connsiteY162" fmla="*/ 2157986 h 2344739"/>
              <a:gd name="connsiteX163" fmla="*/ 4276142 w 12192001"/>
              <a:gd name="connsiteY163" fmla="*/ 2157740 h 2344739"/>
              <a:gd name="connsiteX164" fmla="*/ 4248117 w 12192001"/>
              <a:gd name="connsiteY164" fmla="*/ 2160064 h 2344739"/>
              <a:gd name="connsiteX165" fmla="*/ 4202051 w 12192001"/>
              <a:gd name="connsiteY165" fmla="*/ 2157269 h 2344739"/>
              <a:gd name="connsiteX166" fmla="*/ 4201745 w 12192001"/>
              <a:gd name="connsiteY166" fmla="*/ 2156010 h 2344739"/>
              <a:gd name="connsiteX167" fmla="*/ 4191248 w 12192001"/>
              <a:gd name="connsiteY167" fmla="*/ 2150376 h 2344739"/>
              <a:gd name="connsiteX168" fmla="*/ 4142745 w 12192001"/>
              <a:gd name="connsiteY168" fmla="*/ 2134511 h 2344739"/>
              <a:gd name="connsiteX169" fmla="*/ 4083097 w 12192001"/>
              <a:gd name="connsiteY169" fmla="*/ 2107978 h 2344739"/>
              <a:gd name="connsiteX170" fmla="*/ 4074546 w 12192001"/>
              <a:gd name="connsiteY170" fmla="*/ 2107143 h 2344739"/>
              <a:gd name="connsiteX171" fmla="*/ 4074427 w 12192001"/>
              <a:gd name="connsiteY171" fmla="*/ 2106844 h 2344739"/>
              <a:gd name="connsiteX172" fmla="*/ 4065510 w 12192001"/>
              <a:gd name="connsiteY172" fmla="*/ 2105400 h 2344739"/>
              <a:gd name="connsiteX173" fmla="*/ 4058954 w 12192001"/>
              <a:gd name="connsiteY173" fmla="*/ 2105618 h 2344739"/>
              <a:gd name="connsiteX174" fmla="*/ 4042364 w 12192001"/>
              <a:gd name="connsiteY174" fmla="*/ 2103997 h 2344739"/>
              <a:gd name="connsiteX175" fmla="*/ 4036997 w 12192001"/>
              <a:gd name="connsiteY175" fmla="*/ 2101563 h 2344739"/>
              <a:gd name="connsiteX176" fmla="*/ 4035363 w 12192001"/>
              <a:gd name="connsiteY176" fmla="*/ 2097896 h 2344739"/>
              <a:gd name="connsiteX177" fmla="*/ 4033778 w 12192001"/>
              <a:gd name="connsiteY177" fmla="*/ 2098131 h 2344739"/>
              <a:gd name="connsiteX178" fmla="*/ 4004538 w 12192001"/>
              <a:gd name="connsiteY178" fmla="*/ 2085563 h 2344739"/>
              <a:gd name="connsiteX179" fmla="*/ 3936846 w 12192001"/>
              <a:gd name="connsiteY179" fmla="*/ 2068106 h 2344739"/>
              <a:gd name="connsiteX180" fmla="*/ 3897275 w 12192001"/>
              <a:gd name="connsiteY180" fmla="*/ 2062451 h 2344739"/>
              <a:gd name="connsiteX181" fmla="*/ 3789760 w 12192001"/>
              <a:gd name="connsiteY181" fmla="*/ 2042213 h 2344739"/>
              <a:gd name="connsiteX182" fmla="*/ 3682513 w 12192001"/>
              <a:gd name="connsiteY182" fmla="*/ 2018290 h 2344739"/>
              <a:gd name="connsiteX183" fmla="*/ 3610035 w 12192001"/>
              <a:gd name="connsiteY183" fmla="*/ 1986019 h 2344739"/>
              <a:gd name="connsiteX184" fmla="*/ 3603855 w 12192001"/>
              <a:gd name="connsiteY184" fmla="*/ 1987381 h 2344739"/>
              <a:gd name="connsiteX185" fmla="*/ 3594736 w 12192001"/>
              <a:gd name="connsiteY185" fmla="*/ 1987545 h 2344739"/>
              <a:gd name="connsiteX186" fmla="*/ 3594501 w 12192001"/>
              <a:gd name="connsiteY186" fmla="*/ 1987276 h 2344739"/>
              <a:gd name="connsiteX187" fmla="*/ 3585978 w 12192001"/>
              <a:gd name="connsiteY187" fmla="*/ 1987966 h 2344739"/>
              <a:gd name="connsiteX188" fmla="*/ 3536135 w 12192001"/>
              <a:gd name="connsiteY188" fmla="*/ 1978267 h 2344739"/>
              <a:gd name="connsiteX189" fmla="*/ 3473223 w 12192001"/>
              <a:gd name="connsiteY189" fmla="*/ 1974606 h 2344739"/>
              <a:gd name="connsiteX190" fmla="*/ 3400728 w 12192001"/>
              <a:gd name="connsiteY190" fmla="*/ 1962558 h 2344739"/>
              <a:gd name="connsiteX191" fmla="*/ 3363888 w 12192001"/>
              <a:gd name="connsiteY191" fmla="*/ 1979510 h 2344739"/>
              <a:gd name="connsiteX192" fmla="*/ 3344026 w 12192001"/>
              <a:gd name="connsiteY192" fmla="*/ 1981192 h 2344739"/>
              <a:gd name="connsiteX193" fmla="*/ 3341698 w 12192001"/>
              <a:gd name="connsiteY193" fmla="*/ 1980217 h 2344739"/>
              <a:gd name="connsiteX194" fmla="*/ 3262356 w 12192001"/>
              <a:gd name="connsiteY194" fmla="*/ 1986094 h 2344739"/>
              <a:gd name="connsiteX195" fmla="*/ 3142556 w 12192001"/>
              <a:gd name="connsiteY195" fmla="*/ 1993869 h 2344739"/>
              <a:gd name="connsiteX196" fmla="*/ 3030291 w 12192001"/>
              <a:gd name="connsiteY196" fmla="*/ 1996512 h 2344739"/>
              <a:gd name="connsiteX197" fmla="*/ 2781569 w 12192001"/>
              <a:gd name="connsiteY197" fmla="*/ 2018333 h 2344739"/>
              <a:gd name="connsiteX198" fmla="*/ 2646527 w 12192001"/>
              <a:gd name="connsiteY198" fmla="*/ 2028869 h 2344739"/>
              <a:gd name="connsiteX199" fmla="*/ 2568028 w 12192001"/>
              <a:gd name="connsiteY199" fmla="*/ 2002628 h 2344739"/>
              <a:gd name="connsiteX200" fmla="*/ 2443255 w 12192001"/>
              <a:gd name="connsiteY200" fmla="*/ 2016529 h 2344739"/>
              <a:gd name="connsiteX201" fmla="*/ 2315112 w 12192001"/>
              <a:gd name="connsiteY201" fmla="*/ 2024996 h 2344739"/>
              <a:gd name="connsiteX202" fmla="*/ 2208578 w 12192001"/>
              <a:gd name="connsiteY202" fmla="*/ 2019763 h 2344739"/>
              <a:gd name="connsiteX203" fmla="*/ 2094665 w 12192001"/>
              <a:gd name="connsiteY203" fmla="*/ 2003052 h 2344739"/>
              <a:gd name="connsiteX204" fmla="*/ 1997356 w 12192001"/>
              <a:gd name="connsiteY204" fmla="*/ 1995032 h 2344739"/>
              <a:gd name="connsiteX205" fmla="*/ 1928172 w 12192001"/>
              <a:gd name="connsiteY205" fmla="*/ 2016977 h 2344739"/>
              <a:gd name="connsiteX206" fmla="*/ 1921650 w 12192001"/>
              <a:gd name="connsiteY206" fmla="*/ 2012146 h 2344739"/>
              <a:gd name="connsiteX207" fmla="*/ 1873080 w 12192001"/>
              <a:gd name="connsiteY207" fmla="*/ 2013741 h 2344739"/>
              <a:gd name="connsiteX208" fmla="*/ 1786655 w 12192001"/>
              <a:gd name="connsiteY208" fmla="*/ 2041363 h 2344739"/>
              <a:gd name="connsiteX209" fmla="*/ 1738204 w 12192001"/>
              <a:gd name="connsiteY209" fmla="*/ 2036312 h 2344739"/>
              <a:gd name="connsiteX210" fmla="*/ 1675071 w 12192001"/>
              <a:gd name="connsiteY210" fmla="*/ 2019963 h 2344739"/>
              <a:gd name="connsiteX211" fmla="*/ 1608669 w 12192001"/>
              <a:gd name="connsiteY211" fmla="*/ 2013066 h 2344739"/>
              <a:gd name="connsiteX212" fmla="*/ 1496110 w 12192001"/>
              <a:gd name="connsiteY212" fmla="*/ 1987476 h 2344739"/>
              <a:gd name="connsiteX213" fmla="*/ 1149979 w 12192001"/>
              <a:gd name="connsiteY213" fmla="*/ 1938041 h 2344739"/>
              <a:gd name="connsiteX214" fmla="*/ 858269 w 12192001"/>
              <a:gd name="connsiteY214" fmla="*/ 1928608 h 2344739"/>
              <a:gd name="connsiteX215" fmla="*/ 837540 w 12192001"/>
              <a:gd name="connsiteY215" fmla="*/ 1929821 h 2344739"/>
              <a:gd name="connsiteX216" fmla="*/ 816809 w 12192001"/>
              <a:gd name="connsiteY216" fmla="*/ 1927857 h 2344739"/>
              <a:gd name="connsiteX217" fmla="*/ 811506 w 12192001"/>
              <a:gd name="connsiteY217" fmla="*/ 1930751 h 2344739"/>
              <a:gd name="connsiteX218" fmla="*/ 797041 w 12192001"/>
              <a:gd name="connsiteY218" fmla="*/ 1930446 h 2344739"/>
              <a:gd name="connsiteX219" fmla="*/ 767901 w 12192001"/>
              <a:gd name="connsiteY219" fmla="*/ 1932653 h 2344739"/>
              <a:gd name="connsiteX220" fmla="*/ 763053 w 12192001"/>
              <a:gd name="connsiteY220" fmla="*/ 1930432 h 2344739"/>
              <a:gd name="connsiteX221" fmla="*/ 720047 w 12192001"/>
              <a:gd name="connsiteY221" fmla="*/ 1929661 h 2344739"/>
              <a:gd name="connsiteX222" fmla="*/ 719742 w 12192001"/>
              <a:gd name="connsiteY222" fmla="*/ 1928399 h 2344739"/>
              <a:gd name="connsiteX223" fmla="*/ 708875 w 12192001"/>
              <a:gd name="connsiteY223" fmla="*/ 1922722 h 2344739"/>
              <a:gd name="connsiteX224" fmla="*/ 596792 w 12192001"/>
              <a:gd name="connsiteY224" fmla="*/ 1879864 h 2344739"/>
              <a:gd name="connsiteX225" fmla="*/ 578535 w 12192001"/>
              <a:gd name="connsiteY225" fmla="*/ 1877212 h 2344739"/>
              <a:gd name="connsiteX226" fmla="*/ 571717 w 12192001"/>
              <a:gd name="connsiteY226" fmla="*/ 1877401 h 2344739"/>
              <a:gd name="connsiteX227" fmla="*/ 445099 w 12192001"/>
              <a:gd name="connsiteY227" fmla="*/ 1839371 h 2344739"/>
              <a:gd name="connsiteX228" fmla="*/ 404015 w 12192001"/>
              <a:gd name="connsiteY228" fmla="*/ 1833548 h 2344739"/>
              <a:gd name="connsiteX229" fmla="*/ 292435 w 12192001"/>
              <a:gd name="connsiteY229" fmla="*/ 1812852 h 2344739"/>
              <a:gd name="connsiteX230" fmla="*/ 118381 w 12192001"/>
              <a:gd name="connsiteY230" fmla="*/ 1761047 h 2344739"/>
              <a:gd name="connsiteX231" fmla="*/ 15526 w 12192001"/>
              <a:gd name="connsiteY231" fmla="*/ 1758191 h 2344739"/>
              <a:gd name="connsiteX232" fmla="*/ 2 w 12192001"/>
              <a:gd name="connsiteY232" fmla="*/ 1752722 h 2344739"/>
              <a:gd name="connsiteX233" fmla="*/ 1 w 12192001"/>
              <a:gd name="connsiteY233" fmla="*/ 762497 h 2344739"/>
              <a:gd name="connsiteX234" fmla="*/ 0 w 12192001"/>
              <a:gd name="connsiteY234" fmla="*/ 762497 h 2344739"/>
              <a:gd name="connsiteX235" fmla="*/ 0 w 12192001"/>
              <a:gd name="connsiteY235" fmla="*/ 222213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57107 w 12192001"/>
              <a:gd name="connsiteY22" fmla="*/ 792050 h 2344739"/>
              <a:gd name="connsiteX23" fmla="*/ 11810326 w 12192001"/>
              <a:gd name="connsiteY23" fmla="*/ 799074 h 2344739"/>
              <a:gd name="connsiteX24" fmla="*/ 11595155 w 12192001"/>
              <a:gd name="connsiteY24" fmla="*/ 918898 h 2344739"/>
              <a:gd name="connsiteX25" fmla="*/ 11306392 w 12192001"/>
              <a:gd name="connsiteY25" fmla="*/ 1272239 h 2344739"/>
              <a:gd name="connsiteX26" fmla="*/ 11309326 w 12192001"/>
              <a:gd name="connsiteY26" fmla="*/ 1274846 h 2344739"/>
              <a:gd name="connsiteX27" fmla="*/ 11294224 w 12192001"/>
              <a:gd name="connsiteY27" fmla="*/ 1283683 h 2344739"/>
              <a:gd name="connsiteX28" fmla="*/ 11245526 w 12192001"/>
              <a:gd name="connsiteY28" fmla="*/ 1274060 h 2344739"/>
              <a:gd name="connsiteX29" fmla="*/ 11227161 w 12192001"/>
              <a:gd name="connsiteY29" fmla="*/ 1276236 h 2344739"/>
              <a:gd name="connsiteX30" fmla="*/ 11216939 w 12192001"/>
              <a:gd name="connsiteY30" fmla="*/ 1275961 h 2344739"/>
              <a:gd name="connsiteX31" fmla="*/ 11216036 w 12192001"/>
              <a:gd name="connsiteY31" fmla="*/ 1275018 h 2344739"/>
              <a:gd name="connsiteX32" fmla="*/ 11187737 w 12192001"/>
              <a:gd name="connsiteY32" fmla="*/ 1292383 h 2344739"/>
              <a:gd name="connsiteX33" fmla="*/ 11183353 w 12192001"/>
              <a:gd name="connsiteY33" fmla="*/ 1292525 h 2344739"/>
              <a:gd name="connsiteX34" fmla="*/ 11165706 w 12192001"/>
              <a:gd name="connsiteY34" fmla="*/ 1306612 h 2344739"/>
              <a:gd name="connsiteX35" fmla="*/ 11156163 w 12192001"/>
              <a:gd name="connsiteY35" fmla="*/ 1312414 h 2344739"/>
              <a:gd name="connsiteX36" fmla="*/ 11154348 w 12192001"/>
              <a:gd name="connsiteY36" fmla="*/ 1317097 h 2344739"/>
              <a:gd name="connsiteX37" fmla="*/ 11139813 w 12192001"/>
              <a:gd name="connsiteY37" fmla="*/ 1324115 h 2344739"/>
              <a:gd name="connsiteX38" fmla="*/ 11137813 w 12192001"/>
              <a:gd name="connsiteY38" fmla="*/ 1323772 h 2344739"/>
              <a:gd name="connsiteX39" fmla="*/ 11127060 w 12192001"/>
              <a:gd name="connsiteY39" fmla="*/ 1333832 h 2344739"/>
              <a:gd name="connsiteX40" fmla="*/ 11119543 w 12192001"/>
              <a:gd name="connsiteY40" fmla="*/ 1347424 h 2344739"/>
              <a:gd name="connsiteX41" fmla="*/ 10893535 w 12192001"/>
              <a:gd name="connsiteY41" fmla="*/ 1473399 h 2344739"/>
              <a:gd name="connsiteX42" fmla="*/ 10772152 w 12192001"/>
              <a:gd name="connsiteY42" fmla="*/ 1523191 h 2344739"/>
              <a:gd name="connsiteX43" fmla="*/ 10626520 w 12192001"/>
              <a:gd name="connsiteY43" fmla="*/ 1559229 h 2344739"/>
              <a:gd name="connsiteX44" fmla="*/ 10580747 w 12192001"/>
              <a:gd name="connsiteY44" fmla="*/ 1568689 h 2344739"/>
              <a:gd name="connsiteX45" fmla="*/ 10546642 w 12192001"/>
              <a:gd name="connsiteY45" fmla="*/ 1598423 h 2344739"/>
              <a:gd name="connsiteX46" fmla="*/ 10528495 w 12192001"/>
              <a:gd name="connsiteY46" fmla="*/ 1596907 h 2344739"/>
              <a:gd name="connsiteX47" fmla="*/ 10525298 w 12192001"/>
              <a:gd name="connsiteY47" fmla="*/ 1596411 h 2344739"/>
              <a:gd name="connsiteX48" fmla="*/ 10513981 w 12192001"/>
              <a:gd name="connsiteY48" fmla="*/ 1599537 h 2344739"/>
              <a:gd name="connsiteX49" fmla="*/ 10490587 w 12192001"/>
              <a:gd name="connsiteY49" fmla="*/ 1594156 h 2344739"/>
              <a:gd name="connsiteX50" fmla="*/ 10470270 w 12192001"/>
              <a:gd name="connsiteY50" fmla="*/ 1601693 h 2344739"/>
              <a:gd name="connsiteX51" fmla="*/ 10375894 w 12192001"/>
              <a:gd name="connsiteY51" fmla="*/ 1644598 h 2344739"/>
              <a:gd name="connsiteX52" fmla="*/ 10318190 w 12192001"/>
              <a:gd name="connsiteY52" fmla="*/ 1666221 h 2344739"/>
              <a:gd name="connsiteX53" fmla="*/ 10294319 w 12192001"/>
              <a:gd name="connsiteY53" fmla="*/ 1668079 h 2344739"/>
              <a:gd name="connsiteX54" fmla="*/ 10262295 w 12192001"/>
              <a:gd name="connsiteY54" fmla="*/ 1674948 h 2344739"/>
              <a:gd name="connsiteX55" fmla="*/ 10204270 w 12192001"/>
              <a:gd name="connsiteY55" fmla="*/ 1682149 h 2344739"/>
              <a:gd name="connsiteX56" fmla="*/ 10176611 w 12192001"/>
              <a:gd name="connsiteY56" fmla="*/ 1692943 h 2344739"/>
              <a:gd name="connsiteX57" fmla="*/ 10163922 w 12192001"/>
              <a:gd name="connsiteY57" fmla="*/ 1693739 h 2344739"/>
              <a:gd name="connsiteX58" fmla="*/ 10155160 w 12192001"/>
              <a:gd name="connsiteY58" fmla="*/ 1707487 h 2344739"/>
              <a:gd name="connsiteX59" fmla="*/ 10117119 w 12192001"/>
              <a:gd name="connsiteY59" fmla="*/ 1731142 h 2344739"/>
              <a:gd name="connsiteX60" fmla="*/ 10100445 w 12192001"/>
              <a:gd name="connsiteY60" fmla="*/ 1742432 h 2344739"/>
              <a:gd name="connsiteX61" fmla="*/ 10082169 w 12192001"/>
              <a:gd name="connsiteY61" fmla="*/ 1743296 h 2344739"/>
              <a:gd name="connsiteX62" fmla="*/ 10039240 w 12192001"/>
              <a:gd name="connsiteY62" fmla="*/ 1741632 h 2344739"/>
              <a:gd name="connsiteX63" fmla="*/ 9960019 w 12192001"/>
              <a:gd name="connsiteY63" fmla="*/ 1757147 h 2344739"/>
              <a:gd name="connsiteX64" fmla="*/ 9847792 w 12192001"/>
              <a:gd name="connsiteY64" fmla="*/ 1763915 h 2344739"/>
              <a:gd name="connsiteX65" fmla="*/ 9728309 w 12192001"/>
              <a:gd name="connsiteY65" fmla="*/ 1784122 h 2344739"/>
              <a:gd name="connsiteX66" fmla="*/ 9584507 w 12192001"/>
              <a:gd name="connsiteY66" fmla="*/ 1795542 h 2344739"/>
              <a:gd name="connsiteX67" fmla="*/ 9343052 w 12192001"/>
              <a:gd name="connsiteY67" fmla="*/ 1841244 h 2344739"/>
              <a:gd name="connsiteX68" fmla="*/ 9231370 w 12192001"/>
              <a:gd name="connsiteY68" fmla="*/ 1893149 h 2344739"/>
              <a:gd name="connsiteX69" fmla="*/ 9194810 w 12192001"/>
              <a:gd name="connsiteY69" fmla="*/ 1903228 h 2344739"/>
              <a:gd name="connsiteX70" fmla="*/ 9189246 w 12192001"/>
              <a:gd name="connsiteY70" fmla="*/ 1912467 h 2344739"/>
              <a:gd name="connsiteX71" fmla="*/ 9151232 w 12192001"/>
              <a:gd name="connsiteY71" fmla="*/ 1923669 h 2344739"/>
              <a:gd name="connsiteX72" fmla="*/ 9150210 w 12192001"/>
              <a:gd name="connsiteY72" fmla="*/ 1922604 h 2344739"/>
              <a:gd name="connsiteX73" fmla="*/ 9137318 w 12192001"/>
              <a:gd name="connsiteY73" fmla="*/ 1920435 h 2344739"/>
              <a:gd name="connsiteX74" fmla="*/ 9113812 w 12192001"/>
              <a:gd name="connsiteY74" fmla="*/ 1919069 h 2344739"/>
              <a:gd name="connsiteX75" fmla="*/ 9053453 w 12192001"/>
              <a:gd name="connsiteY75" fmla="*/ 1910755 h 2344739"/>
              <a:gd name="connsiteX76" fmla="*/ 9005486 w 12192001"/>
              <a:gd name="connsiteY76" fmla="*/ 1914040 h 2344739"/>
              <a:gd name="connsiteX77" fmla="*/ 9005201 w 12192001"/>
              <a:gd name="connsiteY77" fmla="*/ 1913800 h 2344739"/>
              <a:gd name="connsiteX78" fmla="*/ 8996232 w 12192001"/>
              <a:gd name="connsiteY78" fmla="*/ 1915011 h 2344739"/>
              <a:gd name="connsiteX79" fmla="*/ 8990394 w 12192001"/>
              <a:gd name="connsiteY79" fmla="*/ 1917072 h 2344739"/>
              <a:gd name="connsiteX80" fmla="*/ 8974337 w 12192001"/>
              <a:gd name="connsiteY80" fmla="*/ 1920298 h 2344739"/>
              <a:gd name="connsiteX81" fmla="*/ 8968011 w 12192001"/>
              <a:gd name="connsiteY81" fmla="*/ 1919598 h 2344739"/>
              <a:gd name="connsiteX82" fmla="*/ 8963048 w 12192001"/>
              <a:gd name="connsiteY82" fmla="*/ 1917373 h 2344739"/>
              <a:gd name="connsiteX83" fmla="*/ 8928988 w 12192001"/>
              <a:gd name="connsiteY83" fmla="*/ 1914185 h 2344739"/>
              <a:gd name="connsiteX84" fmla="*/ 8752444 w 12192001"/>
              <a:gd name="connsiteY84" fmla="*/ 1933417 h 2344739"/>
              <a:gd name="connsiteX85" fmla="*/ 8707847 w 12192001"/>
              <a:gd name="connsiteY85" fmla="*/ 1935518 h 2344739"/>
              <a:gd name="connsiteX86" fmla="*/ 8596071 w 12192001"/>
              <a:gd name="connsiteY86" fmla="*/ 1944090 h 2344739"/>
              <a:gd name="connsiteX87" fmla="*/ 8525230 w 12192001"/>
              <a:gd name="connsiteY87" fmla="*/ 1929248 h 2344739"/>
              <a:gd name="connsiteX88" fmla="*/ 8510983 w 12192001"/>
              <a:gd name="connsiteY88" fmla="*/ 1935163 h 2344739"/>
              <a:gd name="connsiteX89" fmla="*/ 8506167 w 12192001"/>
              <a:gd name="connsiteY89" fmla="*/ 1938164 h 2344739"/>
              <a:gd name="connsiteX90" fmla="*/ 8497968 w 12192001"/>
              <a:gd name="connsiteY90" fmla="*/ 1940902 h 2344739"/>
              <a:gd name="connsiteX91" fmla="*/ 8497594 w 12192001"/>
              <a:gd name="connsiteY91" fmla="*/ 1940723 h 2344739"/>
              <a:gd name="connsiteX92" fmla="*/ 8490249 w 12192001"/>
              <a:gd name="connsiteY92" fmla="*/ 1943773 h 2344739"/>
              <a:gd name="connsiteX93" fmla="*/ 8367182 w 12192001"/>
              <a:gd name="connsiteY93" fmla="*/ 1957815 h 2344739"/>
              <a:gd name="connsiteX94" fmla="*/ 8353799 w 12192001"/>
              <a:gd name="connsiteY94" fmla="*/ 1958009 h 2344739"/>
              <a:gd name="connsiteX95" fmla="*/ 8352373 w 12192001"/>
              <a:gd name="connsiteY95" fmla="*/ 1957169 h 2344739"/>
              <a:gd name="connsiteX96" fmla="*/ 8320104 w 12192001"/>
              <a:gd name="connsiteY96" fmla="*/ 1974587 h 2344739"/>
              <a:gd name="connsiteX97" fmla="*/ 8314433 w 12192001"/>
              <a:gd name="connsiteY97" fmla="*/ 1974913 h 2344739"/>
              <a:gd name="connsiteX98" fmla="*/ 8295174 w 12192001"/>
              <a:gd name="connsiteY98" fmla="*/ 1988808 h 2344739"/>
              <a:gd name="connsiteX99" fmla="*/ 8284276 w 12192001"/>
              <a:gd name="connsiteY99" fmla="*/ 1994631 h 2344739"/>
              <a:gd name="connsiteX100" fmla="*/ 8283150 w 12192001"/>
              <a:gd name="connsiteY100" fmla="*/ 1999074 h 2344739"/>
              <a:gd name="connsiteX101" fmla="*/ 8266076 w 12192001"/>
              <a:gd name="connsiteY101" fmla="*/ 2006249 h 2344739"/>
              <a:gd name="connsiteX102" fmla="*/ 8263377 w 12192001"/>
              <a:gd name="connsiteY102" fmla="*/ 2006019 h 2344739"/>
              <a:gd name="connsiteX103" fmla="*/ 8252033 w 12192001"/>
              <a:gd name="connsiteY103" fmla="*/ 2015862 h 2344739"/>
              <a:gd name="connsiteX104" fmla="*/ 8245834 w 12192001"/>
              <a:gd name="connsiteY104" fmla="*/ 2028854 h 2344739"/>
              <a:gd name="connsiteX105" fmla="*/ 8090272 w 12192001"/>
              <a:gd name="connsiteY105" fmla="*/ 2075015 h 2344739"/>
              <a:gd name="connsiteX106" fmla="*/ 7905407 w 12192001"/>
              <a:gd name="connsiteY106" fmla="*/ 2116988 h 2344739"/>
              <a:gd name="connsiteX107" fmla="*/ 7718745 w 12192001"/>
              <a:gd name="connsiteY107" fmla="*/ 2142703 h 2344739"/>
              <a:gd name="connsiteX108" fmla="*/ 7614347 w 12192001"/>
              <a:gd name="connsiteY108" fmla="*/ 2139232 h 2344739"/>
              <a:gd name="connsiteX109" fmla="*/ 7527543 w 12192001"/>
              <a:gd name="connsiteY109" fmla="*/ 2145060 h 2344739"/>
              <a:gd name="connsiteX110" fmla="*/ 7519571 w 12192001"/>
              <a:gd name="connsiteY110" fmla="*/ 2147613 h 2344739"/>
              <a:gd name="connsiteX111" fmla="*/ 7507411 w 12192001"/>
              <a:gd name="connsiteY111" fmla="*/ 2148948 h 2344739"/>
              <a:gd name="connsiteX112" fmla="*/ 7507040 w 12192001"/>
              <a:gd name="connsiteY112" fmla="*/ 2148621 h 2344739"/>
              <a:gd name="connsiteX113" fmla="*/ 7495795 w 12192001"/>
              <a:gd name="connsiteY113" fmla="*/ 2150573 h 2344739"/>
              <a:gd name="connsiteX114" fmla="*/ 7405391 w 12192001"/>
              <a:gd name="connsiteY114" fmla="*/ 2142468 h 2344739"/>
              <a:gd name="connsiteX115" fmla="*/ 7312180 w 12192001"/>
              <a:gd name="connsiteY115" fmla="*/ 2132873 h 2344739"/>
              <a:gd name="connsiteX116" fmla="*/ 7310853 w 12192001"/>
              <a:gd name="connsiteY116" fmla="*/ 2131431 h 2344739"/>
              <a:gd name="connsiteX117" fmla="*/ 7218559 w 12192001"/>
              <a:gd name="connsiteY117" fmla="*/ 2156680 h 2344739"/>
              <a:gd name="connsiteX118" fmla="*/ 7201101 w 12192001"/>
              <a:gd name="connsiteY118" fmla="*/ 2161230 h 2344739"/>
              <a:gd name="connsiteX119" fmla="*/ 7197004 w 12192001"/>
              <a:gd name="connsiteY119" fmla="*/ 2166588 h 2344739"/>
              <a:gd name="connsiteX120" fmla="*/ 7170808 w 12192001"/>
              <a:gd name="connsiteY120" fmla="*/ 2171236 h 2344739"/>
              <a:gd name="connsiteX121" fmla="*/ 7096988 w 12192001"/>
              <a:gd name="connsiteY121" fmla="*/ 2183464 h 2344739"/>
              <a:gd name="connsiteX122" fmla="*/ 7018496 w 12192001"/>
              <a:gd name="connsiteY122" fmla="*/ 2183090 h 2344739"/>
              <a:gd name="connsiteX123" fmla="*/ 6904146 w 12192001"/>
              <a:gd name="connsiteY123" fmla="*/ 2212596 h 2344739"/>
              <a:gd name="connsiteX124" fmla="*/ 6708222 w 12192001"/>
              <a:gd name="connsiteY124" fmla="*/ 2240551 h 2344739"/>
              <a:gd name="connsiteX125" fmla="*/ 6549454 w 12192001"/>
              <a:gd name="connsiteY125" fmla="*/ 2269327 h 2344739"/>
              <a:gd name="connsiteX126" fmla="*/ 6317560 w 12192001"/>
              <a:gd name="connsiteY126" fmla="*/ 2316127 h 2344739"/>
              <a:gd name="connsiteX127" fmla="*/ 6168674 w 12192001"/>
              <a:gd name="connsiteY127" fmla="*/ 2318214 h 2344739"/>
              <a:gd name="connsiteX128" fmla="*/ 6073848 w 12192001"/>
              <a:gd name="connsiteY128" fmla="*/ 2338676 h 2344739"/>
              <a:gd name="connsiteX129" fmla="*/ 6068529 w 12192001"/>
              <a:gd name="connsiteY129" fmla="*/ 2337139 h 2344739"/>
              <a:gd name="connsiteX130" fmla="*/ 6048638 w 12192001"/>
              <a:gd name="connsiteY130" fmla="*/ 2337822 h 2344739"/>
              <a:gd name="connsiteX131" fmla="*/ 6041285 w 12192001"/>
              <a:gd name="connsiteY131" fmla="*/ 2329473 h 2344739"/>
              <a:gd name="connsiteX132" fmla="*/ 6010090 w 12192001"/>
              <a:gd name="connsiteY132" fmla="*/ 2324380 h 2344739"/>
              <a:gd name="connsiteX133" fmla="*/ 5957375 w 12192001"/>
              <a:gd name="connsiteY133" fmla="*/ 2328024 h 2344739"/>
              <a:gd name="connsiteX134" fmla="*/ 5758919 w 12192001"/>
              <a:gd name="connsiteY134" fmla="*/ 2343716 h 2344739"/>
              <a:gd name="connsiteX135" fmla="*/ 5626960 w 12192001"/>
              <a:gd name="connsiteY135" fmla="*/ 2344739 h 2344739"/>
              <a:gd name="connsiteX136" fmla="*/ 5470906 w 12192001"/>
              <a:gd name="connsiteY136" fmla="*/ 2330719 h 2344739"/>
              <a:gd name="connsiteX137" fmla="*/ 5432761 w 12192001"/>
              <a:gd name="connsiteY137" fmla="*/ 2319466 h 2344739"/>
              <a:gd name="connsiteX138" fmla="*/ 5381669 w 12192001"/>
              <a:gd name="connsiteY138" fmla="*/ 2301764 h 2344739"/>
              <a:gd name="connsiteX139" fmla="*/ 5261764 w 12192001"/>
              <a:gd name="connsiteY139" fmla="*/ 2281347 h 2344739"/>
              <a:gd name="connsiteX140" fmla="*/ 5222961 w 12192001"/>
              <a:gd name="connsiteY140" fmla="*/ 2270223 h 2344739"/>
              <a:gd name="connsiteX141" fmla="*/ 5174660 w 12192001"/>
              <a:gd name="connsiteY141" fmla="*/ 2267233 h 2344739"/>
              <a:gd name="connsiteX142" fmla="*/ 5156554 w 12192001"/>
              <a:gd name="connsiteY142" fmla="*/ 2260010 h 2344739"/>
              <a:gd name="connsiteX143" fmla="*/ 5142599 w 12192001"/>
              <a:gd name="connsiteY143" fmla="*/ 2256610 h 2344739"/>
              <a:gd name="connsiteX144" fmla="*/ 5139596 w 12192001"/>
              <a:gd name="connsiteY144" fmla="*/ 2254509 h 2344739"/>
              <a:gd name="connsiteX145" fmla="*/ 5121659 w 12192001"/>
              <a:gd name="connsiteY145" fmla="*/ 2243656 h 2344739"/>
              <a:gd name="connsiteX146" fmla="*/ 5065790 w 12192001"/>
              <a:gd name="connsiteY146" fmla="*/ 2250227 h 2344739"/>
              <a:gd name="connsiteX147" fmla="*/ 5011514 w 12192001"/>
              <a:gd name="connsiteY147" fmla="*/ 2233846 h 2344739"/>
              <a:gd name="connsiteX148" fmla="*/ 4840441 w 12192001"/>
              <a:gd name="connsiteY148" fmla="*/ 2209829 h 2344739"/>
              <a:gd name="connsiteX149" fmla="*/ 4762447 w 12192001"/>
              <a:gd name="connsiteY149" fmla="*/ 2182061 h 2344739"/>
              <a:gd name="connsiteX150" fmla="*/ 4723186 w 12192001"/>
              <a:gd name="connsiteY150" fmla="*/ 2173047 h 2344739"/>
              <a:gd name="connsiteX151" fmla="*/ 4721176 w 12192001"/>
              <a:gd name="connsiteY151" fmla="*/ 2172298 h 2344739"/>
              <a:gd name="connsiteX152" fmla="*/ 4722111 w 12192001"/>
              <a:gd name="connsiteY152" fmla="*/ 2172087 h 2344739"/>
              <a:gd name="connsiteX153" fmla="*/ 4717202 w 12192001"/>
              <a:gd name="connsiteY153" fmla="*/ 2170817 h 2344739"/>
              <a:gd name="connsiteX154" fmla="*/ 4721176 w 12192001"/>
              <a:gd name="connsiteY154" fmla="*/ 2172298 h 2344739"/>
              <a:gd name="connsiteX155" fmla="*/ 4715526 w 12192001"/>
              <a:gd name="connsiteY155" fmla="*/ 2173573 h 2344739"/>
              <a:gd name="connsiteX156" fmla="*/ 4515814 w 12192001"/>
              <a:gd name="connsiteY156" fmla="*/ 2163671 h 2344739"/>
              <a:gd name="connsiteX157" fmla="*/ 4428543 w 12192001"/>
              <a:gd name="connsiteY157" fmla="*/ 2153020 h 2344739"/>
              <a:gd name="connsiteX158" fmla="*/ 4362875 w 12192001"/>
              <a:gd name="connsiteY158" fmla="*/ 2151674 h 2344739"/>
              <a:gd name="connsiteX159" fmla="*/ 4316966 w 12192001"/>
              <a:gd name="connsiteY159" fmla="*/ 2158289 h 2344739"/>
              <a:gd name="connsiteX160" fmla="*/ 4315110 w 12192001"/>
              <a:gd name="connsiteY160" fmla="*/ 2156948 h 2344739"/>
              <a:gd name="connsiteX161" fmla="*/ 4295144 w 12192001"/>
              <a:gd name="connsiteY161" fmla="*/ 2155069 h 2344739"/>
              <a:gd name="connsiteX162" fmla="*/ 4290064 w 12192001"/>
              <a:gd name="connsiteY162" fmla="*/ 2157986 h 2344739"/>
              <a:gd name="connsiteX163" fmla="*/ 4276142 w 12192001"/>
              <a:gd name="connsiteY163" fmla="*/ 2157740 h 2344739"/>
              <a:gd name="connsiteX164" fmla="*/ 4248117 w 12192001"/>
              <a:gd name="connsiteY164" fmla="*/ 2160064 h 2344739"/>
              <a:gd name="connsiteX165" fmla="*/ 4202051 w 12192001"/>
              <a:gd name="connsiteY165" fmla="*/ 2157269 h 2344739"/>
              <a:gd name="connsiteX166" fmla="*/ 4201745 w 12192001"/>
              <a:gd name="connsiteY166" fmla="*/ 2156010 h 2344739"/>
              <a:gd name="connsiteX167" fmla="*/ 4191248 w 12192001"/>
              <a:gd name="connsiteY167" fmla="*/ 2150376 h 2344739"/>
              <a:gd name="connsiteX168" fmla="*/ 4142745 w 12192001"/>
              <a:gd name="connsiteY168" fmla="*/ 2134511 h 2344739"/>
              <a:gd name="connsiteX169" fmla="*/ 4083097 w 12192001"/>
              <a:gd name="connsiteY169" fmla="*/ 2107978 h 2344739"/>
              <a:gd name="connsiteX170" fmla="*/ 4074546 w 12192001"/>
              <a:gd name="connsiteY170" fmla="*/ 2107143 h 2344739"/>
              <a:gd name="connsiteX171" fmla="*/ 4074427 w 12192001"/>
              <a:gd name="connsiteY171" fmla="*/ 2106844 h 2344739"/>
              <a:gd name="connsiteX172" fmla="*/ 4065510 w 12192001"/>
              <a:gd name="connsiteY172" fmla="*/ 2105400 h 2344739"/>
              <a:gd name="connsiteX173" fmla="*/ 4058954 w 12192001"/>
              <a:gd name="connsiteY173" fmla="*/ 2105618 h 2344739"/>
              <a:gd name="connsiteX174" fmla="*/ 4042364 w 12192001"/>
              <a:gd name="connsiteY174" fmla="*/ 2103997 h 2344739"/>
              <a:gd name="connsiteX175" fmla="*/ 4036997 w 12192001"/>
              <a:gd name="connsiteY175" fmla="*/ 2101563 h 2344739"/>
              <a:gd name="connsiteX176" fmla="*/ 4035363 w 12192001"/>
              <a:gd name="connsiteY176" fmla="*/ 2097896 h 2344739"/>
              <a:gd name="connsiteX177" fmla="*/ 4033778 w 12192001"/>
              <a:gd name="connsiteY177" fmla="*/ 2098131 h 2344739"/>
              <a:gd name="connsiteX178" fmla="*/ 4004538 w 12192001"/>
              <a:gd name="connsiteY178" fmla="*/ 2085563 h 2344739"/>
              <a:gd name="connsiteX179" fmla="*/ 3936846 w 12192001"/>
              <a:gd name="connsiteY179" fmla="*/ 2068106 h 2344739"/>
              <a:gd name="connsiteX180" fmla="*/ 3897275 w 12192001"/>
              <a:gd name="connsiteY180" fmla="*/ 2062451 h 2344739"/>
              <a:gd name="connsiteX181" fmla="*/ 3789760 w 12192001"/>
              <a:gd name="connsiteY181" fmla="*/ 2042213 h 2344739"/>
              <a:gd name="connsiteX182" fmla="*/ 3682513 w 12192001"/>
              <a:gd name="connsiteY182" fmla="*/ 2018290 h 2344739"/>
              <a:gd name="connsiteX183" fmla="*/ 3610035 w 12192001"/>
              <a:gd name="connsiteY183" fmla="*/ 1986019 h 2344739"/>
              <a:gd name="connsiteX184" fmla="*/ 3603855 w 12192001"/>
              <a:gd name="connsiteY184" fmla="*/ 1987381 h 2344739"/>
              <a:gd name="connsiteX185" fmla="*/ 3594736 w 12192001"/>
              <a:gd name="connsiteY185" fmla="*/ 1987545 h 2344739"/>
              <a:gd name="connsiteX186" fmla="*/ 3594501 w 12192001"/>
              <a:gd name="connsiteY186" fmla="*/ 1987276 h 2344739"/>
              <a:gd name="connsiteX187" fmla="*/ 3585978 w 12192001"/>
              <a:gd name="connsiteY187" fmla="*/ 1987966 h 2344739"/>
              <a:gd name="connsiteX188" fmla="*/ 3536135 w 12192001"/>
              <a:gd name="connsiteY188" fmla="*/ 1978267 h 2344739"/>
              <a:gd name="connsiteX189" fmla="*/ 3473223 w 12192001"/>
              <a:gd name="connsiteY189" fmla="*/ 1974606 h 2344739"/>
              <a:gd name="connsiteX190" fmla="*/ 3400728 w 12192001"/>
              <a:gd name="connsiteY190" fmla="*/ 1962558 h 2344739"/>
              <a:gd name="connsiteX191" fmla="*/ 3363888 w 12192001"/>
              <a:gd name="connsiteY191" fmla="*/ 1979510 h 2344739"/>
              <a:gd name="connsiteX192" fmla="*/ 3344026 w 12192001"/>
              <a:gd name="connsiteY192" fmla="*/ 1981192 h 2344739"/>
              <a:gd name="connsiteX193" fmla="*/ 3341698 w 12192001"/>
              <a:gd name="connsiteY193" fmla="*/ 1980217 h 2344739"/>
              <a:gd name="connsiteX194" fmla="*/ 3262356 w 12192001"/>
              <a:gd name="connsiteY194" fmla="*/ 1986094 h 2344739"/>
              <a:gd name="connsiteX195" fmla="*/ 3142556 w 12192001"/>
              <a:gd name="connsiteY195" fmla="*/ 1993869 h 2344739"/>
              <a:gd name="connsiteX196" fmla="*/ 3030291 w 12192001"/>
              <a:gd name="connsiteY196" fmla="*/ 1996512 h 2344739"/>
              <a:gd name="connsiteX197" fmla="*/ 2781569 w 12192001"/>
              <a:gd name="connsiteY197" fmla="*/ 2018333 h 2344739"/>
              <a:gd name="connsiteX198" fmla="*/ 2646527 w 12192001"/>
              <a:gd name="connsiteY198" fmla="*/ 2028869 h 2344739"/>
              <a:gd name="connsiteX199" fmla="*/ 2568028 w 12192001"/>
              <a:gd name="connsiteY199" fmla="*/ 2002628 h 2344739"/>
              <a:gd name="connsiteX200" fmla="*/ 2443255 w 12192001"/>
              <a:gd name="connsiteY200" fmla="*/ 2016529 h 2344739"/>
              <a:gd name="connsiteX201" fmla="*/ 2315112 w 12192001"/>
              <a:gd name="connsiteY201" fmla="*/ 2024996 h 2344739"/>
              <a:gd name="connsiteX202" fmla="*/ 2208578 w 12192001"/>
              <a:gd name="connsiteY202" fmla="*/ 2019763 h 2344739"/>
              <a:gd name="connsiteX203" fmla="*/ 2094665 w 12192001"/>
              <a:gd name="connsiteY203" fmla="*/ 2003052 h 2344739"/>
              <a:gd name="connsiteX204" fmla="*/ 1997356 w 12192001"/>
              <a:gd name="connsiteY204" fmla="*/ 1995032 h 2344739"/>
              <a:gd name="connsiteX205" fmla="*/ 1928172 w 12192001"/>
              <a:gd name="connsiteY205" fmla="*/ 2016977 h 2344739"/>
              <a:gd name="connsiteX206" fmla="*/ 1921650 w 12192001"/>
              <a:gd name="connsiteY206" fmla="*/ 2012146 h 2344739"/>
              <a:gd name="connsiteX207" fmla="*/ 1873080 w 12192001"/>
              <a:gd name="connsiteY207" fmla="*/ 2013741 h 2344739"/>
              <a:gd name="connsiteX208" fmla="*/ 1786655 w 12192001"/>
              <a:gd name="connsiteY208" fmla="*/ 2041363 h 2344739"/>
              <a:gd name="connsiteX209" fmla="*/ 1738204 w 12192001"/>
              <a:gd name="connsiteY209" fmla="*/ 2036312 h 2344739"/>
              <a:gd name="connsiteX210" fmla="*/ 1675071 w 12192001"/>
              <a:gd name="connsiteY210" fmla="*/ 2019963 h 2344739"/>
              <a:gd name="connsiteX211" fmla="*/ 1608669 w 12192001"/>
              <a:gd name="connsiteY211" fmla="*/ 2013066 h 2344739"/>
              <a:gd name="connsiteX212" fmla="*/ 1496110 w 12192001"/>
              <a:gd name="connsiteY212" fmla="*/ 1987476 h 2344739"/>
              <a:gd name="connsiteX213" fmla="*/ 1149979 w 12192001"/>
              <a:gd name="connsiteY213" fmla="*/ 1938041 h 2344739"/>
              <a:gd name="connsiteX214" fmla="*/ 858269 w 12192001"/>
              <a:gd name="connsiteY214" fmla="*/ 1928608 h 2344739"/>
              <a:gd name="connsiteX215" fmla="*/ 837540 w 12192001"/>
              <a:gd name="connsiteY215" fmla="*/ 1929821 h 2344739"/>
              <a:gd name="connsiteX216" fmla="*/ 816809 w 12192001"/>
              <a:gd name="connsiteY216" fmla="*/ 1927857 h 2344739"/>
              <a:gd name="connsiteX217" fmla="*/ 811506 w 12192001"/>
              <a:gd name="connsiteY217" fmla="*/ 1930751 h 2344739"/>
              <a:gd name="connsiteX218" fmla="*/ 797041 w 12192001"/>
              <a:gd name="connsiteY218" fmla="*/ 1930446 h 2344739"/>
              <a:gd name="connsiteX219" fmla="*/ 767901 w 12192001"/>
              <a:gd name="connsiteY219" fmla="*/ 1932653 h 2344739"/>
              <a:gd name="connsiteX220" fmla="*/ 763053 w 12192001"/>
              <a:gd name="connsiteY220" fmla="*/ 1930432 h 2344739"/>
              <a:gd name="connsiteX221" fmla="*/ 720047 w 12192001"/>
              <a:gd name="connsiteY221" fmla="*/ 1929661 h 2344739"/>
              <a:gd name="connsiteX222" fmla="*/ 719742 w 12192001"/>
              <a:gd name="connsiteY222" fmla="*/ 1928399 h 2344739"/>
              <a:gd name="connsiteX223" fmla="*/ 708875 w 12192001"/>
              <a:gd name="connsiteY223" fmla="*/ 1922722 h 2344739"/>
              <a:gd name="connsiteX224" fmla="*/ 596792 w 12192001"/>
              <a:gd name="connsiteY224" fmla="*/ 1879864 h 2344739"/>
              <a:gd name="connsiteX225" fmla="*/ 578535 w 12192001"/>
              <a:gd name="connsiteY225" fmla="*/ 1877212 h 2344739"/>
              <a:gd name="connsiteX226" fmla="*/ 571717 w 12192001"/>
              <a:gd name="connsiteY226" fmla="*/ 1877401 h 2344739"/>
              <a:gd name="connsiteX227" fmla="*/ 445099 w 12192001"/>
              <a:gd name="connsiteY227" fmla="*/ 1839371 h 2344739"/>
              <a:gd name="connsiteX228" fmla="*/ 404015 w 12192001"/>
              <a:gd name="connsiteY228" fmla="*/ 1833548 h 2344739"/>
              <a:gd name="connsiteX229" fmla="*/ 292435 w 12192001"/>
              <a:gd name="connsiteY229" fmla="*/ 1812852 h 2344739"/>
              <a:gd name="connsiteX230" fmla="*/ 118381 w 12192001"/>
              <a:gd name="connsiteY230" fmla="*/ 1761047 h 2344739"/>
              <a:gd name="connsiteX231" fmla="*/ 15526 w 12192001"/>
              <a:gd name="connsiteY231" fmla="*/ 1758191 h 2344739"/>
              <a:gd name="connsiteX232" fmla="*/ 2 w 12192001"/>
              <a:gd name="connsiteY232" fmla="*/ 1752722 h 2344739"/>
              <a:gd name="connsiteX233" fmla="*/ 1 w 12192001"/>
              <a:gd name="connsiteY233" fmla="*/ 762497 h 2344739"/>
              <a:gd name="connsiteX234" fmla="*/ 0 w 12192001"/>
              <a:gd name="connsiteY234" fmla="*/ 762497 h 2344739"/>
              <a:gd name="connsiteX235" fmla="*/ 0 w 12192001"/>
              <a:gd name="connsiteY235" fmla="*/ 222213 h 2344739"/>
              <a:gd name="connsiteX236" fmla="*/ 0 w 12192001"/>
              <a:gd name="connsiteY236"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57107 w 12192001"/>
              <a:gd name="connsiteY22" fmla="*/ 792050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309326 w 12192001"/>
              <a:gd name="connsiteY26" fmla="*/ 1274846 h 2344739"/>
              <a:gd name="connsiteX27" fmla="*/ 11294224 w 12192001"/>
              <a:gd name="connsiteY27" fmla="*/ 1283683 h 2344739"/>
              <a:gd name="connsiteX28" fmla="*/ 11245526 w 12192001"/>
              <a:gd name="connsiteY28" fmla="*/ 1274060 h 2344739"/>
              <a:gd name="connsiteX29" fmla="*/ 11227161 w 12192001"/>
              <a:gd name="connsiteY29" fmla="*/ 1276236 h 2344739"/>
              <a:gd name="connsiteX30" fmla="*/ 11216939 w 12192001"/>
              <a:gd name="connsiteY30" fmla="*/ 1275961 h 2344739"/>
              <a:gd name="connsiteX31" fmla="*/ 11216036 w 12192001"/>
              <a:gd name="connsiteY31" fmla="*/ 1275018 h 2344739"/>
              <a:gd name="connsiteX32" fmla="*/ 11187737 w 12192001"/>
              <a:gd name="connsiteY32" fmla="*/ 1292383 h 2344739"/>
              <a:gd name="connsiteX33" fmla="*/ 11183353 w 12192001"/>
              <a:gd name="connsiteY33" fmla="*/ 1292525 h 2344739"/>
              <a:gd name="connsiteX34" fmla="*/ 11165706 w 12192001"/>
              <a:gd name="connsiteY34" fmla="*/ 1306612 h 2344739"/>
              <a:gd name="connsiteX35" fmla="*/ 11156163 w 12192001"/>
              <a:gd name="connsiteY35" fmla="*/ 1312414 h 2344739"/>
              <a:gd name="connsiteX36" fmla="*/ 11154348 w 12192001"/>
              <a:gd name="connsiteY36" fmla="*/ 1317097 h 2344739"/>
              <a:gd name="connsiteX37" fmla="*/ 11139813 w 12192001"/>
              <a:gd name="connsiteY37" fmla="*/ 1324115 h 2344739"/>
              <a:gd name="connsiteX38" fmla="*/ 11137813 w 12192001"/>
              <a:gd name="connsiteY38" fmla="*/ 1323772 h 2344739"/>
              <a:gd name="connsiteX39" fmla="*/ 11127060 w 12192001"/>
              <a:gd name="connsiteY39" fmla="*/ 1333832 h 2344739"/>
              <a:gd name="connsiteX40" fmla="*/ 11119543 w 12192001"/>
              <a:gd name="connsiteY40" fmla="*/ 1347424 h 2344739"/>
              <a:gd name="connsiteX41" fmla="*/ 10893535 w 12192001"/>
              <a:gd name="connsiteY41" fmla="*/ 1473399 h 2344739"/>
              <a:gd name="connsiteX42" fmla="*/ 10772152 w 12192001"/>
              <a:gd name="connsiteY42" fmla="*/ 1523191 h 2344739"/>
              <a:gd name="connsiteX43" fmla="*/ 10626520 w 12192001"/>
              <a:gd name="connsiteY43" fmla="*/ 1559229 h 2344739"/>
              <a:gd name="connsiteX44" fmla="*/ 10580747 w 12192001"/>
              <a:gd name="connsiteY44" fmla="*/ 1568689 h 2344739"/>
              <a:gd name="connsiteX45" fmla="*/ 10546642 w 12192001"/>
              <a:gd name="connsiteY45" fmla="*/ 1598423 h 2344739"/>
              <a:gd name="connsiteX46" fmla="*/ 10528495 w 12192001"/>
              <a:gd name="connsiteY46" fmla="*/ 1596907 h 2344739"/>
              <a:gd name="connsiteX47" fmla="*/ 10525298 w 12192001"/>
              <a:gd name="connsiteY47" fmla="*/ 1596411 h 2344739"/>
              <a:gd name="connsiteX48" fmla="*/ 10513981 w 12192001"/>
              <a:gd name="connsiteY48" fmla="*/ 1599537 h 2344739"/>
              <a:gd name="connsiteX49" fmla="*/ 10490587 w 12192001"/>
              <a:gd name="connsiteY49" fmla="*/ 1594156 h 2344739"/>
              <a:gd name="connsiteX50" fmla="*/ 10470270 w 12192001"/>
              <a:gd name="connsiteY50" fmla="*/ 1601693 h 2344739"/>
              <a:gd name="connsiteX51" fmla="*/ 10375894 w 12192001"/>
              <a:gd name="connsiteY51" fmla="*/ 1644598 h 2344739"/>
              <a:gd name="connsiteX52" fmla="*/ 10318190 w 12192001"/>
              <a:gd name="connsiteY52" fmla="*/ 1666221 h 2344739"/>
              <a:gd name="connsiteX53" fmla="*/ 10294319 w 12192001"/>
              <a:gd name="connsiteY53" fmla="*/ 1668079 h 2344739"/>
              <a:gd name="connsiteX54" fmla="*/ 10262295 w 12192001"/>
              <a:gd name="connsiteY54" fmla="*/ 1674948 h 2344739"/>
              <a:gd name="connsiteX55" fmla="*/ 10204270 w 12192001"/>
              <a:gd name="connsiteY55" fmla="*/ 1682149 h 2344739"/>
              <a:gd name="connsiteX56" fmla="*/ 10176611 w 12192001"/>
              <a:gd name="connsiteY56" fmla="*/ 1692943 h 2344739"/>
              <a:gd name="connsiteX57" fmla="*/ 10163922 w 12192001"/>
              <a:gd name="connsiteY57" fmla="*/ 1693739 h 2344739"/>
              <a:gd name="connsiteX58" fmla="*/ 10155160 w 12192001"/>
              <a:gd name="connsiteY58" fmla="*/ 1707487 h 2344739"/>
              <a:gd name="connsiteX59" fmla="*/ 10117119 w 12192001"/>
              <a:gd name="connsiteY59" fmla="*/ 1731142 h 2344739"/>
              <a:gd name="connsiteX60" fmla="*/ 10100445 w 12192001"/>
              <a:gd name="connsiteY60" fmla="*/ 1742432 h 2344739"/>
              <a:gd name="connsiteX61" fmla="*/ 10082169 w 12192001"/>
              <a:gd name="connsiteY61" fmla="*/ 1743296 h 2344739"/>
              <a:gd name="connsiteX62" fmla="*/ 10039240 w 12192001"/>
              <a:gd name="connsiteY62" fmla="*/ 1741632 h 2344739"/>
              <a:gd name="connsiteX63" fmla="*/ 9960019 w 12192001"/>
              <a:gd name="connsiteY63" fmla="*/ 1757147 h 2344739"/>
              <a:gd name="connsiteX64" fmla="*/ 9847792 w 12192001"/>
              <a:gd name="connsiteY64" fmla="*/ 1763915 h 2344739"/>
              <a:gd name="connsiteX65" fmla="*/ 9728309 w 12192001"/>
              <a:gd name="connsiteY65" fmla="*/ 1784122 h 2344739"/>
              <a:gd name="connsiteX66" fmla="*/ 9584507 w 12192001"/>
              <a:gd name="connsiteY66" fmla="*/ 1795542 h 2344739"/>
              <a:gd name="connsiteX67" fmla="*/ 9343052 w 12192001"/>
              <a:gd name="connsiteY67" fmla="*/ 1841244 h 2344739"/>
              <a:gd name="connsiteX68" fmla="*/ 9231370 w 12192001"/>
              <a:gd name="connsiteY68" fmla="*/ 1893149 h 2344739"/>
              <a:gd name="connsiteX69" fmla="*/ 9194810 w 12192001"/>
              <a:gd name="connsiteY69" fmla="*/ 1903228 h 2344739"/>
              <a:gd name="connsiteX70" fmla="*/ 9189246 w 12192001"/>
              <a:gd name="connsiteY70" fmla="*/ 1912467 h 2344739"/>
              <a:gd name="connsiteX71" fmla="*/ 9151232 w 12192001"/>
              <a:gd name="connsiteY71" fmla="*/ 1923669 h 2344739"/>
              <a:gd name="connsiteX72" fmla="*/ 9150210 w 12192001"/>
              <a:gd name="connsiteY72" fmla="*/ 1922604 h 2344739"/>
              <a:gd name="connsiteX73" fmla="*/ 9137318 w 12192001"/>
              <a:gd name="connsiteY73" fmla="*/ 1920435 h 2344739"/>
              <a:gd name="connsiteX74" fmla="*/ 9113812 w 12192001"/>
              <a:gd name="connsiteY74" fmla="*/ 1919069 h 2344739"/>
              <a:gd name="connsiteX75" fmla="*/ 9053453 w 12192001"/>
              <a:gd name="connsiteY75" fmla="*/ 1910755 h 2344739"/>
              <a:gd name="connsiteX76" fmla="*/ 9005486 w 12192001"/>
              <a:gd name="connsiteY76" fmla="*/ 1914040 h 2344739"/>
              <a:gd name="connsiteX77" fmla="*/ 9005201 w 12192001"/>
              <a:gd name="connsiteY77" fmla="*/ 1913800 h 2344739"/>
              <a:gd name="connsiteX78" fmla="*/ 8996232 w 12192001"/>
              <a:gd name="connsiteY78" fmla="*/ 1915011 h 2344739"/>
              <a:gd name="connsiteX79" fmla="*/ 8990394 w 12192001"/>
              <a:gd name="connsiteY79" fmla="*/ 1917072 h 2344739"/>
              <a:gd name="connsiteX80" fmla="*/ 8974337 w 12192001"/>
              <a:gd name="connsiteY80" fmla="*/ 1920298 h 2344739"/>
              <a:gd name="connsiteX81" fmla="*/ 8968011 w 12192001"/>
              <a:gd name="connsiteY81" fmla="*/ 1919598 h 2344739"/>
              <a:gd name="connsiteX82" fmla="*/ 8963048 w 12192001"/>
              <a:gd name="connsiteY82" fmla="*/ 1917373 h 2344739"/>
              <a:gd name="connsiteX83" fmla="*/ 8928988 w 12192001"/>
              <a:gd name="connsiteY83" fmla="*/ 1914185 h 2344739"/>
              <a:gd name="connsiteX84" fmla="*/ 8752444 w 12192001"/>
              <a:gd name="connsiteY84" fmla="*/ 1933417 h 2344739"/>
              <a:gd name="connsiteX85" fmla="*/ 8707847 w 12192001"/>
              <a:gd name="connsiteY85" fmla="*/ 1935518 h 2344739"/>
              <a:gd name="connsiteX86" fmla="*/ 8596071 w 12192001"/>
              <a:gd name="connsiteY86" fmla="*/ 1944090 h 2344739"/>
              <a:gd name="connsiteX87" fmla="*/ 8525230 w 12192001"/>
              <a:gd name="connsiteY87" fmla="*/ 1929248 h 2344739"/>
              <a:gd name="connsiteX88" fmla="*/ 8510983 w 12192001"/>
              <a:gd name="connsiteY88" fmla="*/ 1935163 h 2344739"/>
              <a:gd name="connsiteX89" fmla="*/ 8506167 w 12192001"/>
              <a:gd name="connsiteY89" fmla="*/ 1938164 h 2344739"/>
              <a:gd name="connsiteX90" fmla="*/ 8497968 w 12192001"/>
              <a:gd name="connsiteY90" fmla="*/ 1940902 h 2344739"/>
              <a:gd name="connsiteX91" fmla="*/ 8497594 w 12192001"/>
              <a:gd name="connsiteY91" fmla="*/ 1940723 h 2344739"/>
              <a:gd name="connsiteX92" fmla="*/ 8490249 w 12192001"/>
              <a:gd name="connsiteY92" fmla="*/ 1943773 h 2344739"/>
              <a:gd name="connsiteX93" fmla="*/ 8367182 w 12192001"/>
              <a:gd name="connsiteY93" fmla="*/ 1957815 h 2344739"/>
              <a:gd name="connsiteX94" fmla="*/ 8353799 w 12192001"/>
              <a:gd name="connsiteY94" fmla="*/ 1958009 h 2344739"/>
              <a:gd name="connsiteX95" fmla="*/ 8352373 w 12192001"/>
              <a:gd name="connsiteY95" fmla="*/ 1957169 h 2344739"/>
              <a:gd name="connsiteX96" fmla="*/ 8320104 w 12192001"/>
              <a:gd name="connsiteY96" fmla="*/ 1974587 h 2344739"/>
              <a:gd name="connsiteX97" fmla="*/ 8314433 w 12192001"/>
              <a:gd name="connsiteY97" fmla="*/ 1974913 h 2344739"/>
              <a:gd name="connsiteX98" fmla="*/ 8295174 w 12192001"/>
              <a:gd name="connsiteY98" fmla="*/ 1988808 h 2344739"/>
              <a:gd name="connsiteX99" fmla="*/ 8284276 w 12192001"/>
              <a:gd name="connsiteY99" fmla="*/ 1994631 h 2344739"/>
              <a:gd name="connsiteX100" fmla="*/ 8283150 w 12192001"/>
              <a:gd name="connsiteY100" fmla="*/ 1999074 h 2344739"/>
              <a:gd name="connsiteX101" fmla="*/ 8266076 w 12192001"/>
              <a:gd name="connsiteY101" fmla="*/ 2006249 h 2344739"/>
              <a:gd name="connsiteX102" fmla="*/ 8263377 w 12192001"/>
              <a:gd name="connsiteY102" fmla="*/ 2006019 h 2344739"/>
              <a:gd name="connsiteX103" fmla="*/ 8252033 w 12192001"/>
              <a:gd name="connsiteY103" fmla="*/ 2015862 h 2344739"/>
              <a:gd name="connsiteX104" fmla="*/ 8245834 w 12192001"/>
              <a:gd name="connsiteY104" fmla="*/ 2028854 h 2344739"/>
              <a:gd name="connsiteX105" fmla="*/ 8090272 w 12192001"/>
              <a:gd name="connsiteY105" fmla="*/ 2075015 h 2344739"/>
              <a:gd name="connsiteX106" fmla="*/ 7905407 w 12192001"/>
              <a:gd name="connsiteY106" fmla="*/ 2116988 h 2344739"/>
              <a:gd name="connsiteX107" fmla="*/ 7718745 w 12192001"/>
              <a:gd name="connsiteY107" fmla="*/ 2142703 h 2344739"/>
              <a:gd name="connsiteX108" fmla="*/ 7614347 w 12192001"/>
              <a:gd name="connsiteY108" fmla="*/ 2139232 h 2344739"/>
              <a:gd name="connsiteX109" fmla="*/ 7527543 w 12192001"/>
              <a:gd name="connsiteY109" fmla="*/ 2145060 h 2344739"/>
              <a:gd name="connsiteX110" fmla="*/ 7519571 w 12192001"/>
              <a:gd name="connsiteY110" fmla="*/ 2147613 h 2344739"/>
              <a:gd name="connsiteX111" fmla="*/ 7507411 w 12192001"/>
              <a:gd name="connsiteY111" fmla="*/ 2148948 h 2344739"/>
              <a:gd name="connsiteX112" fmla="*/ 7507040 w 12192001"/>
              <a:gd name="connsiteY112" fmla="*/ 2148621 h 2344739"/>
              <a:gd name="connsiteX113" fmla="*/ 7495795 w 12192001"/>
              <a:gd name="connsiteY113" fmla="*/ 2150573 h 2344739"/>
              <a:gd name="connsiteX114" fmla="*/ 7405391 w 12192001"/>
              <a:gd name="connsiteY114" fmla="*/ 2142468 h 2344739"/>
              <a:gd name="connsiteX115" fmla="*/ 7312180 w 12192001"/>
              <a:gd name="connsiteY115" fmla="*/ 2132873 h 2344739"/>
              <a:gd name="connsiteX116" fmla="*/ 7310853 w 12192001"/>
              <a:gd name="connsiteY116" fmla="*/ 2131431 h 2344739"/>
              <a:gd name="connsiteX117" fmla="*/ 7218559 w 12192001"/>
              <a:gd name="connsiteY117" fmla="*/ 2156680 h 2344739"/>
              <a:gd name="connsiteX118" fmla="*/ 7201101 w 12192001"/>
              <a:gd name="connsiteY118" fmla="*/ 2161230 h 2344739"/>
              <a:gd name="connsiteX119" fmla="*/ 7197004 w 12192001"/>
              <a:gd name="connsiteY119" fmla="*/ 2166588 h 2344739"/>
              <a:gd name="connsiteX120" fmla="*/ 7170808 w 12192001"/>
              <a:gd name="connsiteY120" fmla="*/ 2171236 h 2344739"/>
              <a:gd name="connsiteX121" fmla="*/ 7096988 w 12192001"/>
              <a:gd name="connsiteY121" fmla="*/ 2183464 h 2344739"/>
              <a:gd name="connsiteX122" fmla="*/ 7018496 w 12192001"/>
              <a:gd name="connsiteY122" fmla="*/ 2183090 h 2344739"/>
              <a:gd name="connsiteX123" fmla="*/ 6904146 w 12192001"/>
              <a:gd name="connsiteY123" fmla="*/ 2212596 h 2344739"/>
              <a:gd name="connsiteX124" fmla="*/ 6708222 w 12192001"/>
              <a:gd name="connsiteY124" fmla="*/ 2240551 h 2344739"/>
              <a:gd name="connsiteX125" fmla="*/ 6549454 w 12192001"/>
              <a:gd name="connsiteY125" fmla="*/ 2269327 h 2344739"/>
              <a:gd name="connsiteX126" fmla="*/ 6317560 w 12192001"/>
              <a:gd name="connsiteY126" fmla="*/ 2316127 h 2344739"/>
              <a:gd name="connsiteX127" fmla="*/ 6168674 w 12192001"/>
              <a:gd name="connsiteY127" fmla="*/ 2318214 h 2344739"/>
              <a:gd name="connsiteX128" fmla="*/ 6073848 w 12192001"/>
              <a:gd name="connsiteY128" fmla="*/ 2338676 h 2344739"/>
              <a:gd name="connsiteX129" fmla="*/ 6068529 w 12192001"/>
              <a:gd name="connsiteY129" fmla="*/ 2337139 h 2344739"/>
              <a:gd name="connsiteX130" fmla="*/ 6048638 w 12192001"/>
              <a:gd name="connsiteY130" fmla="*/ 2337822 h 2344739"/>
              <a:gd name="connsiteX131" fmla="*/ 6041285 w 12192001"/>
              <a:gd name="connsiteY131" fmla="*/ 2329473 h 2344739"/>
              <a:gd name="connsiteX132" fmla="*/ 6010090 w 12192001"/>
              <a:gd name="connsiteY132" fmla="*/ 2324380 h 2344739"/>
              <a:gd name="connsiteX133" fmla="*/ 5957375 w 12192001"/>
              <a:gd name="connsiteY133" fmla="*/ 2328024 h 2344739"/>
              <a:gd name="connsiteX134" fmla="*/ 5758919 w 12192001"/>
              <a:gd name="connsiteY134" fmla="*/ 2343716 h 2344739"/>
              <a:gd name="connsiteX135" fmla="*/ 5626960 w 12192001"/>
              <a:gd name="connsiteY135" fmla="*/ 2344739 h 2344739"/>
              <a:gd name="connsiteX136" fmla="*/ 5470906 w 12192001"/>
              <a:gd name="connsiteY136" fmla="*/ 2330719 h 2344739"/>
              <a:gd name="connsiteX137" fmla="*/ 5432761 w 12192001"/>
              <a:gd name="connsiteY137" fmla="*/ 2319466 h 2344739"/>
              <a:gd name="connsiteX138" fmla="*/ 5381669 w 12192001"/>
              <a:gd name="connsiteY138" fmla="*/ 2301764 h 2344739"/>
              <a:gd name="connsiteX139" fmla="*/ 5261764 w 12192001"/>
              <a:gd name="connsiteY139" fmla="*/ 2281347 h 2344739"/>
              <a:gd name="connsiteX140" fmla="*/ 5222961 w 12192001"/>
              <a:gd name="connsiteY140" fmla="*/ 2270223 h 2344739"/>
              <a:gd name="connsiteX141" fmla="*/ 5174660 w 12192001"/>
              <a:gd name="connsiteY141" fmla="*/ 2267233 h 2344739"/>
              <a:gd name="connsiteX142" fmla="*/ 5156554 w 12192001"/>
              <a:gd name="connsiteY142" fmla="*/ 2260010 h 2344739"/>
              <a:gd name="connsiteX143" fmla="*/ 5142599 w 12192001"/>
              <a:gd name="connsiteY143" fmla="*/ 2256610 h 2344739"/>
              <a:gd name="connsiteX144" fmla="*/ 5139596 w 12192001"/>
              <a:gd name="connsiteY144" fmla="*/ 2254509 h 2344739"/>
              <a:gd name="connsiteX145" fmla="*/ 5121659 w 12192001"/>
              <a:gd name="connsiteY145" fmla="*/ 2243656 h 2344739"/>
              <a:gd name="connsiteX146" fmla="*/ 5065790 w 12192001"/>
              <a:gd name="connsiteY146" fmla="*/ 2250227 h 2344739"/>
              <a:gd name="connsiteX147" fmla="*/ 5011514 w 12192001"/>
              <a:gd name="connsiteY147" fmla="*/ 2233846 h 2344739"/>
              <a:gd name="connsiteX148" fmla="*/ 4840441 w 12192001"/>
              <a:gd name="connsiteY148" fmla="*/ 2209829 h 2344739"/>
              <a:gd name="connsiteX149" fmla="*/ 4762447 w 12192001"/>
              <a:gd name="connsiteY149" fmla="*/ 2182061 h 2344739"/>
              <a:gd name="connsiteX150" fmla="*/ 4723186 w 12192001"/>
              <a:gd name="connsiteY150" fmla="*/ 2173047 h 2344739"/>
              <a:gd name="connsiteX151" fmla="*/ 4721176 w 12192001"/>
              <a:gd name="connsiteY151" fmla="*/ 2172298 h 2344739"/>
              <a:gd name="connsiteX152" fmla="*/ 4722111 w 12192001"/>
              <a:gd name="connsiteY152" fmla="*/ 2172087 h 2344739"/>
              <a:gd name="connsiteX153" fmla="*/ 4717202 w 12192001"/>
              <a:gd name="connsiteY153" fmla="*/ 2170817 h 2344739"/>
              <a:gd name="connsiteX154" fmla="*/ 4721176 w 12192001"/>
              <a:gd name="connsiteY154" fmla="*/ 2172298 h 2344739"/>
              <a:gd name="connsiteX155" fmla="*/ 4715526 w 12192001"/>
              <a:gd name="connsiteY155" fmla="*/ 2173573 h 2344739"/>
              <a:gd name="connsiteX156" fmla="*/ 4515814 w 12192001"/>
              <a:gd name="connsiteY156" fmla="*/ 2163671 h 2344739"/>
              <a:gd name="connsiteX157" fmla="*/ 4428543 w 12192001"/>
              <a:gd name="connsiteY157" fmla="*/ 2153020 h 2344739"/>
              <a:gd name="connsiteX158" fmla="*/ 4362875 w 12192001"/>
              <a:gd name="connsiteY158" fmla="*/ 2151674 h 2344739"/>
              <a:gd name="connsiteX159" fmla="*/ 4316966 w 12192001"/>
              <a:gd name="connsiteY159" fmla="*/ 2158289 h 2344739"/>
              <a:gd name="connsiteX160" fmla="*/ 4315110 w 12192001"/>
              <a:gd name="connsiteY160" fmla="*/ 2156948 h 2344739"/>
              <a:gd name="connsiteX161" fmla="*/ 4295144 w 12192001"/>
              <a:gd name="connsiteY161" fmla="*/ 2155069 h 2344739"/>
              <a:gd name="connsiteX162" fmla="*/ 4290064 w 12192001"/>
              <a:gd name="connsiteY162" fmla="*/ 2157986 h 2344739"/>
              <a:gd name="connsiteX163" fmla="*/ 4276142 w 12192001"/>
              <a:gd name="connsiteY163" fmla="*/ 2157740 h 2344739"/>
              <a:gd name="connsiteX164" fmla="*/ 4248117 w 12192001"/>
              <a:gd name="connsiteY164" fmla="*/ 2160064 h 2344739"/>
              <a:gd name="connsiteX165" fmla="*/ 4202051 w 12192001"/>
              <a:gd name="connsiteY165" fmla="*/ 2157269 h 2344739"/>
              <a:gd name="connsiteX166" fmla="*/ 4201745 w 12192001"/>
              <a:gd name="connsiteY166" fmla="*/ 2156010 h 2344739"/>
              <a:gd name="connsiteX167" fmla="*/ 4191248 w 12192001"/>
              <a:gd name="connsiteY167" fmla="*/ 2150376 h 2344739"/>
              <a:gd name="connsiteX168" fmla="*/ 4142745 w 12192001"/>
              <a:gd name="connsiteY168" fmla="*/ 2134511 h 2344739"/>
              <a:gd name="connsiteX169" fmla="*/ 4083097 w 12192001"/>
              <a:gd name="connsiteY169" fmla="*/ 2107978 h 2344739"/>
              <a:gd name="connsiteX170" fmla="*/ 4074546 w 12192001"/>
              <a:gd name="connsiteY170" fmla="*/ 2107143 h 2344739"/>
              <a:gd name="connsiteX171" fmla="*/ 4074427 w 12192001"/>
              <a:gd name="connsiteY171" fmla="*/ 2106844 h 2344739"/>
              <a:gd name="connsiteX172" fmla="*/ 4065510 w 12192001"/>
              <a:gd name="connsiteY172" fmla="*/ 2105400 h 2344739"/>
              <a:gd name="connsiteX173" fmla="*/ 4058954 w 12192001"/>
              <a:gd name="connsiteY173" fmla="*/ 2105618 h 2344739"/>
              <a:gd name="connsiteX174" fmla="*/ 4042364 w 12192001"/>
              <a:gd name="connsiteY174" fmla="*/ 2103997 h 2344739"/>
              <a:gd name="connsiteX175" fmla="*/ 4036997 w 12192001"/>
              <a:gd name="connsiteY175" fmla="*/ 2101563 h 2344739"/>
              <a:gd name="connsiteX176" fmla="*/ 4035363 w 12192001"/>
              <a:gd name="connsiteY176" fmla="*/ 2097896 h 2344739"/>
              <a:gd name="connsiteX177" fmla="*/ 4033778 w 12192001"/>
              <a:gd name="connsiteY177" fmla="*/ 2098131 h 2344739"/>
              <a:gd name="connsiteX178" fmla="*/ 4004538 w 12192001"/>
              <a:gd name="connsiteY178" fmla="*/ 2085563 h 2344739"/>
              <a:gd name="connsiteX179" fmla="*/ 3936846 w 12192001"/>
              <a:gd name="connsiteY179" fmla="*/ 2068106 h 2344739"/>
              <a:gd name="connsiteX180" fmla="*/ 3897275 w 12192001"/>
              <a:gd name="connsiteY180" fmla="*/ 2062451 h 2344739"/>
              <a:gd name="connsiteX181" fmla="*/ 3789760 w 12192001"/>
              <a:gd name="connsiteY181" fmla="*/ 2042213 h 2344739"/>
              <a:gd name="connsiteX182" fmla="*/ 3682513 w 12192001"/>
              <a:gd name="connsiteY182" fmla="*/ 2018290 h 2344739"/>
              <a:gd name="connsiteX183" fmla="*/ 3610035 w 12192001"/>
              <a:gd name="connsiteY183" fmla="*/ 1986019 h 2344739"/>
              <a:gd name="connsiteX184" fmla="*/ 3603855 w 12192001"/>
              <a:gd name="connsiteY184" fmla="*/ 1987381 h 2344739"/>
              <a:gd name="connsiteX185" fmla="*/ 3594736 w 12192001"/>
              <a:gd name="connsiteY185" fmla="*/ 1987545 h 2344739"/>
              <a:gd name="connsiteX186" fmla="*/ 3594501 w 12192001"/>
              <a:gd name="connsiteY186" fmla="*/ 1987276 h 2344739"/>
              <a:gd name="connsiteX187" fmla="*/ 3585978 w 12192001"/>
              <a:gd name="connsiteY187" fmla="*/ 1987966 h 2344739"/>
              <a:gd name="connsiteX188" fmla="*/ 3536135 w 12192001"/>
              <a:gd name="connsiteY188" fmla="*/ 1978267 h 2344739"/>
              <a:gd name="connsiteX189" fmla="*/ 3473223 w 12192001"/>
              <a:gd name="connsiteY189" fmla="*/ 1974606 h 2344739"/>
              <a:gd name="connsiteX190" fmla="*/ 3400728 w 12192001"/>
              <a:gd name="connsiteY190" fmla="*/ 1962558 h 2344739"/>
              <a:gd name="connsiteX191" fmla="*/ 3363888 w 12192001"/>
              <a:gd name="connsiteY191" fmla="*/ 1979510 h 2344739"/>
              <a:gd name="connsiteX192" fmla="*/ 3344026 w 12192001"/>
              <a:gd name="connsiteY192" fmla="*/ 1981192 h 2344739"/>
              <a:gd name="connsiteX193" fmla="*/ 3341698 w 12192001"/>
              <a:gd name="connsiteY193" fmla="*/ 1980217 h 2344739"/>
              <a:gd name="connsiteX194" fmla="*/ 3262356 w 12192001"/>
              <a:gd name="connsiteY194" fmla="*/ 1986094 h 2344739"/>
              <a:gd name="connsiteX195" fmla="*/ 3142556 w 12192001"/>
              <a:gd name="connsiteY195" fmla="*/ 1993869 h 2344739"/>
              <a:gd name="connsiteX196" fmla="*/ 3030291 w 12192001"/>
              <a:gd name="connsiteY196" fmla="*/ 1996512 h 2344739"/>
              <a:gd name="connsiteX197" fmla="*/ 2781569 w 12192001"/>
              <a:gd name="connsiteY197" fmla="*/ 2018333 h 2344739"/>
              <a:gd name="connsiteX198" fmla="*/ 2646527 w 12192001"/>
              <a:gd name="connsiteY198" fmla="*/ 2028869 h 2344739"/>
              <a:gd name="connsiteX199" fmla="*/ 2568028 w 12192001"/>
              <a:gd name="connsiteY199" fmla="*/ 2002628 h 2344739"/>
              <a:gd name="connsiteX200" fmla="*/ 2443255 w 12192001"/>
              <a:gd name="connsiteY200" fmla="*/ 2016529 h 2344739"/>
              <a:gd name="connsiteX201" fmla="*/ 2315112 w 12192001"/>
              <a:gd name="connsiteY201" fmla="*/ 2024996 h 2344739"/>
              <a:gd name="connsiteX202" fmla="*/ 2208578 w 12192001"/>
              <a:gd name="connsiteY202" fmla="*/ 2019763 h 2344739"/>
              <a:gd name="connsiteX203" fmla="*/ 2094665 w 12192001"/>
              <a:gd name="connsiteY203" fmla="*/ 2003052 h 2344739"/>
              <a:gd name="connsiteX204" fmla="*/ 1997356 w 12192001"/>
              <a:gd name="connsiteY204" fmla="*/ 1995032 h 2344739"/>
              <a:gd name="connsiteX205" fmla="*/ 1928172 w 12192001"/>
              <a:gd name="connsiteY205" fmla="*/ 2016977 h 2344739"/>
              <a:gd name="connsiteX206" fmla="*/ 1921650 w 12192001"/>
              <a:gd name="connsiteY206" fmla="*/ 2012146 h 2344739"/>
              <a:gd name="connsiteX207" fmla="*/ 1873080 w 12192001"/>
              <a:gd name="connsiteY207" fmla="*/ 2013741 h 2344739"/>
              <a:gd name="connsiteX208" fmla="*/ 1786655 w 12192001"/>
              <a:gd name="connsiteY208" fmla="*/ 2041363 h 2344739"/>
              <a:gd name="connsiteX209" fmla="*/ 1738204 w 12192001"/>
              <a:gd name="connsiteY209" fmla="*/ 2036312 h 2344739"/>
              <a:gd name="connsiteX210" fmla="*/ 1675071 w 12192001"/>
              <a:gd name="connsiteY210" fmla="*/ 2019963 h 2344739"/>
              <a:gd name="connsiteX211" fmla="*/ 1608669 w 12192001"/>
              <a:gd name="connsiteY211" fmla="*/ 2013066 h 2344739"/>
              <a:gd name="connsiteX212" fmla="*/ 1496110 w 12192001"/>
              <a:gd name="connsiteY212" fmla="*/ 1987476 h 2344739"/>
              <a:gd name="connsiteX213" fmla="*/ 1149979 w 12192001"/>
              <a:gd name="connsiteY213" fmla="*/ 1938041 h 2344739"/>
              <a:gd name="connsiteX214" fmla="*/ 858269 w 12192001"/>
              <a:gd name="connsiteY214" fmla="*/ 1928608 h 2344739"/>
              <a:gd name="connsiteX215" fmla="*/ 837540 w 12192001"/>
              <a:gd name="connsiteY215" fmla="*/ 1929821 h 2344739"/>
              <a:gd name="connsiteX216" fmla="*/ 816809 w 12192001"/>
              <a:gd name="connsiteY216" fmla="*/ 1927857 h 2344739"/>
              <a:gd name="connsiteX217" fmla="*/ 811506 w 12192001"/>
              <a:gd name="connsiteY217" fmla="*/ 1930751 h 2344739"/>
              <a:gd name="connsiteX218" fmla="*/ 797041 w 12192001"/>
              <a:gd name="connsiteY218" fmla="*/ 1930446 h 2344739"/>
              <a:gd name="connsiteX219" fmla="*/ 767901 w 12192001"/>
              <a:gd name="connsiteY219" fmla="*/ 1932653 h 2344739"/>
              <a:gd name="connsiteX220" fmla="*/ 763053 w 12192001"/>
              <a:gd name="connsiteY220" fmla="*/ 1930432 h 2344739"/>
              <a:gd name="connsiteX221" fmla="*/ 720047 w 12192001"/>
              <a:gd name="connsiteY221" fmla="*/ 1929661 h 2344739"/>
              <a:gd name="connsiteX222" fmla="*/ 719742 w 12192001"/>
              <a:gd name="connsiteY222" fmla="*/ 1928399 h 2344739"/>
              <a:gd name="connsiteX223" fmla="*/ 708875 w 12192001"/>
              <a:gd name="connsiteY223" fmla="*/ 1922722 h 2344739"/>
              <a:gd name="connsiteX224" fmla="*/ 596792 w 12192001"/>
              <a:gd name="connsiteY224" fmla="*/ 1879864 h 2344739"/>
              <a:gd name="connsiteX225" fmla="*/ 578535 w 12192001"/>
              <a:gd name="connsiteY225" fmla="*/ 1877212 h 2344739"/>
              <a:gd name="connsiteX226" fmla="*/ 571717 w 12192001"/>
              <a:gd name="connsiteY226" fmla="*/ 1877401 h 2344739"/>
              <a:gd name="connsiteX227" fmla="*/ 445099 w 12192001"/>
              <a:gd name="connsiteY227" fmla="*/ 1839371 h 2344739"/>
              <a:gd name="connsiteX228" fmla="*/ 404015 w 12192001"/>
              <a:gd name="connsiteY228" fmla="*/ 1833548 h 2344739"/>
              <a:gd name="connsiteX229" fmla="*/ 292435 w 12192001"/>
              <a:gd name="connsiteY229" fmla="*/ 1812852 h 2344739"/>
              <a:gd name="connsiteX230" fmla="*/ 118381 w 12192001"/>
              <a:gd name="connsiteY230" fmla="*/ 1761047 h 2344739"/>
              <a:gd name="connsiteX231" fmla="*/ 15526 w 12192001"/>
              <a:gd name="connsiteY231" fmla="*/ 1758191 h 2344739"/>
              <a:gd name="connsiteX232" fmla="*/ 2 w 12192001"/>
              <a:gd name="connsiteY232" fmla="*/ 1752722 h 2344739"/>
              <a:gd name="connsiteX233" fmla="*/ 1 w 12192001"/>
              <a:gd name="connsiteY233" fmla="*/ 762497 h 2344739"/>
              <a:gd name="connsiteX234" fmla="*/ 0 w 12192001"/>
              <a:gd name="connsiteY234" fmla="*/ 762497 h 2344739"/>
              <a:gd name="connsiteX235" fmla="*/ 0 w 12192001"/>
              <a:gd name="connsiteY235" fmla="*/ 222213 h 2344739"/>
              <a:gd name="connsiteX236" fmla="*/ 0 w 12192001"/>
              <a:gd name="connsiteY236"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309326 w 12192001"/>
              <a:gd name="connsiteY26" fmla="*/ 1274846 h 2344739"/>
              <a:gd name="connsiteX27" fmla="*/ 11294224 w 12192001"/>
              <a:gd name="connsiteY27" fmla="*/ 1283683 h 2344739"/>
              <a:gd name="connsiteX28" fmla="*/ 11245526 w 12192001"/>
              <a:gd name="connsiteY28" fmla="*/ 1274060 h 2344739"/>
              <a:gd name="connsiteX29" fmla="*/ 11227161 w 12192001"/>
              <a:gd name="connsiteY29" fmla="*/ 1276236 h 2344739"/>
              <a:gd name="connsiteX30" fmla="*/ 11216939 w 12192001"/>
              <a:gd name="connsiteY30" fmla="*/ 1275961 h 2344739"/>
              <a:gd name="connsiteX31" fmla="*/ 11216036 w 12192001"/>
              <a:gd name="connsiteY31" fmla="*/ 1275018 h 2344739"/>
              <a:gd name="connsiteX32" fmla="*/ 11187737 w 12192001"/>
              <a:gd name="connsiteY32" fmla="*/ 1292383 h 2344739"/>
              <a:gd name="connsiteX33" fmla="*/ 11183353 w 12192001"/>
              <a:gd name="connsiteY33" fmla="*/ 1292525 h 2344739"/>
              <a:gd name="connsiteX34" fmla="*/ 11165706 w 12192001"/>
              <a:gd name="connsiteY34" fmla="*/ 1306612 h 2344739"/>
              <a:gd name="connsiteX35" fmla="*/ 11156163 w 12192001"/>
              <a:gd name="connsiteY35" fmla="*/ 1312414 h 2344739"/>
              <a:gd name="connsiteX36" fmla="*/ 11154348 w 12192001"/>
              <a:gd name="connsiteY36" fmla="*/ 1317097 h 2344739"/>
              <a:gd name="connsiteX37" fmla="*/ 11139813 w 12192001"/>
              <a:gd name="connsiteY37" fmla="*/ 1324115 h 2344739"/>
              <a:gd name="connsiteX38" fmla="*/ 11137813 w 12192001"/>
              <a:gd name="connsiteY38" fmla="*/ 1323772 h 2344739"/>
              <a:gd name="connsiteX39" fmla="*/ 11127060 w 12192001"/>
              <a:gd name="connsiteY39" fmla="*/ 1333832 h 2344739"/>
              <a:gd name="connsiteX40" fmla="*/ 11119543 w 12192001"/>
              <a:gd name="connsiteY40" fmla="*/ 1347424 h 2344739"/>
              <a:gd name="connsiteX41" fmla="*/ 10893535 w 12192001"/>
              <a:gd name="connsiteY41" fmla="*/ 1473399 h 2344739"/>
              <a:gd name="connsiteX42" fmla="*/ 10772152 w 12192001"/>
              <a:gd name="connsiteY42" fmla="*/ 1523191 h 2344739"/>
              <a:gd name="connsiteX43" fmla="*/ 10626520 w 12192001"/>
              <a:gd name="connsiteY43" fmla="*/ 1559229 h 2344739"/>
              <a:gd name="connsiteX44" fmla="*/ 10580747 w 12192001"/>
              <a:gd name="connsiteY44" fmla="*/ 1568689 h 2344739"/>
              <a:gd name="connsiteX45" fmla="*/ 10546642 w 12192001"/>
              <a:gd name="connsiteY45" fmla="*/ 1598423 h 2344739"/>
              <a:gd name="connsiteX46" fmla="*/ 10528495 w 12192001"/>
              <a:gd name="connsiteY46" fmla="*/ 1596907 h 2344739"/>
              <a:gd name="connsiteX47" fmla="*/ 10525298 w 12192001"/>
              <a:gd name="connsiteY47" fmla="*/ 1596411 h 2344739"/>
              <a:gd name="connsiteX48" fmla="*/ 10513981 w 12192001"/>
              <a:gd name="connsiteY48" fmla="*/ 1599537 h 2344739"/>
              <a:gd name="connsiteX49" fmla="*/ 10490587 w 12192001"/>
              <a:gd name="connsiteY49" fmla="*/ 1594156 h 2344739"/>
              <a:gd name="connsiteX50" fmla="*/ 10470270 w 12192001"/>
              <a:gd name="connsiteY50" fmla="*/ 1601693 h 2344739"/>
              <a:gd name="connsiteX51" fmla="*/ 10375894 w 12192001"/>
              <a:gd name="connsiteY51" fmla="*/ 1644598 h 2344739"/>
              <a:gd name="connsiteX52" fmla="*/ 10318190 w 12192001"/>
              <a:gd name="connsiteY52" fmla="*/ 1666221 h 2344739"/>
              <a:gd name="connsiteX53" fmla="*/ 10294319 w 12192001"/>
              <a:gd name="connsiteY53" fmla="*/ 1668079 h 2344739"/>
              <a:gd name="connsiteX54" fmla="*/ 10262295 w 12192001"/>
              <a:gd name="connsiteY54" fmla="*/ 1674948 h 2344739"/>
              <a:gd name="connsiteX55" fmla="*/ 10204270 w 12192001"/>
              <a:gd name="connsiteY55" fmla="*/ 1682149 h 2344739"/>
              <a:gd name="connsiteX56" fmla="*/ 10176611 w 12192001"/>
              <a:gd name="connsiteY56" fmla="*/ 1692943 h 2344739"/>
              <a:gd name="connsiteX57" fmla="*/ 10163922 w 12192001"/>
              <a:gd name="connsiteY57" fmla="*/ 1693739 h 2344739"/>
              <a:gd name="connsiteX58" fmla="*/ 10155160 w 12192001"/>
              <a:gd name="connsiteY58" fmla="*/ 1707487 h 2344739"/>
              <a:gd name="connsiteX59" fmla="*/ 10117119 w 12192001"/>
              <a:gd name="connsiteY59" fmla="*/ 1731142 h 2344739"/>
              <a:gd name="connsiteX60" fmla="*/ 10100445 w 12192001"/>
              <a:gd name="connsiteY60" fmla="*/ 1742432 h 2344739"/>
              <a:gd name="connsiteX61" fmla="*/ 10082169 w 12192001"/>
              <a:gd name="connsiteY61" fmla="*/ 1743296 h 2344739"/>
              <a:gd name="connsiteX62" fmla="*/ 10039240 w 12192001"/>
              <a:gd name="connsiteY62" fmla="*/ 1741632 h 2344739"/>
              <a:gd name="connsiteX63" fmla="*/ 9960019 w 12192001"/>
              <a:gd name="connsiteY63" fmla="*/ 1757147 h 2344739"/>
              <a:gd name="connsiteX64" fmla="*/ 9847792 w 12192001"/>
              <a:gd name="connsiteY64" fmla="*/ 1763915 h 2344739"/>
              <a:gd name="connsiteX65" fmla="*/ 9728309 w 12192001"/>
              <a:gd name="connsiteY65" fmla="*/ 1784122 h 2344739"/>
              <a:gd name="connsiteX66" fmla="*/ 9584507 w 12192001"/>
              <a:gd name="connsiteY66" fmla="*/ 1795542 h 2344739"/>
              <a:gd name="connsiteX67" fmla="*/ 9343052 w 12192001"/>
              <a:gd name="connsiteY67" fmla="*/ 1841244 h 2344739"/>
              <a:gd name="connsiteX68" fmla="*/ 9231370 w 12192001"/>
              <a:gd name="connsiteY68" fmla="*/ 1893149 h 2344739"/>
              <a:gd name="connsiteX69" fmla="*/ 9194810 w 12192001"/>
              <a:gd name="connsiteY69" fmla="*/ 1903228 h 2344739"/>
              <a:gd name="connsiteX70" fmla="*/ 9189246 w 12192001"/>
              <a:gd name="connsiteY70" fmla="*/ 1912467 h 2344739"/>
              <a:gd name="connsiteX71" fmla="*/ 9151232 w 12192001"/>
              <a:gd name="connsiteY71" fmla="*/ 1923669 h 2344739"/>
              <a:gd name="connsiteX72" fmla="*/ 9150210 w 12192001"/>
              <a:gd name="connsiteY72" fmla="*/ 1922604 h 2344739"/>
              <a:gd name="connsiteX73" fmla="*/ 9137318 w 12192001"/>
              <a:gd name="connsiteY73" fmla="*/ 1920435 h 2344739"/>
              <a:gd name="connsiteX74" fmla="*/ 9113812 w 12192001"/>
              <a:gd name="connsiteY74" fmla="*/ 1919069 h 2344739"/>
              <a:gd name="connsiteX75" fmla="*/ 9053453 w 12192001"/>
              <a:gd name="connsiteY75" fmla="*/ 1910755 h 2344739"/>
              <a:gd name="connsiteX76" fmla="*/ 9005486 w 12192001"/>
              <a:gd name="connsiteY76" fmla="*/ 1914040 h 2344739"/>
              <a:gd name="connsiteX77" fmla="*/ 9005201 w 12192001"/>
              <a:gd name="connsiteY77" fmla="*/ 1913800 h 2344739"/>
              <a:gd name="connsiteX78" fmla="*/ 8996232 w 12192001"/>
              <a:gd name="connsiteY78" fmla="*/ 1915011 h 2344739"/>
              <a:gd name="connsiteX79" fmla="*/ 8990394 w 12192001"/>
              <a:gd name="connsiteY79" fmla="*/ 1917072 h 2344739"/>
              <a:gd name="connsiteX80" fmla="*/ 8974337 w 12192001"/>
              <a:gd name="connsiteY80" fmla="*/ 1920298 h 2344739"/>
              <a:gd name="connsiteX81" fmla="*/ 8968011 w 12192001"/>
              <a:gd name="connsiteY81" fmla="*/ 1919598 h 2344739"/>
              <a:gd name="connsiteX82" fmla="*/ 8963048 w 12192001"/>
              <a:gd name="connsiteY82" fmla="*/ 1917373 h 2344739"/>
              <a:gd name="connsiteX83" fmla="*/ 8928988 w 12192001"/>
              <a:gd name="connsiteY83" fmla="*/ 1914185 h 2344739"/>
              <a:gd name="connsiteX84" fmla="*/ 8752444 w 12192001"/>
              <a:gd name="connsiteY84" fmla="*/ 1933417 h 2344739"/>
              <a:gd name="connsiteX85" fmla="*/ 8707847 w 12192001"/>
              <a:gd name="connsiteY85" fmla="*/ 1935518 h 2344739"/>
              <a:gd name="connsiteX86" fmla="*/ 8596071 w 12192001"/>
              <a:gd name="connsiteY86" fmla="*/ 1944090 h 2344739"/>
              <a:gd name="connsiteX87" fmla="*/ 8525230 w 12192001"/>
              <a:gd name="connsiteY87" fmla="*/ 1929248 h 2344739"/>
              <a:gd name="connsiteX88" fmla="*/ 8510983 w 12192001"/>
              <a:gd name="connsiteY88" fmla="*/ 1935163 h 2344739"/>
              <a:gd name="connsiteX89" fmla="*/ 8506167 w 12192001"/>
              <a:gd name="connsiteY89" fmla="*/ 1938164 h 2344739"/>
              <a:gd name="connsiteX90" fmla="*/ 8497968 w 12192001"/>
              <a:gd name="connsiteY90" fmla="*/ 1940902 h 2344739"/>
              <a:gd name="connsiteX91" fmla="*/ 8497594 w 12192001"/>
              <a:gd name="connsiteY91" fmla="*/ 1940723 h 2344739"/>
              <a:gd name="connsiteX92" fmla="*/ 8490249 w 12192001"/>
              <a:gd name="connsiteY92" fmla="*/ 1943773 h 2344739"/>
              <a:gd name="connsiteX93" fmla="*/ 8367182 w 12192001"/>
              <a:gd name="connsiteY93" fmla="*/ 1957815 h 2344739"/>
              <a:gd name="connsiteX94" fmla="*/ 8353799 w 12192001"/>
              <a:gd name="connsiteY94" fmla="*/ 1958009 h 2344739"/>
              <a:gd name="connsiteX95" fmla="*/ 8352373 w 12192001"/>
              <a:gd name="connsiteY95" fmla="*/ 1957169 h 2344739"/>
              <a:gd name="connsiteX96" fmla="*/ 8320104 w 12192001"/>
              <a:gd name="connsiteY96" fmla="*/ 1974587 h 2344739"/>
              <a:gd name="connsiteX97" fmla="*/ 8314433 w 12192001"/>
              <a:gd name="connsiteY97" fmla="*/ 1974913 h 2344739"/>
              <a:gd name="connsiteX98" fmla="*/ 8295174 w 12192001"/>
              <a:gd name="connsiteY98" fmla="*/ 1988808 h 2344739"/>
              <a:gd name="connsiteX99" fmla="*/ 8284276 w 12192001"/>
              <a:gd name="connsiteY99" fmla="*/ 1994631 h 2344739"/>
              <a:gd name="connsiteX100" fmla="*/ 8283150 w 12192001"/>
              <a:gd name="connsiteY100" fmla="*/ 1999074 h 2344739"/>
              <a:gd name="connsiteX101" fmla="*/ 8266076 w 12192001"/>
              <a:gd name="connsiteY101" fmla="*/ 2006249 h 2344739"/>
              <a:gd name="connsiteX102" fmla="*/ 8263377 w 12192001"/>
              <a:gd name="connsiteY102" fmla="*/ 2006019 h 2344739"/>
              <a:gd name="connsiteX103" fmla="*/ 8252033 w 12192001"/>
              <a:gd name="connsiteY103" fmla="*/ 2015862 h 2344739"/>
              <a:gd name="connsiteX104" fmla="*/ 8245834 w 12192001"/>
              <a:gd name="connsiteY104" fmla="*/ 2028854 h 2344739"/>
              <a:gd name="connsiteX105" fmla="*/ 8090272 w 12192001"/>
              <a:gd name="connsiteY105" fmla="*/ 2075015 h 2344739"/>
              <a:gd name="connsiteX106" fmla="*/ 7905407 w 12192001"/>
              <a:gd name="connsiteY106" fmla="*/ 2116988 h 2344739"/>
              <a:gd name="connsiteX107" fmla="*/ 7718745 w 12192001"/>
              <a:gd name="connsiteY107" fmla="*/ 2142703 h 2344739"/>
              <a:gd name="connsiteX108" fmla="*/ 7614347 w 12192001"/>
              <a:gd name="connsiteY108" fmla="*/ 2139232 h 2344739"/>
              <a:gd name="connsiteX109" fmla="*/ 7527543 w 12192001"/>
              <a:gd name="connsiteY109" fmla="*/ 2145060 h 2344739"/>
              <a:gd name="connsiteX110" fmla="*/ 7519571 w 12192001"/>
              <a:gd name="connsiteY110" fmla="*/ 2147613 h 2344739"/>
              <a:gd name="connsiteX111" fmla="*/ 7507411 w 12192001"/>
              <a:gd name="connsiteY111" fmla="*/ 2148948 h 2344739"/>
              <a:gd name="connsiteX112" fmla="*/ 7507040 w 12192001"/>
              <a:gd name="connsiteY112" fmla="*/ 2148621 h 2344739"/>
              <a:gd name="connsiteX113" fmla="*/ 7495795 w 12192001"/>
              <a:gd name="connsiteY113" fmla="*/ 2150573 h 2344739"/>
              <a:gd name="connsiteX114" fmla="*/ 7405391 w 12192001"/>
              <a:gd name="connsiteY114" fmla="*/ 2142468 h 2344739"/>
              <a:gd name="connsiteX115" fmla="*/ 7312180 w 12192001"/>
              <a:gd name="connsiteY115" fmla="*/ 2132873 h 2344739"/>
              <a:gd name="connsiteX116" fmla="*/ 7310853 w 12192001"/>
              <a:gd name="connsiteY116" fmla="*/ 2131431 h 2344739"/>
              <a:gd name="connsiteX117" fmla="*/ 7218559 w 12192001"/>
              <a:gd name="connsiteY117" fmla="*/ 2156680 h 2344739"/>
              <a:gd name="connsiteX118" fmla="*/ 7201101 w 12192001"/>
              <a:gd name="connsiteY118" fmla="*/ 2161230 h 2344739"/>
              <a:gd name="connsiteX119" fmla="*/ 7197004 w 12192001"/>
              <a:gd name="connsiteY119" fmla="*/ 2166588 h 2344739"/>
              <a:gd name="connsiteX120" fmla="*/ 7170808 w 12192001"/>
              <a:gd name="connsiteY120" fmla="*/ 2171236 h 2344739"/>
              <a:gd name="connsiteX121" fmla="*/ 7096988 w 12192001"/>
              <a:gd name="connsiteY121" fmla="*/ 2183464 h 2344739"/>
              <a:gd name="connsiteX122" fmla="*/ 7018496 w 12192001"/>
              <a:gd name="connsiteY122" fmla="*/ 2183090 h 2344739"/>
              <a:gd name="connsiteX123" fmla="*/ 6904146 w 12192001"/>
              <a:gd name="connsiteY123" fmla="*/ 2212596 h 2344739"/>
              <a:gd name="connsiteX124" fmla="*/ 6708222 w 12192001"/>
              <a:gd name="connsiteY124" fmla="*/ 2240551 h 2344739"/>
              <a:gd name="connsiteX125" fmla="*/ 6549454 w 12192001"/>
              <a:gd name="connsiteY125" fmla="*/ 2269327 h 2344739"/>
              <a:gd name="connsiteX126" fmla="*/ 6317560 w 12192001"/>
              <a:gd name="connsiteY126" fmla="*/ 2316127 h 2344739"/>
              <a:gd name="connsiteX127" fmla="*/ 6168674 w 12192001"/>
              <a:gd name="connsiteY127" fmla="*/ 2318214 h 2344739"/>
              <a:gd name="connsiteX128" fmla="*/ 6073848 w 12192001"/>
              <a:gd name="connsiteY128" fmla="*/ 2338676 h 2344739"/>
              <a:gd name="connsiteX129" fmla="*/ 6068529 w 12192001"/>
              <a:gd name="connsiteY129" fmla="*/ 2337139 h 2344739"/>
              <a:gd name="connsiteX130" fmla="*/ 6048638 w 12192001"/>
              <a:gd name="connsiteY130" fmla="*/ 2337822 h 2344739"/>
              <a:gd name="connsiteX131" fmla="*/ 6041285 w 12192001"/>
              <a:gd name="connsiteY131" fmla="*/ 2329473 h 2344739"/>
              <a:gd name="connsiteX132" fmla="*/ 6010090 w 12192001"/>
              <a:gd name="connsiteY132" fmla="*/ 2324380 h 2344739"/>
              <a:gd name="connsiteX133" fmla="*/ 5957375 w 12192001"/>
              <a:gd name="connsiteY133" fmla="*/ 2328024 h 2344739"/>
              <a:gd name="connsiteX134" fmla="*/ 5758919 w 12192001"/>
              <a:gd name="connsiteY134" fmla="*/ 2343716 h 2344739"/>
              <a:gd name="connsiteX135" fmla="*/ 5626960 w 12192001"/>
              <a:gd name="connsiteY135" fmla="*/ 2344739 h 2344739"/>
              <a:gd name="connsiteX136" fmla="*/ 5470906 w 12192001"/>
              <a:gd name="connsiteY136" fmla="*/ 2330719 h 2344739"/>
              <a:gd name="connsiteX137" fmla="*/ 5432761 w 12192001"/>
              <a:gd name="connsiteY137" fmla="*/ 2319466 h 2344739"/>
              <a:gd name="connsiteX138" fmla="*/ 5381669 w 12192001"/>
              <a:gd name="connsiteY138" fmla="*/ 2301764 h 2344739"/>
              <a:gd name="connsiteX139" fmla="*/ 5261764 w 12192001"/>
              <a:gd name="connsiteY139" fmla="*/ 2281347 h 2344739"/>
              <a:gd name="connsiteX140" fmla="*/ 5222961 w 12192001"/>
              <a:gd name="connsiteY140" fmla="*/ 2270223 h 2344739"/>
              <a:gd name="connsiteX141" fmla="*/ 5174660 w 12192001"/>
              <a:gd name="connsiteY141" fmla="*/ 2267233 h 2344739"/>
              <a:gd name="connsiteX142" fmla="*/ 5156554 w 12192001"/>
              <a:gd name="connsiteY142" fmla="*/ 2260010 h 2344739"/>
              <a:gd name="connsiteX143" fmla="*/ 5142599 w 12192001"/>
              <a:gd name="connsiteY143" fmla="*/ 2256610 h 2344739"/>
              <a:gd name="connsiteX144" fmla="*/ 5139596 w 12192001"/>
              <a:gd name="connsiteY144" fmla="*/ 2254509 h 2344739"/>
              <a:gd name="connsiteX145" fmla="*/ 5121659 w 12192001"/>
              <a:gd name="connsiteY145" fmla="*/ 2243656 h 2344739"/>
              <a:gd name="connsiteX146" fmla="*/ 5065790 w 12192001"/>
              <a:gd name="connsiteY146" fmla="*/ 2250227 h 2344739"/>
              <a:gd name="connsiteX147" fmla="*/ 5011514 w 12192001"/>
              <a:gd name="connsiteY147" fmla="*/ 2233846 h 2344739"/>
              <a:gd name="connsiteX148" fmla="*/ 4840441 w 12192001"/>
              <a:gd name="connsiteY148" fmla="*/ 2209829 h 2344739"/>
              <a:gd name="connsiteX149" fmla="*/ 4762447 w 12192001"/>
              <a:gd name="connsiteY149" fmla="*/ 2182061 h 2344739"/>
              <a:gd name="connsiteX150" fmla="*/ 4723186 w 12192001"/>
              <a:gd name="connsiteY150" fmla="*/ 2173047 h 2344739"/>
              <a:gd name="connsiteX151" fmla="*/ 4721176 w 12192001"/>
              <a:gd name="connsiteY151" fmla="*/ 2172298 h 2344739"/>
              <a:gd name="connsiteX152" fmla="*/ 4722111 w 12192001"/>
              <a:gd name="connsiteY152" fmla="*/ 2172087 h 2344739"/>
              <a:gd name="connsiteX153" fmla="*/ 4717202 w 12192001"/>
              <a:gd name="connsiteY153" fmla="*/ 2170817 h 2344739"/>
              <a:gd name="connsiteX154" fmla="*/ 4721176 w 12192001"/>
              <a:gd name="connsiteY154" fmla="*/ 2172298 h 2344739"/>
              <a:gd name="connsiteX155" fmla="*/ 4715526 w 12192001"/>
              <a:gd name="connsiteY155" fmla="*/ 2173573 h 2344739"/>
              <a:gd name="connsiteX156" fmla="*/ 4515814 w 12192001"/>
              <a:gd name="connsiteY156" fmla="*/ 2163671 h 2344739"/>
              <a:gd name="connsiteX157" fmla="*/ 4428543 w 12192001"/>
              <a:gd name="connsiteY157" fmla="*/ 2153020 h 2344739"/>
              <a:gd name="connsiteX158" fmla="*/ 4362875 w 12192001"/>
              <a:gd name="connsiteY158" fmla="*/ 2151674 h 2344739"/>
              <a:gd name="connsiteX159" fmla="*/ 4316966 w 12192001"/>
              <a:gd name="connsiteY159" fmla="*/ 2158289 h 2344739"/>
              <a:gd name="connsiteX160" fmla="*/ 4315110 w 12192001"/>
              <a:gd name="connsiteY160" fmla="*/ 2156948 h 2344739"/>
              <a:gd name="connsiteX161" fmla="*/ 4295144 w 12192001"/>
              <a:gd name="connsiteY161" fmla="*/ 2155069 h 2344739"/>
              <a:gd name="connsiteX162" fmla="*/ 4290064 w 12192001"/>
              <a:gd name="connsiteY162" fmla="*/ 2157986 h 2344739"/>
              <a:gd name="connsiteX163" fmla="*/ 4276142 w 12192001"/>
              <a:gd name="connsiteY163" fmla="*/ 2157740 h 2344739"/>
              <a:gd name="connsiteX164" fmla="*/ 4248117 w 12192001"/>
              <a:gd name="connsiteY164" fmla="*/ 2160064 h 2344739"/>
              <a:gd name="connsiteX165" fmla="*/ 4202051 w 12192001"/>
              <a:gd name="connsiteY165" fmla="*/ 2157269 h 2344739"/>
              <a:gd name="connsiteX166" fmla="*/ 4201745 w 12192001"/>
              <a:gd name="connsiteY166" fmla="*/ 2156010 h 2344739"/>
              <a:gd name="connsiteX167" fmla="*/ 4191248 w 12192001"/>
              <a:gd name="connsiteY167" fmla="*/ 2150376 h 2344739"/>
              <a:gd name="connsiteX168" fmla="*/ 4142745 w 12192001"/>
              <a:gd name="connsiteY168" fmla="*/ 2134511 h 2344739"/>
              <a:gd name="connsiteX169" fmla="*/ 4083097 w 12192001"/>
              <a:gd name="connsiteY169" fmla="*/ 2107978 h 2344739"/>
              <a:gd name="connsiteX170" fmla="*/ 4074546 w 12192001"/>
              <a:gd name="connsiteY170" fmla="*/ 2107143 h 2344739"/>
              <a:gd name="connsiteX171" fmla="*/ 4074427 w 12192001"/>
              <a:gd name="connsiteY171" fmla="*/ 2106844 h 2344739"/>
              <a:gd name="connsiteX172" fmla="*/ 4065510 w 12192001"/>
              <a:gd name="connsiteY172" fmla="*/ 2105400 h 2344739"/>
              <a:gd name="connsiteX173" fmla="*/ 4058954 w 12192001"/>
              <a:gd name="connsiteY173" fmla="*/ 2105618 h 2344739"/>
              <a:gd name="connsiteX174" fmla="*/ 4042364 w 12192001"/>
              <a:gd name="connsiteY174" fmla="*/ 2103997 h 2344739"/>
              <a:gd name="connsiteX175" fmla="*/ 4036997 w 12192001"/>
              <a:gd name="connsiteY175" fmla="*/ 2101563 h 2344739"/>
              <a:gd name="connsiteX176" fmla="*/ 4035363 w 12192001"/>
              <a:gd name="connsiteY176" fmla="*/ 2097896 h 2344739"/>
              <a:gd name="connsiteX177" fmla="*/ 4033778 w 12192001"/>
              <a:gd name="connsiteY177" fmla="*/ 2098131 h 2344739"/>
              <a:gd name="connsiteX178" fmla="*/ 4004538 w 12192001"/>
              <a:gd name="connsiteY178" fmla="*/ 2085563 h 2344739"/>
              <a:gd name="connsiteX179" fmla="*/ 3936846 w 12192001"/>
              <a:gd name="connsiteY179" fmla="*/ 2068106 h 2344739"/>
              <a:gd name="connsiteX180" fmla="*/ 3897275 w 12192001"/>
              <a:gd name="connsiteY180" fmla="*/ 2062451 h 2344739"/>
              <a:gd name="connsiteX181" fmla="*/ 3789760 w 12192001"/>
              <a:gd name="connsiteY181" fmla="*/ 2042213 h 2344739"/>
              <a:gd name="connsiteX182" fmla="*/ 3682513 w 12192001"/>
              <a:gd name="connsiteY182" fmla="*/ 2018290 h 2344739"/>
              <a:gd name="connsiteX183" fmla="*/ 3610035 w 12192001"/>
              <a:gd name="connsiteY183" fmla="*/ 1986019 h 2344739"/>
              <a:gd name="connsiteX184" fmla="*/ 3603855 w 12192001"/>
              <a:gd name="connsiteY184" fmla="*/ 1987381 h 2344739"/>
              <a:gd name="connsiteX185" fmla="*/ 3594736 w 12192001"/>
              <a:gd name="connsiteY185" fmla="*/ 1987545 h 2344739"/>
              <a:gd name="connsiteX186" fmla="*/ 3594501 w 12192001"/>
              <a:gd name="connsiteY186" fmla="*/ 1987276 h 2344739"/>
              <a:gd name="connsiteX187" fmla="*/ 3585978 w 12192001"/>
              <a:gd name="connsiteY187" fmla="*/ 1987966 h 2344739"/>
              <a:gd name="connsiteX188" fmla="*/ 3536135 w 12192001"/>
              <a:gd name="connsiteY188" fmla="*/ 1978267 h 2344739"/>
              <a:gd name="connsiteX189" fmla="*/ 3473223 w 12192001"/>
              <a:gd name="connsiteY189" fmla="*/ 1974606 h 2344739"/>
              <a:gd name="connsiteX190" fmla="*/ 3400728 w 12192001"/>
              <a:gd name="connsiteY190" fmla="*/ 1962558 h 2344739"/>
              <a:gd name="connsiteX191" fmla="*/ 3363888 w 12192001"/>
              <a:gd name="connsiteY191" fmla="*/ 1979510 h 2344739"/>
              <a:gd name="connsiteX192" fmla="*/ 3344026 w 12192001"/>
              <a:gd name="connsiteY192" fmla="*/ 1981192 h 2344739"/>
              <a:gd name="connsiteX193" fmla="*/ 3341698 w 12192001"/>
              <a:gd name="connsiteY193" fmla="*/ 1980217 h 2344739"/>
              <a:gd name="connsiteX194" fmla="*/ 3262356 w 12192001"/>
              <a:gd name="connsiteY194" fmla="*/ 1986094 h 2344739"/>
              <a:gd name="connsiteX195" fmla="*/ 3142556 w 12192001"/>
              <a:gd name="connsiteY195" fmla="*/ 1993869 h 2344739"/>
              <a:gd name="connsiteX196" fmla="*/ 3030291 w 12192001"/>
              <a:gd name="connsiteY196" fmla="*/ 1996512 h 2344739"/>
              <a:gd name="connsiteX197" fmla="*/ 2781569 w 12192001"/>
              <a:gd name="connsiteY197" fmla="*/ 2018333 h 2344739"/>
              <a:gd name="connsiteX198" fmla="*/ 2646527 w 12192001"/>
              <a:gd name="connsiteY198" fmla="*/ 2028869 h 2344739"/>
              <a:gd name="connsiteX199" fmla="*/ 2568028 w 12192001"/>
              <a:gd name="connsiteY199" fmla="*/ 2002628 h 2344739"/>
              <a:gd name="connsiteX200" fmla="*/ 2443255 w 12192001"/>
              <a:gd name="connsiteY200" fmla="*/ 2016529 h 2344739"/>
              <a:gd name="connsiteX201" fmla="*/ 2315112 w 12192001"/>
              <a:gd name="connsiteY201" fmla="*/ 2024996 h 2344739"/>
              <a:gd name="connsiteX202" fmla="*/ 2208578 w 12192001"/>
              <a:gd name="connsiteY202" fmla="*/ 2019763 h 2344739"/>
              <a:gd name="connsiteX203" fmla="*/ 2094665 w 12192001"/>
              <a:gd name="connsiteY203" fmla="*/ 2003052 h 2344739"/>
              <a:gd name="connsiteX204" fmla="*/ 1997356 w 12192001"/>
              <a:gd name="connsiteY204" fmla="*/ 1995032 h 2344739"/>
              <a:gd name="connsiteX205" fmla="*/ 1928172 w 12192001"/>
              <a:gd name="connsiteY205" fmla="*/ 2016977 h 2344739"/>
              <a:gd name="connsiteX206" fmla="*/ 1921650 w 12192001"/>
              <a:gd name="connsiteY206" fmla="*/ 2012146 h 2344739"/>
              <a:gd name="connsiteX207" fmla="*/ 1873080 w 12192001"/>
              <a:gd name="connsiteY207" fmla="*/ 2013741 h 2344739"/>
              <a:gd name="connsiteX208" fmla="*/ 1786655 w 12192001"/>
              <a:gd name="connsiteY208" fmla="*/ 2041363 h 2344739"/>
              <a:gd name="connsiteX209" fmla="*/ 1738204 w 12192001"/>
              <a:gd name="connsiteY209" fmla="*/ 2036312 h 2344739"/>
              <a:gd name="connsiteX210" fmla="*/ 1675071 w 12192001"/>
              <a:gd name="connsiteY210" fmla="*/ 2019963 h 2344739"/>
              <a:gd name="connsiteX211" fmla="*/ 1608669 w 12192001"/>
              <a:gd name="connsiteY211" fmla="*/ 2013066 h 2344739"/>
              <a:gd name="connsiteX212" fmla="*/ 1496110 w 12192001"/>
              <a:gd name="connsiteY212" fmla="*/ 1987476 h 2344739"/>
              <a:gd name="connsiteX213" fmla="*/ 1149979 w 12192001"/>
              <a:gd name="connsiteY213" fmla="*/ 1938041 h 2344739"/>
              <a:gd name="connsiteX214" fmla="*/ 858269 w 12192001"/>
              <a:gd name="connsiteY214" fmla="*/ 1928608 h 2344739"/>
              <a:gd name="connsiteX215" fmla="*/ 837540 w 12192001"/>
              <a:gd name="connsiteY215" fmla="*/ 1929821 h 2344739"/>
              <a:gd name="connsiteX216" fmla="*/ 816809 w 12192001"/>
              <a:gd name="connsiteY216" fmla="*/ 1927857 h 2344739"/>
              <a:gd name="connsiteX217" fmla="*/ 811506 w 12192001"/>
              <a:gd name="connsiteY217" fmla="*/ 1930751 h 2344739"/>
              <a:gd name="connsiteX218" fmla="*/ 797041 w 12192001"/>
              <a:gd name="connsiteY218" fmla="*/ 1930446 h 2344739"/>
              <a:gd name="connsiteX219" fmla="*/ 767901 w 12192001"/>
              <a:gd name="connsiteY219" fmla="*/ 1932653 h 2344739"/>
              <a:gd name="connsiteX220" fmla="*/ 763053 w 12192001"/>
              <a:gd name="connsiteY220" fmla="*/ 1930432 h 2344739"/>
              <a:gd name="connsiteX221" fmla="*/ 720047 w 12192001"/>
              <a:gd name="connsiteY221" fmla="*/ 1929661 h 2344739"/>
              <a:gd name="connsiteX222" fmla="*/ 719742 w 12192001"/>
              <a:gd name="connsiteY222" fmla="*/ 1928399 h 2344739"/>
              <a:gd name="connsiteX223" fmla="*/ 708875 w 12192001"/>
              <a:gd name="connsiteY223" fmla="*/ 1922722 h 2344739"/>
              <a:gd name="connsiteX224" fmla="*/ 596792 w 12192001"/>
              <a:gd name="connsiteY224" fmla="*/ 1879864 h 2344739"/>
              <a:gd name="connsiteX225" fmla="*/ 578535 w 12192001"/>
              <a:gd name="connsiteY225" fmla="*/ 1877212 h 2344739"/>
              <a:gd name="connsiteX226" fmla="*/ 571717 w 12192001"/>
              <a:gd name="connsiteY226" fmla="*/ 1877401 h 2344739"/>
              <a:gd name="connsiteX227" fmla="*/ 445099 w 12192001"/>
              <a:gd name="connsiteY227" fmla="*/ 1839371 h 2344739"/>
              <a:gd name="connsiteX228" fmla="*/ 404015 w 12192001"/>
              <a:gd name="connsiteY228" fmla="*/ 1833548 h 2344739"/>
              <a:gd name="connsiteX229" fmla="*/ 292435 w 12192001"/>
              <a:gd name="connsiteY229" fmla="*/ 1812852 h 2344739"/>
              <a:gd name="connsiteX230" fmla="*/ 118381 w 12192001"/>
              <a:gd name="connsiteY230" fmla="*/ 1761047 h 2344739"/>
              <a:gd name="connsiteX231" fmla="*/ 15526 w 12192001"/>
              <a:gd name="connsiteY231" fmla="*/ 1758191 h 2344739"/>
              <a:gd name="connsiteX232" fmla="*/ 2 w 12192001"/>
              <a:gd name="connsiteY232" fmla="*/ 1752722 h 2344739"/>
              <a:gd name="connsiteX233" fmla="*/ 1 w 12192001"/>
              <a:gd name="connsiteY233" fmla="*/ 762497 h 2344739"/>
              <a:gd name="connsiteX234" fmla="*/ 0 w 12192001"/>
              <a:gd name="connsiteY234" fmla="*/ 762497 h 2344739"/>
              <a:gd name="connsiteX235" fmla="*/ 0 w 12192001"/>
              <a:gd name="connsiteY235" fmla="*/ 222213 h 2344739"/>
              <a:gd name="connsiteX236" fmla="*/ 0 w 12192001"/>
              <a:gd name="connsiteY236"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309326 w 12192001"/>
              <a:gd name="connsiteY26" fmla="*/ 1274846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415912 w 12192001"/>
              <a:gd name="connsiteY26" fmla="*/ 1173869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415912 w 12192001"/>
              <a:gd name="connsiteY26" fmla="*/ 1173869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415912 w 12192001"/>
              <a:gd name="connsiteY26" fmla="*/ 1173869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522499 w 12192001"/>
              <a:gd name="connsiteY26" fmla="*/ 1207528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522499 w 12192001"/>
              <a:gd name="connsiteY25" fmla="*/ 1207528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522499 w 12192001"/>
              <a:gd name="connsiteY25" fmla="*/ 1207528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522499 w 12192001"/>
              <a:gd name="connsiteY25" fmla="*/ 1207528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522499 w 12192001"/>
              <a:gd name="connsiteY25" fmla="*/ 999965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37318 w 12192001"/>
              <a:gd name="connsiteY70" fmla="*/ 1920435 h 2344739"/>
              <a:gd name="connsiteX71" fmla="*/ 9113812 w 12192001"/>
              <a:gd name="connsiteY71" fmla="*/ 1919069 h 2344739"/>
              <a:gd name="connsiteX72" fmla="*/ 9053453 w 12192001"/>
              <a:gd name="connsiteY72" fmla="*/ 1910755 h 2344739"/>
              <a:gd name="connsiteX73" fmla="*/ 9005486 w 12192001"/>
              <a:gd name="connsiteY73" fmla="*/ 1914040 h 2344739"/>
              <a:gd name="connsiteX74" fmla="*/ 9005201 w 12192001"/>
              <a:gd name="connsiteY74" fmla="*/ 1913800 h 2344739"/>
              <a:gd name="connsiteX75" fmla="*/ 8996232 w 12192001"/>
              <a:gd name="connsiteY75" fmla="*/ 1915011 h 2344739"/>
              <a:gd name="connsiteX76" fmla="*/ 8990394 w 12192001"/>
              <a:gd name="connsiteY76" fmla="*/ 1917072 h 2344739"/>
              <a:gd name="connsiteX77" fmla="*/ 8974337 w 12192001"/>
              <a:gd name="connsiteY77" fmla="*/ 1920298 h 2344739"/>
              <a:gd name="connsiteX78" fmla="*/ 8968011 w 12192001"/>
              <a:gd name="connsiteY78" fmla="*/ 1919598 h 2344739"/>
              <a:gd name="connsiteX79" fmla="*/ 8963048 w 12192001"/>
              <a:gd name="connsiteY79" fmla="*/ 1917373 h 2344739"/>
              <a:gd name="connsiteX80" fmla="*/ 8928988 w 12192001"/>
              <a:gd name="connsiteY80" fmla="*/ 1914185 h 2344739"/>
              <a:gd name="connsiteX81" fmla="*/ 8752444 w 12192001"/>
              <a:gd name="connsiteY81" fmla="*/ 1933417 h 2344739"/>
              <a:gd name="connsiteX82" fmla="*/ 8707847 w 12192001"/>
              <a:gd name="connsiteY82" fmla="*/ 1935518 h 2344739"/>
              <a:gd name="connsiteX83" fmla="*/ 8596071 w 12192001"/>
              <a:gd name="connsiteY83" fmla="*/ 1944090 h 2344739"/>
              <a:gd name="connsiteX84" fmla="*/ 8525230 w 12192001"/>
              <a:gd name="connsiteY84" fmla="*/ 1929248 h 2344739"/>
              <a:gd name="connsiteX85" fmla="*/ 8510983 w 12192001"/>
              <a:gd name="connsiteY85" fmla="*/ 1935163 h 2344739"/>
              <a:gd name="connsiteX86" fmla="*/ 8506167 w 12192001"/>
              <a:gd name="connsiteY86" fmla="*/ 1938164 h 2344739"/>
              <a:gd name="connsiteX87" fmla="*/ 8497968 w 12192001"/>
              <a:gd name="connsiteY87" fmla="*/ 1940902 h 2344739"/>
              <a:gd name="connsiteX88" fmla="*/ 8497594 w 12192001"/>
              <a:gd name="connsiteY88" fmla="*/ 1940723 h 2344739"/>
              <a:gd name="connsiteX89" fmla="*/ 8490249 w 12192001"/>
              <a:gd name="connsiteY89" fmla="*/ 1943773 h 2344739"/>
              <a:gd name="connsiteX90" fmla="*/ 8367182 w 12192001"/>
              <a:gd name="connsiteY90" fmla="*/ 1957815 h 2344739"/>
              <a:gd name="connsiteX91" fmla="*/ 8353799 w 12192001"/>
              <a:gd name="connsiteY91" fmla="*/ 1958009 h 2344739"/>
              <a:gd name="connsiteX92" fmla="*/ 8352373 w 12192001"/>
              <a:gd name="connsiteY92" fmla="*/ 1957169 h 2344739"/>
              <a:gd name="connsiteX93" fmla="*/ 8320104 w 12192001"/>
              <a:gd name="connsiteY93" fmla="*/ 1974587 h 2344739"/>
              <a:gd name="connsiteX94" fmla="*/ 8314433 w 12192001"/>
              <a:gd name="connsiteY94" fmla="*/ 1974913 h 2344739"/>
              <a:gd name="connsiteX95" fmla="*/ 8295174 w 12192001"/>
              <a:gd name="connsiteY95" fmla="*/ 1988808 h 2344739"/>
              <a:gd name="connsiteX96" fmla="*/ 8284276 w 12192001"/>
              <a:gd name="connsiteY96" fmla="*/ 1994631 h 2344739"/>
              <a:gd name="connsiteX97" fmla="*/ 8283150 w 12192001"/>
              <a:gd name="connsiteY97" fmla="*/ 1999074 h 2344739"/>
              <a:gd name="connsiteX98" fmla="*/ 8266076 w 12192001"/>
              <a:gd name="connsiteY98" fmla="*/ 2006249 h 2344739"/>
              <a:gd name="connsiteX99" fmla="*/ 8263377 w 12192001"/>
              <a:gd name="connsiteY99" fmla="*/ 2006019 h 2344739"/>
              <a:gd name="connsiteX100" fmla="*/ 8252033 w 12192001"/>
              <a:gd name="connsiteY100" fmla="*/ 2015862 h 2344739"/>
              <a:gd name="connsiteX101" fmla="*/ 8245834 w 12192001"/>
              <a:gd name="connsiteY101" fmla="*/ 2028854 h 2344739"/>
              <a:gd name="connsiteX102" fmla="*/ 8090272 w 12192001"/>
              <a:gd name="connsiteY102" fmla="*/ 2075015 h 2344739"/>
              <a:gd name="connsiteX103" fmla="*/ 7905407 w 12192001"/>
              <a:gd name="connsiteY103" fmla="*/ 2116988 h 2344739"/>
              <a:gd name="connsiteX104" fmla="*/ 7718745 w 12192001"/>
              <a:gd name="connsiteY104" fmla="*/ 2142703 h 2344739"/>
              <a:gd name="connsiteX105" fmla="*/ 7614347 w 12192001"/>
              <a:gd name="connsiteY105" fmla="*/ 2139232 h 2344739"/>
              <a:gd name="connsiteX106" fmla="*/ 7527543 w 12192001"/>
              <a:gd name="connsiteY106" fmla="*/ 2145060 h 2344739"/>
              <a:gd name="connsiteX107" fmla="*/ 7519571 w 12192001"/>
              <a:gd name="connsiteY107" fmla="*/ 2147613 h 2344739"/>
              <a:gd name="connsiteX108" fmla="*/ 7507411 w 12192001"/>
              <a:gd name="connsiteY108" fmla="*/ 2148948 h 2344739"/>
              <a:gd name="connsiteX109" fmla="*/ 7507040 w 12192001"/>
              <a:gd name="connsiteY109" fmla="*/ 2148621 h 2344739"/>
              <a:gd name="connsiteX110" fmla="*/ 7495795 w 12192001"/>
              <a:gd name="connsiteY110" fmla="*/ 2150573 h 2344739"/>
              <a:gd name="connsiteX111" fmla="*/ 7405391 w 12192001"/>
              <a:gd name="connsiteY111" fmla="*/ 2142468 h 2344739"/>
              <a:gd name="connsiteX112" fmla="*/ 7312180 w 12192001"/>
              <a:gd name="connsiteY112" fmla="*/ 2132873 h 2344739"/>
              <a:gd name="connsiteX113" fmla="*/ 7310853 w 12192001"/>
              <a:gd name="connsiteY113" fmla="*/ 2131431 h 2344739"/>
              <a:gd name="connsiteX114" fmla="*/ 7218559 w 12192001"/>
              <a:gd name="connsiteY114" fmla="*/ 2156680 h 2344739"/>
              <a:gd name="connsiteX115" fmla="*/ 7201101 w 12192001"/>
              <a:gd name="connsiteY115" fmla="*/ 2161230 h 2344739"/>
              <a:gd name="connsiteX116" fmla="*/ 7197004 w 12192001"/>
              <a:gd name="connsiteY116" fmla="*/ 2166588 h 2344739"/>
              <a:gd name="connsiteX117" fmla="*/ 7170808 w 12192001"/>
              <a:gd name="connsiteY117" fmla="*/ 2171236 h 2344739"/>
              <a:gd name="connsiteX118" fmla="*/ 7096988 w 12192001"/>
              <a:gd name="connsiteY118" fmla="*/ 2183464 h 2344739"/>
              <a:gd name="connsiteX119" fmla="*/ 7018496 w 12192001"/>
              <a:gd name="connsiteY119" fmla="*/ 2183090 h 2344739"/>
              <a:gd name="connsiteX120" fmla="*/ 6904146 w 12192001"/>
              <a:gd name="connsiteY120" fmla="*/ 2212596 h 2344739"/>
              <a:gd name="connsiteX121" fmla="*/ 6708222 w 12192001"/>
              <a:gd name="connsiteY121" fmla="*/ 2240551 h 2344739"/>
              <a:gd name="connsiteX122" fmla="*/ 6549454 w 12192001"/>
              <a:gd name="connsiteY122" fmla="*/ 2269327 h 2344739"/>
              <a:gd name="connsiteX123" fmla="*/ 6317560 w 12192001"/>
              <a:gd name="connsiteY123" fmla="*/ 2316127 h 2344739"/>
              <a:gd name="connsiteX124" fmla="*/ 6168674 w 12192001"/>
              <a:gd name="connsiteY124" fmla="*/ 2318214 h 2344739"/>
              <a:gd name="connsiteX125" fmla="*/ 6073848 w 12192001"/>
              <a:gd name="connsiteY125" fmla="*/ 2338676 h 2344739"/>
              <a:gd name="connsiteX126" fmla="*/ 6068529 w 12192001"/>
              <a:gd name="connsiteY126" fmla="*/ 2337139 h 2344739"/>
              <a:gd name="connsiteX127" fmla="*/ 6048638 w 12192001"/>
              <a:gd name="connsiteY127" fmla="*/ 2337822 h 2344739"/>
              <a:gd name="connsiteX128" fmla="*/ 6041285 w 12192001"/>
              <a:gd name="connsiteY128" fmla="*/ 2329473 h 2344739"/>
              <a:gd name="connsiteX129" fmla="*/ 6010090 w 12192001"/>
              <a:gd name="connsiteY129" fmla="*/ 2324380 h 2344739"/>
              <a:gd name="connsiteX130" fmla="*/ 5957375 w 12192001"/>
              <a:gd name="connsiteY130" fmla="*/ 2328024 h 2344739"/>
              <a:gd name="connsiteX131" fmla="*/ 5758919 w 12192001"/>
              <a:gd name="connsiteY131" fmla="*/ 2343716 h 2344739"/>
              <a:gd name="connsiteX132" fmla="*/ 5626960 w 12192001"/>
              <a:gd name="connsiteY132" fmla="*/ 2344739 h 2344739"/>
              <a:gd name="connsiteX133" fmla="*/ 5470906 w 12192001"/>
              <a:gd name="connsiteY133" fmla="*/ 2330719 h 2344739"/>
              <a:gd name="connsiteX134" fmla="*/ 5432761 w 12192001"/>
              <a:gd name="connsiteY134" fmla="*/ 2319466 h 2344739"/>
              <a:gd name="connsiteX135" fmla="*/ 5381669 w 12192001"/>
              <a:gd name="connsiteY135" fmla="*/ 2301764 h 2344739"/>
              <a:gd name="connsiteX136" fmla="*/ 5261764 w 12192001"/>
              <a:gd name="connsiteY136" fmla="*/ 2281347 h 2344739"/>
              <a:gd name="connsiteX137" fmla="*/ 5222961 w 12192001"/>
              <a:gd name="connsiteY137" fmla="*/ 2270223 h 2344739"/>
              <a:gd name="connsiteX138" fmla="*/ 5174660 w 12192001"/>
              <a:gd name="connsiteY138" fmla="*/ 2267233 h 2344739"/>
              <a:gd name="connsiteX139" fmla="*/ 5156554 w 12192001"/>
              <a:gd name="connsiteY139" fmla="*/ 2260010 h 2344739"/>
              <a:gd name="connsiteX140" fmla="*/ 5142599 w 12192001"/>
              <a:gd name="connsiteY140" fmla="*/ 2256610 h 2344739"/>
              <a:gd name="connsiteX141" fmla="*/ 5139596 w 12192001"/>
              <a:gd name="connsiteY141" fmla="*/ 2254509 h 2344739"/>
              <a:gd name="connsiteX142" fmla="*/ 5121659 w 12192001"/>
              <a:gd name="connsiteY142" fmla="*/ 2243656 h 2344739"/>
              <a:gd name="connsiteX143" fmla="*/ 5065790 w 12192001"/>
              <a:gd name="connsiteY143" fmla="*/ 2250227 h 2344739"/>
              <a:gd name="connsiteX144" fmla="*/ 5011514 w 12192001"/>
              <a:gd name="connsiteY144" fmla="*/ 2233846 h 2344739"/>
              <a:gd name="connsiteX145" fmla="*/ 4840441 w 12192001"/>
              <a:gd name="connsiteY145" fmla="*/ 2209829 h 2344739"/>
              <a:gd name="connsiteX146" fmla="*/ 4762447 w 12192001"/>
              <a:gd name="connsiteY146" fmla="*/ 2182061 h 2344739"/>
              <a:gd name="connsiteX147" fmla="*/ 4723186 w 12192001"/>
              <a:gd name="connsiteY147" fmla="*/ 2173047 h 2344739"/>
              <a:gd name="connsiteX148" fmla="*/ 4721176 w 12192001"/>
              <a:gd name="connsiteY148" fmla="*/ 2172298 h 2344739"/>
              <a:gd name="connsiteX149" fmla="*/ 4722111 w 12192001"/>
              <a:gd name="connsiteY149" fmla="*/ 2172087 h 2344739"/>
              <a:gd name="connsiteX150" fmla="*/ 4717202 w 12192001"/>
              <a:gd name="connsiteY150" fmla="*/ 2170817 h 2344739"/>
              <a:gd name="connsiteX151" fmla="*/ 4721176 w 12192001"/>
              <a:gd name="connsiteY151" fmla="*/ 2172298 h 2344739"/>
              <a:gd name="connsiteX152" fmla="*/ 4715526 w 12192001"/>
              <a:gd name="connsiteY152" fmla="*/ 2173573 h 2344739"/>
              <a:gd name="connsiteX153" fmla="*/ 4515814 w 12192001"/>
              <a:gd name="connsiteY153" fmla="*/ 2163671 h 2344739"/>
              <a:gd name="connsiteX154" fmla="*/ 4428543 w 12192001"/>
              <a:gd name="connsiteY154" fmla="*/ 2153020 h 2344739"/>
              <a:gd name="connsiteX155" fmla="*/ 4362875 w 12192001"/>
              <a:gd name="connsiteY155" fmla="*/ 2151674 h 2344739"/>
              <a:gd name="connsiteX156" fmla="*/ 4316966 w 12192001"/>
              <a:gd name="connsiteY156" fmla="*/ 2158289 h 2344739"/>
              <a:gd name="connsiteX157" fmla="*/ 4315110 w 12192001"/>
              <a:gd name="connsiteY157" fmla="*/ 2156948 h 2344739"/>
              <a:gd name="connsiteX158" fmla="*/ 4295144 w 12192001"/>
              <a:gd name="connsiteY158" fmla="*/ 2155069 h 2344739"/>
              <a:gd name="connsiteX159" fmla="*/ 4290064 w 12192001"/>
              <a:gd name="connsiteY159" fmla="*/ 2157986 h 2344739"/>
              <a:gd name="connsiteX160" fmla="*/ 4276142 w 12192001"/>
              <a:gd name="connsiteY160" fmla="*/ 2157740 h 2344739"/>
              <a:gd name="connsiteX161" fmla="*/ 4248117 w 12192001"/>
              <a:gd name="connsiteY161" fmla="*/ 2160064 h 2344739"/>
              <a:gd name="connsiteX162" fmla="*/ 4202051 w 12192001"/>
              <a:gd name="connsiteY162" fmla="*/ 2157269 h 2344739"/>
              <a:gd name="connsiteX163" fmla="*/ 4201745 w 12192001"/>
              <a:gd name="connsiteY163" fmla="*/ 2156010 h 2344739"/>
              <a:gd name="connsiteX164" fmla="*/ 4191248 w 12192001"/>
              <a:gd name="connsiteY164" fmla="*/ 2150376 h 2344739"/>
              <a:gd name="connsiteX165" fmla="*/ 4142745 w 12192001"/>
              <a:gd name="connsiteY165" fmla="*/ 2134511 h 2344739"/>
              <a:gd name="connsiteX166" fmla="*/ 4083097 w 12192001"/>
              <a:gd name="connsiteY166" fmla="*/ 2107978 h 2344739"/>
              <a:gd name="connsiteX167" fmla="*/ 4074546 w 12192001"/>
              <a:gd name="connsiteY167" fmla="*/ 2107143 h 2344739"/>
              <a:gd name="connsiteX168" fmla="*/ 4074427 w 12192001"/>
              <a:gd name="connsiteY168" fmla="*/ 2106844 h 2344739"/>
              <a:gd name="connsiteX169" fmla="*/ 4065510 w 12192001"/>
              <a:gd name="connsiteY169" fmla="*/ 2105400 h 2344739"/>
              <a:gd name="connsiteX170" fmla="*/ 4058954 w 12192001"/>
              <a:gd name="connsiteY170" fmla="*/ 2105618 h 2344739"/>
              <a:gd name="connsiteX171" fmla="*/ 4042364 w 12192001"/>
              <a:gd name="connsiteY171" fmla="*/ 2103997 h 2344739"/>
              <a:gd name="connsiteX172" fmla="*/ 4036997 w 12192001"/>
              <a:gd name="connsiteY172" fmla="*/ 2101563 h 2344739"/>
              <a:gd name="connsiteX173" fmla="*/ 4035363 w 12192001"/>
              <a:gd name="connsiteY173" fmla="*/ 2097896 h 2344739"/>
              <a:gd name="connsiteX174" fmla="*/ 4033778 w 12192001"/>
              <a:gd name="connsiteY174" fmla="*/ 2098131 h 2344739"/>
              <a:gd name="connsiteX175" fmla="*/ 4004538 w 12192001"/>
              <a:gd name="connsiteY175" fmla="*/ 2085563 h 2344739"/>
              <a:gd name="connsiteX176" fmla="*/ 3936846 w 12192001"/>
              <a:gd name="connsiteY176" fmla="*/ 2068106 h 2344739"/>
              <a:gd name="connsiteX177" fmla="*/ 3897275 w 12192001"/>
              <a:gd name="connsiteY177" fmla="*/ 2062451 h 2344739"/>
              <a:gd name="connsiteX178" fmla="*/ 3789760 w 12192001"/>
              <a:gd name="connsiteY178" fmla="*/ 2042213 h 2344739"/>
              <a:gd name="connsiteX179" fmla="*/ 3682513 w 12192001"/>
              <a:gd name="connsiteY179" fmla="*/ 2018290 h 2344739"/>
              <a:gd name="connsiteX180" fmla="*/ 3610035 w 12192001"/>
              <a:gd name="connsiteY180" fmla="*/ 1986019 h 2344739"/>
              <a:gd name="connsiteX181" fmla="*/ 3603855 w 12192001"/>
              <a:gd name="connsiteY181" fmla="*/ 1987381 h 2344739"/>
              <a:gd name="connsiteX182" fmla="*/ 3594736 w 12192001"/>
              <a:gd name="connsiteY182" fmla="*/ 1987545 h 2344739"/>
              <a:gd name="connsiteX183" fmla="*/ 3594501 w 12192001"/>
              <a:gd name="connsiteY183" fmla="*/ 1987276 h 2344739"/>
              <a:gd name="connsiteX184" fmla="*/ 3585978 w 12192001"/>
              <a:gd name="connsiteY184" fmla="*/ 1987966 h 2344739"/>
              <a:gd name="connsiteX185" fmla="*/ 3536135 w 12192001"/>
              <a:gd name="connsiteY185" fmla="*/ 1978267 h 2344739"/>
              <a:gd name="connsiteX186" fmla="*/ 3473223 w 12192001"/>
              <a:gd name="connsiteY186" fmla="*/ 1974606 h 2344739"/>
              <a:gd name="connsiteX187" fmla="*/ 3400728 w 12192001"/>
              <a:gd name="connsiteY187" fmla="*/ 1962558 h 2344739"/>
              <a:gd name="connsiteX188" fmla="*/ 3363888 w 12192001"/>
              <a:gd name="connsiteY188" fmla="*/ 1979510 h 2344739"/>
              <a:gd name="connsiteX189" fmla="*/ 3344026 w 12192001"/>
              <a:gd name="connsiteY189" fmla="*/ 1981192 h 2344739"/>
              <a:gd name="connsiteX190" fmla="*/ 3341698 w 12192001"/>
              <a:gd name="connsiteY190" fmla="*/ 1980217 h 2344739"/>
              <a:gd name="connsiteX191" fmla="*/ 3262356 w 12192001"/>
              <a:gd name="connsiteY191" fmla="*/ 1986094 h 2344739"/>
              <a:gd name="connsiteX192" fmla="*/ 3142556 w 12192001"/>
              <a:gd name="connsiteY192" fmla="*/ 1993869 h 2344739"/>
              <a:gd name="connsiteX193" fmla="*/ 3030291 w 12192001"/>
              <a:gd name="connsiteY193" fmla="*/ 1996512 h 2344739"/>
              <a:gd name="connsiteX194" fmla="*/ 2781569 w 12192001"/>
              <a:gd name="connsiteY194" fmla="*/ 2018333 h 2344739"/>
              <a:gd name="connsiteX195" fmla="*/ 2646527 w 12192001"/>
              <a:gd name="connsiteY195" fmla="*/ 2028869 h 2344739"/>
              <a:gd name="connsiteX196" fmla="*/ 2568028 w 12192001"/>
              <a:gd name="connsiteY196" fmla="*/ 2002628 h 2344739"/>
              <a:gd name="connsiteX197" fmla="*/ 2443255 w 12192001"/>
              <a:gd name="connsiteY197" fmla="*/ 2016529 h 2344739"/>
              <a:gd name="connsiteX198" fmla="*/ 2315112 w 12192001"/>
              <a:gd name="connsiteY198" fmla="*/ 2024996 h 2344739"/>
              <a:gd name="connsiteX199" fmla="*/ 2208578 w 12192001"/>
              <a:gd name="connsiteY199" fmla="*/ 2019763 h 2344739"/>
              <a:gd name="connsiteX200" fmla="*/ 2094665 w 12192001"/>
              <a:gd name="connsiteY200" fmla="*/ 2003052 h 2344739"/>
              <a:gd name="connsiteX201" fmla="*/ 1997356 w 12192001"/>
              <a:gd name="connsiteY201" fmla="*/ 1995032 h 2344739"/>
              <a:gd name="connsiteX202" fmla="*/ 1928172 w 12192001"/>
              <a:gd name="connsiteY202" fmla="*/ 2016977 h 2344739"/>
              <a:gd name="connsiteX203" fmla="*/ 1921650 w 12192001"/>
              <a:gd name="connsiteY203" fmla="*/ 2012146 h 2344739"/>
              <a:gd name="connsiteX204" fmla="*/ 1873080 w 12192001"/>
              <a:gd name="connsiteY204" fmla="*/ 2013741 h 2344739"/>
              <a:gd name="connsiteX205" fmla="*/ 1786655 w 12192001"/>
              <a:gd name="connsiteY205" fmla="*/ 2041363 h 2344739"/>
              <a:gd name="connsiteX206" fmla="*/ 1738204 w 12192001"/>
              <a:gd name="connsiteY206" fmla="*/ 2036312 h 2344739"/>
              <a:gd name="connsiteX207" fmla="*/ 1675071 w 12192001"/>
              <a:gd name="connsiteY207" fmla="*/ 2019963 h 2344739"/>
              <a:gd name="connsiteX208" fmla="*/ 1608669 w 12192001"/>
              <a:gd name="connsiteY208" fmla="*/ 2013066 h 2344739"/>
              <a:gd name="connsiteX209" fmla="*/ 1496110 w 12192001"/>
              <a:gd name="connsiteY209" fmla="*/ 1987476 h 2344739"/>
              <a:gd name="connsiteX210" fmla="*/ 1149979 w 12192001"/>
              <a:gd name="connsiteY210" fmla="*/ 1938041 h 2344739"/>
              <a:gd name="connsiteX211" fmla="*/ 858269 w 12192001"/>
              <a:gd name="connsiteY211" fmla="*/ 1928608 h 2344739"/>
              <a:gd name="connsiteX212" fmla="*/ 837540 w 12192001"/>
              <a:gd name="connsiteY212" fmla="*/ 1929821 h 2344739"/>
              <a:gd name="connsiteX213" fmla="*/ 816809 w 12192001"/>
              <a:gd name="connsiteY213" fmla="*/ 1927857 h 2344739"/>
              <a:gd name="connsiteX214" fmla="*/ 811506 w 12192001"/>
              <a:gd name="connsiteY214" fmla="*/ 1930751 h 2344739"/>
              <a:gd name="connsiteX215" fmla="*/ 797041 w 12192001"/>
              <a:gd name="connsiteY215" fmla="*/ 1930446 h 2344739"/>
              <a:gd name="connsiteX216" fmla="*/ 767901 w 12192001"/>
              <a:gd name="connsiteY216" fmla="*/ 1932653 h 2344739"/>
              <a:gd name="connsiteX217" fmla="*/ 763053 w 12192001"/>
              <a:gd name="connsiteY217" fmla="*/ 1930432 h 2344739"/>
              <a:gd name="connsiteX218" fmla="*/ 720047 w 12192001"/>
              <a:gd name="connsiteY218" fmla="*/ 1929661 h 2344739"/>
              <a:gd name="connsiteX219" fmla="*/ 719742 w 12192001"/>
              <a:gd name="connsiteY219" fmla="*/ 1928399 h 2344739"/>
              <a:gd name="connsiteX220" fmla="*/ 708875 w 12192001"/>
              <a:gd name="connsiteY220" fmla="*/ 1922722 h 2344739"/>
              <a:gd name="connsiteX221" fmla="*/ 596792 w 12192001"/>
              <a:gd name="connsiteY221" fmla="*/ 1879864 h 2344739"/>
              <a:gd name="connsiteX222" fmla="*/ 578535 w 12192001"/>
              <a:gd name="connsiteY222" fmla="*/ 1877212 h 2344739"/>
              <a:gd name="connsiteX223" fmla="*/ 571717 w 12192001"/>
              <a:gd name="connsiteY223" fmla="*/ 1877401 h 2344739"/>
              <a:gd name="connsiteX224" fmla="*/ 445099 w 12192001"/>
              <a:gd name="connsiteY224" fmla="*/ 1839371 h 2344739"/>
              <a:gd name="connsiteX225" fmla="*/ 404015 w 12192001"/>
              <a:gd name="connsiteY225" fmla="*/ 1833548 h 2344739"/>
              <a:gd name="connsiteX226" fmla="*/ 292435 w 12192001"/>
              <a:gd name="connsiteY226" fmla="*/ 1812852 h 2344739"/>
              <a:gd name="connsiteX227" fmla="*/ 118381 w 12192001"/>
              <a:gd name="connsiteY227" fmla="*/ 1761047 h 2344739"/>
              <a:gd name="connsiteX228" fmla="*/ 15526 w 12192001"/>
              <a:gd name="connsiteY228" fmla="*/ 1758191 h 2344739"/>
              <a:gd name="connsiteX229" fmla="*/ 2 w 12192001"/>
              <a:gd name="connsiteY229" fmla="*/ 1752722 h 2344739"/>
              <a:gd name="connsiteX230" fmla="*/ 1 w 12192001"/>
              <a:gd name="connsiteY230" fmla="*/ 762497 h 2344739"/>
              <a:gd name="connsiteX231" fmla="*/ 0 w 12192001"/>
              <a:gd name="connsiteY231" fmla="*/ 762497 h 2344739"/>
              <a:gd name="connsiteX232" fmla="*/ 0 w 12192001"/>
              <a:gd name="connsiteY232" fmla="*/ 222213 h 2344739"/>
              <a:gd name="connsiteX233" fmla="*/ 0 w 12192001"/>
              <a:gd name="connsiteY233"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13812 w 12192001"/>
              <a:gd name="connsiteY70" fmla="*/ 1919069 h 2344739"/>
              <a:gd name="connsiteX71" fmla="*/ 9053453 w 12192001"/>
              <a:gd name="connsiteY71" fmla="*/ 1910755 h 2344739"/>
              <a:gd name="connsiteX72" fmla="*/ 9005486 w 12192001"/>
              <a:gd name="connsiteY72" fmla="*/ 1914040 h 2344739"/>
              <a:gd name="connsiteX73" fmla="*/ 9005201 w 12192001"/>
              <a:gd name="connsiteY73" fmla="*/ 1913800 h 2344739"/>
              <a:gd name="connsiteX74" fmla="*/ 8996232 w 12192001"/>
              <a:gd name="connsiteY74" fmla="*/ 1915011 h 2344739"/>
              <a:gd name="connsiteX75" fmla="*/ 8990394 w 12192001"/>
              <a:gd name="connsiteY75" fmla="*/ 1917072 h 2344739"/>
              <a:gd name="connsiteX76" fmla="*/ 8974337 w 12192001"/>
              <a:gd name="connsiteY76" fmla="*/ 1920298 h 2344739"/>
              <a:gd name="connsiteX77" fmla="*/ 8968011 w 12192001"/>
              <a:gd name="connsiteY77" fmla="*/ 1919598 h 2344739"/>
              <a:gd name="connsiteX78" fmla="*/ 8963048 w 12192001"/>
              <a:gd name="connsiteY78" fmla="*/ 1917373 h 2344739"/>
              <a:gd name="connsiteX79" fmla="*/ 8928988 w 12192001"/>
              <a:gd name="connsiteY79" fmla="*/ 1914185 h 2344739"/>
              <a:gd name="connsiteX80" fmla="*/ 8752444 w 12192001"/>
              <a:gd name="connsiteY80" fmla="*/ 1933417 h 2344739"/>
              <a:gd name="connsiteX81" fmla="*/ 8707847 w 12192001"/>
              <a:gd name="connsiteY81" fmla="*/ 1935518 h 2344739"/>
              <a:gd name="connsiteX82" fmla="*/ 8596071 w 12192001"/>
              <a:gd name="connsiteY82" fmla="*/ 1944090 h 2344739"/>
              <a:gd name="connsiteX83" fmla="*/ 8525230 w 12192001"/>
              <a:gd name="connsiteY83" fmla="*/ 1929248 h 2344739"/>
              <a:gd name="connsiteX84" fmla="*/ 8510983 w 12192001"/>
              <a:gd name="connsiteY84" fmla="*/ 1935163 h 2344739"/>
              <a:gd name="connsiteX85" fmla="*/ 8506167 w 12192001"/>
              <a:gd name="connsiteY85" fmla="*/ 1938164 h 2344739"/>
              <a:gd name="connsiteX86" fmla="*/ 8497968 w 12192001"/>
              <a:gd name="connsiteY86" fmla="*/ 1940902 h 2344739"/>
              <a:gd name="connsiteX87" fmla="*/ 8497594 w 12192001"/>
              <a:gd name="connsiteY87" fmla="*/ 1940723 h 2344739"/>
              <a:gd name="connsiteX88" fmla="*/ 8490249 w 12192001"/>
              <a:gd name="connsiteY88" fmla="*/ 1943773 h 2344739"/>
              <a:gd name="connsiteX89" fmla="*/ 8367182 w 12192001"/>
              <a:gd name="connsiteY89" fmla="*/ 1957815 h 2344739"/>
              <a:gd name="connsiteX90" fmla="*/ 8353799 w 12192001"/>
              <a:gd name="connsiteY90" fmla="*/ 1958009 h 2344739"/>
              <a:gd name="connsiteX91" fmla="*/ 8352373 w 12192001"/>
              <a:gd name="connsiteY91" fmla="*/ 1957169 h 2344739"/>
              <a:gd name="connsiteX92" fmla="*/ 8320104 w 12192001"/>
              <a:gd name="connsiteY92" fmla="*/ 1974587 h 2344739"/>
              <a:gd name="connsiteX93" fmla="*/ 8314433 w 12192001"/>
              <a:gd name="connsiteY93" fmla="*/ 1974913 h 2344739"/>
              <a:gd name="connsiteX94" fmla="*/ 8295174 w 12192001"/>
              <a:gd name="connsiteY94" fmla="*/ 1988808 h 2344739"/>
              <a:gd name="connsiteX95" fmla="*/ 8284276 w 12192001"/>
              <a:gd name="connsiteY95" fmla="*/ 1994631 h 2344739"/>
              <a:gd name="connsiteX96" fmla="*/ 8283150 w 12192001"/>
              <a:gd name="connsiteY96" fmla="*/ 1999074 h 2344739"/>
              <a:gd name="connsiteX97" fmla="*/ 8266076 w 12192001"/>
              <a:gd name="connsiteY97" fmla="*/ 2006249 h 2344739"/>
              <a:gd name="connsiteX98" fmla="*/ 8263377 w 12192001"/>
              <a:gd name="connsiteY98" fmla="*/ 2006019 h 2344739"/>
              <a:gd name="connsiteX99" fmla="*/ 8252033 w 12192001"/>
              <a:gd name="connsiteY99" fmla="*/ 2015862 h 2344739"/>
              <a:gd name="connsiteX100" fmla="*/ 8245834 w 12192001"/>
              <a:gd name="connsiteY100" fmla="*/ 2028854 h 2344739"/>
              <a:gd name="connsiteX101" fmla="*/ 8090272 w 12192001"/>
              <a:gd name="connsiteY101" fmla="*/ 2075015 h 2344739"/>
              <a:gd name="connsiteX102" fmla="*/ 7905407 w 12192001"/>
              <a:gd name="connsiteY102" fmla="*/ 2116988 h 2344739"/>
              <a:gd name="connsiteX103" fmla="*/ 7718745 w 12192001"/>
              <a:gd name="connsiteY103" fmla="*/ 2142703 h 2344739"/>
              <a:gd name="connsiteX104" fmla="*/ 7614347 w 12192001"/>
              <a:gd name="connsiteY104" fmla="*/ 2139232 h 2344739"/>
              <a:gd name="connsiteX105" fmla="*/ 7527543 w 12192001"/>
              <a:gd name="connsiteY105" fmla="*/ 2145060 h 2344739"/>
              <a:gd name="connsiteX106" fmla="*/ 7519571 w 12192001"/>
              <a:gd name="connsiteY106" fmla="*/ 2147613 h 2344739"/>
              <a:gd name="connsiteX107" fmla="*/ 7507411 w 12192001"/>
              <a:gd name="connsiteY107" fmla="*/ 2148948 h 2344739"/>
              <a:gd name="connsiteX108" fmla="*/ 7507040 w 12192001"/>
              <a:gd name="connsiteY108" fmla="*/ 2148621 h 2344739"/>
              <a:gd name="connsiteX109" fmla="*/ 7495795 w 12192001"/>
              <a:gd name="connsiteY109" fmla="*/ 2150573 h 2344739"/>
              <a:gd name="connsiteX110" fmla="*/ 7405391 w 12192001"/>
              <a:gd name="connsiteY110" fmla="*/ 2142468 h 2344739"/>
              <a:gd name="connsiteX111" fmla="*/ 7312180 w 12192001"/>
              <a:gd name="connsiteY111" fmla="*/ 2132873 h 2344739"/>
              <a:gd name="connsiteX112" fmla="*/ 7310853 w 12192001"/>
              <a:gd name="connsiteY112" fmla="*/ 2131431 h 2344739"/>
              <a:gd name="connsiteX113" fmla="*/ 7218559 w 12192001"/>
              <a:gd name="connsiteY113" fmla="*/ 2156680 h 2344739"/>
              <a:gd name="connsiteX114" fmla="*/ 7201101 w 12192001"/>
              <a:gd name="connsiteY114" fmla="*/ 2161230 h 2344739"/>
              <a:gd name="connsiteX115" fmla="*/ 7197004 w 12192001"/>
              <a:gd name="connsiteY115" fmla="*/ 2166588 h 2344739"/>
              <a:gd name="connsiteX116" fmla="*/ 7170808 w 12192001"/>
              <a:gd name="connsiteY116" fmla="*/ 2171236 h 2344739"/>
              <a:gd name="connsiteX117" fmla="*/ 7096988 w 12192001"/>
              <a:gd name="connsiteY117" fmla="*/ 2183464 h 2344739"/>
              <a:gd name="connsiteX118" fmla="*/ 7018496 w 12192001"/>
              <a:gd name="connsiteY118" fmla="*/ 2183090 h 2344739"/>
              <a:gd name="connsiteX119" fmla="*/ 6904146 w 12192001"/>
              <a:gd name="connsiteY119" fmla="*/ 2212596 h 2344739"/>
              <a:gd name="connsiteX120" fmla="*/ 6708222 w 12192001"/>
              <a:gd name="connsiteY120" fmla="*/ 2240551 h 2344739"/>
              <a:gd name="connsiteX121" fmla="*/ 6549454 w 12192001"/>
              <a:gd name="connsiteY121" fmla="*/ 2269327 h 2344739"/>
              <a:gd name="connsiteX122" fmla="*/ 6317560 w 12192001"/>
              <a:gd name="connsiteY122" fmla="*/ 2316127 h 2344739"/>
              <a:gd name="connsiteX123" fmla="*/ 6168674 w 12192001"/>
              <a:gd name="connsiteY123" fmla="*/ 2318214 h 2344739"/>
              <a:gd name="connsiteX124" fmla="*/ 6073848 w 12192001"/>
              <a:gd name="connsiteY124" fmla="*/ 2338676 h 2344739"/>
              <a:gd name="connsiteX125" fmla="*/ 6068529 w 12192001"/>
              <a:gd name="connsiteY125" fmla="*/ 2337139 h 2344739"/>
              <a:gd name="connsiteX126" fmla="*/ 6048638 w 12192001"/>
              <a:gd name="connsiteY126" fmla="*/ 2337822 h 2344739"/>
              <a:gd name="connsiteX127" fmla="*/ 6041285 w 12192001"/>
              <a:gd name="connsiteY127" fmla="*/ 2329473 h 2344739"/>
              <a:gd name="connsiteX128" fmla="*/ 6010090 w 12192001"/>
              <a:gd name="connsiteY128" fmla="*/ 2324380 h 2344739"/>
              <a:gd name="connsiteX129" fmla="*/ 5957375 w 12192001"/>
              <a:gd name="connsiteY129" fmla="*/ 2328024 h 2344739"/>
              <a:gd name="connsiteX130" fmla="*/ 5758919 w 12192001"/>
              <a:gd name="connsiteY130" fmla="*/ 2343716 h 2344739"/>
              <a:gd name="connsiteX131" fmla="*/ 5626960 w 12192001"/>
              <a:gd name="connsiteY131" fmla="*/ 2344739 h 2344739"/>
              <a:gd name="connsiteX132" fmla="*/ 5470906 w 12192001"/>
              <a:gd name="connsiteY132" fmla="*/ 2330719 h 2344739"/>
              <a:gd name="connsiteX133" fmla="*/ 5432761 w 12192001"/>
              <a:gd name="connsiteY133" fmla="*/ 2319466 h 2344739"/>
              <a:gd name="connsiteX134" fmla="*/ 5381669 w 12192001"/>
              <a:gd name="connsiteY134" fmla="*/ 2301764 h 2344739"/>
              <a:gd name="connsiteX135" fmla="*/ 5261764 w 12192001"/>
              <a:gd name="connsiteY135" fmla="*/ 2281347 h 2344739"/>
              <a:gd name="connsiteX136" fmla="*/ 5222961 w 12192001"/>
              <a:gd name="connsiteY136" fmla="*/ 2270223 h 2344739"/>
              <a:gd name="connsiteX137" fmla="*/ 5174660 w 12192001"/>
              <a:gd name="connsiteY137" fmla="*/ 2267233 h 2344739"/>
              <a:gd name="connsiteX138" fmla="*/ 5156554 w 12192001"/>
              <a:gd name="connsiteY138" fmla="*/ 2260010 h 2344739"/>
              <a:gd name="connsiteX139" fmla="*/ 5142599 w 12192001"/>
              <a:gd name="connsiteY139" fmla="*/ 2256610 h 2344739"/>
              <a:gd name="connsiteX140" fmla="*/ 5139596 w 12192001"/>
              <a:gd name="connsiteY140" fmla="*/ 2254509 h 2344739"/>
              <a:gd name="connsiteX141" fmla="*/ 5121659 w 12192001"/>
              <a:gd name="connsiteY141" fmla="*/ 2243656 h 2344739"/>
              <a:gd name="connsiteX142" fmla="*/ 5065790 w 12192001"/>
              <a:gd name="connsiteY142" fmla="*/ 2250227 h 2344739"/>
              <a:gd name="connsiteX143" fmla="*/ 5011514 w 12192001"/>
              <a:gd name="connsiteY143" fmla="*/ 2233846 h 2344739"/>
              <a:gd name="connsiteX144" fmla="*/ 4840441 w 12192001"/>
              <a:gd name="connsiteY144" fmla="*/ 2209829 h 2344739"/>
              <a:gd name="connsiteX145" fmla="*/ 4762447 w 12192001"/>
              <a:gd name="connsiteY145" fmla="*/ 2182061 h 2344739"/>
              <a:gd name="connsiteX146" fmla="*/ 4723186 w 12192001"/>
              <a:gd name="connsiteY146" fmla="*/ 2173047 h 2344739"/>
              <a:gd name="connsiteX147" fmla="*/ 4721176 w 12192001"/>
              <a:gd name="connsiteY147" fmla="*/ 2172298 h 2344739"/>
              <a:gd name="connsiteX148" fmla="*/ 4722111 w 12192001"/>
              <a:gd name="connsiteY148" fmla="*/ 2172087 h 2344739"/>
              <a:gd name="connsiteX149" fmla="*/ 4717202 w 12192001"/>
              <a:gd name="connsiteY149" fmla="*/ 2170817 h 2344739"/>
              <a:gd name="connsiteX150" fmla="*/ 4721176 w 12192001"/>
              <a:gd name="connsiteY150" fmla="*/ 2172298 h 2344739"/>
              <a:gd name="connsiteX151" fmla="*/ 4715526 w 12192001"/>
              <a:gd name="connsiteY151" fmla="*/ 2173573 h 2344739"/>
              <a:gd name="connsiteX152" fmla="*/ 4515814 w 12192001"/>
              <a:gd name="connsiteY152" fmla="*/ 2163671 h 2344739"/>
              <a:gd name="connsiteX153" fmla="*/ 4428543 w 12192001"/>
              <a:gd name="connsiteY153" fmla="*/ 2153020 h 2344739"/>
              <a:gd name="connsiteX154" fmla="*/ 4362875 w 12192001"/>
              <a:gd name="connsiteY154" fmla="*/ 2151674 h 2344739"/>
              <a:gd name="connsiteX155" fmla="*/ 4316966 w 12192001"/>
              <a:gd name="connsiteY155" fmla="*/ 2158289 h 2344739"/>
              <a:gd name="connsiteX156" fmla="*/ 4315110 w 12192001"/>
              <a:gd name="connsiteY156" fmla="*/ 2156948 h 2344739"/>
              <a:gd name="connsiteX157" fmla="*/ 4295144 w 12192001"/>
              <a:gd name="connsiteY157" fmla="*/ 2155069 h 2344739"/>
              <a:gd name="connsiteX158" fmla="*/ 4290064 w 12192001"/>
              <a:gd name="connsiteY158" fmla="*/ 2157986 h 2344739"/>
              <a:gd name="connsiteX159" fmla="*/ 4276142 w 12192001"/>
              <a:gd name="connsiteY159" fmla="*/ 2157740 h 2344739"/>
              <a:gd name="connsiteX160" fmla="*/ 4248117 w 12192001"/>
              <a:gd name="connsiteY160" fmla="*/ 2160064 h 2344739"/>
              <a:gd name="connsiteX161" fmla="*/ 4202051 w 12192001"/>
              <a:gd name="connsiteY161" fmla="*/ 2157269 h 2344739"/>
              <a:gd name="connsiteX162" fmla="*/ 4201745 w 12192001"/>
              <a:gd name="connsiteY162" fmla="*/ 2156010 h 2344739"/>
              <a:gd name="connsiteX163" fmla="*/ 4191248 w 12192001"/>
              <a:gd name="connsiteY163" fmla="*/ 2150376 h 2344739"/>
              <a:gd name="connsiteX164" fmla="*/ 4142745 w 12192001"/>
              <a:gd name="connsiteY164" fmla="*/ 2134511 h 2344739"/>
              <a:gd name="connsiteX165" fmla="*/ 4083097 w 12192001"/>
              <a:gd name="connsiteY165" fmla="*/ 2107978 h 2344739"/>
              <a:gd name="connsiteX166" fmla="*/ 4074546 w 12192001"/>
              <a:gd name="connsiteY166" fmla="*/ 2107143 h 2344739"/>
              <a:gd name="connsiteX167" fmla="*/ 4074427 w 12192001"/>
              <a:gd name="connsiteY167" fmla="*/ 2106844 h 2344739"/>
              <a:gd name="connsiteX168" fmla="*/ 4065510 w 12192001"/>
              <a:gd name="connsiteY168" fmla="*/ 2105400 h 2344739"/>
              <a:gd name="connsiteX169" fmla="*/ 4058954 w 12192001"/>
              <a:gd name="connsiteY169" fmla="*/ 2105618 h 2344739"/>
              <a:gd name="connsiteX170" fmla="*/ 4042364 w 12192001"/>
              <a:gd name="connsiteY170" fmla="*/ 2103997 h 2344739"/>
              <a:gd name="connsiteX171" fmla="*/ 4036997 w 12192001"/>
              <a:gd name="connsiteY171" fmla="*/ 2101563 h 2344739"/>
              <a:gd name="connsiteX172" fmla="*/ 4035363 w 12192001"/>
              <a:gd name="connsiteY172" fmla="*/ 2097896 h 2344739"/>
              <a:gd name="connsiteX173" fmla="*/ 4033778 w 12192001"/>
              <a:gd name="connsiteY173" fmla="*/ 2098131 h 2344739"/>
              <a:gd name="connsiteX174" fmla="*/ 4004538 w 12192001"/>
              <a:gd name="connsiteY174" fmla="*/ 2085563 h 2344739"/>
              <a:gd name="connsiteX175" fmla="*/ 3936846 w 12192001"/>
              <a:gd name="connsiteY175" fmla="*/ 2068106 h 2344739"/>
              <a:gd name="connsiteX176" fmla="*/ 3897275 w 12192001"/>
              <a:gd name="connsiteY176" fmla="*/ 2062451 h 2344739"/>
              <a:gd name="connsiteX177" fmla="*/ 3789760 w 12192001"/>
              <a:gd name="connsiteY177" fmla="*/ 2042213 h 2344739"/>
              <a:gd name="connsiteX178" fmla="*/ 3682513 w 12192001"/>
              <a:gd name="connsiteY178" fmla="*/ 2018290 h 2344739"/>
              <a:gd name="connsiteX179" fmla="*/ 3610035 w 12192001"/>
              <a:gd name="connsiteY179" fmla="*/ 1986019 h 2344739"/>
              <a:gd name="connsiteX180" fmla="*/ 3603855 w 12192001"/>
              <a:gd name="connsiteY180" fmla="*/ 1987381 h 2344739"/>
              <a:gd name="connsiteX181" fmla="*/ 3594736 w 12192001"/>
              <a:gd name="connsiteY181" fmla="*/ 1987545 h 2344739"/>
              <a:gd name="connsiteX182" fmla="*/ 3594501 w 12192001"/>
              <a:gd name="connsiteY182" fmla="*/ 1987276 h 2344739"/>
              <a:gd name="connsiteX183" fmla="*/ 3585978 w 12192001"/>
              <a:gd name="connsiteY183" fmla="*/ 1987966 h 2344739"/>
              <a:gd name="connsiteX184" fmla="*/ 3536135 w 12192001"/>
              <a:gd name="connsiteY184" fmla="*/ 1978267 h 2344739"/>
              <a:gd name="connsiteX185" fmla="*/ 3473223 w 12192001"/>
              <a:gd name="connsiteY185" fmla="*/ 1974606 h 2344739"/>
              <a:gd name="connsiteX186" fmla="*/ 3400728 w 12192001"/>
              <a:gd name="connsiteY186" fmla="*/ 1962558 h 2344739"/>
              <a:gd name="connsiteX187" fmla="*/ 3363888 w 12192001"/>
              <a:gd name="connsiteY187" fmla="*/ 1979510 h 2344739"/>
              <a:gd name="connsiteX188" fmla="*/ 3344026 w 12192001"/>
              <a:gd name="connsiteY188" fmla="*/ 1981192 h 2344739"/>
              <a:gd name="connsiteX189" fmla="*/ 3341698 w 12192001"/>
              <a:gd name="connsiteY189" fmla="*/ 1980217 h 2344739"/>
              <a:gd name="connsiteX190" fmla="*/ 3262356 w 12192001"/>
              <a:gd name="connsiteY190" fmla="*/ 1986094 h 2344739"/>
              <a:gd name="connsiteX191" fmla="*/ 3142556 w 12192001"/>
              <a:gd name="connsiteY191" fmla="*/ 1993869 h 2344739"/>
              <a:gd name="connsiteX192" fmla="*/ 3030291 w 12192001"/>
              <a:gd name="connsiteY192" fmla="*/ 1996512 h 2344739"/>
              <a:gd name="connsiteX193" fmla="*/ 2781569 w 12192001"/>
              <a:gd name="connsiteY193" fmla="*/ 2018333 h 2344739"/>
              <a:gd name="connsiteX194" fmla="*/ 2646527 w 12192001"/>
              <a:gd name="connsiteY194" fmla="*/ 2028869 h 2344739"/>
              <a:gd name="connsiteX195" fmla="*/ 2568028 w 12192001"/>
              <a:gd name="connsiteY195" fmla="*/ 2002628 h 2344739"/>
              <a:gd name="connsiteX196" fmla="*/ 2443255 w 12192001"/>
              <a:gd name="connsiteY196" fmla="*/ 2016529 h 2344739"/>
              <a:gd name="connsiteX197" fmla="*/ 2315112 w 12192001"/>
              <a:gd name="connsiteY197" fmla="*/ 2024996 h 2344739"/>
              <a:gd name="connsiteX198" fmla="*/ 2208578 w 12192001"/>
              <a:gd name="connsiteY198" fmla="*/ 2019763 h 2344739"/>
              <a:gd name="connsiteX199" fmla="*/ 2094665 w 12192001"/>
              <a:gd name="connsiteY199" fmla="*/ 2003052 h 2344739"/>
              <a:gd name="connsiteX200" fmla="*/ 1997356 w 12192001"/>
              <a:gd name="connsiteY200" fmla="*/ 1995032 h 2344739"/>
              <a:gd name="connsiteX201" fmla="*/ 1928172 w 12192001"/>
              <a:gd name="connsiteY201" fmla="*/ 2016977 h 2344739"/>
              <a:gd name="connsiteX202" fmla="*/ 1921650 w 12192001"/>
              <a:gd name="connsiteY202" fmla="*/ 2012146 h 2344739"/>
              <a:gd name="connsiteX203" fmla="*/ 1873080 w 12192001"/>
              <a:gd name="connsiteY203" fmla="*/ 2013741 h 2344739"/>
              <a:gd name="connsiteX204" fmla="*/ 1786655 w 12192001"/>
              <a:gd name="connsiteY204" fmla="*/ 2041363 h 2344739"/>
              <a:gd name="connsiteX205" fmla="*/ 1738204 w 12192001"/>
              <a:gd name="connsiteY205" fmla="*/ 2036312 h 2344739"/>
              <a:gd name="connsiteX206" fmla="*/ 1675071 w 12192001"/>
              <a:gd name="connsiteY206" fmla="*/ 2019963 h 2344739"/>
              <a:gd name="connsiteX207" fmla="*/ 1608669 w 12192001"/>
              <a:gd name="connsiteY207" fmla="*/ 2013066 h 2344739"/>
              <a:gd name="connsiteX208" fmla="*/ 1496110 w 12192001"/>
              <a:gd name="connsiteY208" fmla="*/ 1987476 h 2344739"/>
              <a:gd name="connsiteX209" fmla="*/ 1149979 w 12192001"/>
              <a:gd name="connsiteY209" fmla="*/ 1938041 h 2344739"/>
              <a:gd name="connsiteX210" fmla="*/ 858269 w 12192001"/>
              <a:gd name="connsiteY210" fmla="*/ 1928608 h 2344739"/>
              <a:gd name="connsiteX211" fmla="*/ 837540 w 12192001"/>
              <a:gd name="connsiteY211" fmla="*/ 1929821 h 2344739"/>
              <a:gd name="connsiteX212" fmla="*/ 816809 w 12192001"/>
              <a:gd name="connsiteY212" fmla="*/ 1927857 h 2344739"/>
              <a:gd name="connsiteX213" fmla="*/ 811506 w 12192001"/>
              <a:gd name="connsiteY213" fmla="*/ 1930751 h 2344739"/>
              <a:gd name="connsiteX214" fmla="*/ 797041 w 12192001"/>
              <a:gd name="connsiteY214" fmla="*/ 1930446 h 2344739"/>
              <a:gd name="connsiteX215" fmla="*/ 767901 w 12192001"/>
              <a:gd name="connsiteY215" fmla="*/ 1932653 h 2344739"/>
              <a:gd name="connsiteX216" fmla="*/ 763053 w 12192001"/>
              <a:gd name="connsiteY216" fmla="*/ 1930432 h 2344739"/>
              <a:gd name="connsiteX217" fmla="*/ 720047 w 12192001"/>
              <a:gd name="connsiteY217" fmla="*/ 1929661 h 2344739"/>
              <a:gd name="connsiteX218" fmla="*/ 719742 w 12192001"/>
              <a:gd name="connsiteY218" fmla="*/ 1928399 h 2344739"/>
              <a:gd name="connsiteX219" fmla="*/ 708875 w 12192001"/>
              <a:gd name="connsiteY219" fmla="*/ 1922722 h 2344739"/>
              <a:gd name="connsiteX220" fmla="*/ 596792 w 12192001"/>
              <a:gd name="connsiteY220" fmla="*/ 1879864 h 2344739"/>
              <a:gd name="connsiteX221" fmla="*/ 578535 w 12192001"/>
              <a:gd name="connsiteY221" fmla="*/ 1877212 h 2344739"/>
              <a:gd name="connsiteX222" fmla="*/ 571717 w 12192001"/>
              <a:gd name="connsiteY222" fmla="*/ 1877401 h 2344739"/>
              <a:gd name="connsiteX223" fmla="*/ 445099 w 12192001"/>
              <a:gd name="connsiteY223" fmla="*/ 1839371 h 2344739"/>
              <a:gd name="connsiteX224" fmla="*/ 404015 w 12192001"/>
              <a:gd name="connsiteY224" fmla="*/ 1833548 h 2344739"/>
              <a:gd name="connsiteX225" fmla="*/ 292435 w 12192001"/>
              <a:gd name="connsiteY225" fmla="*/ 1812852 h 2344739"/>
              <a:gd name="connsiteX226" fmla="*/ 118381 w 12192001"/>
              <a:gd name="connsiteY226" fmla="*/ 1761047 h 2344739"/>
              <a:gd name="connsiteX227" fmla="*/ 15526 w 12192001"/>
              <a:gd name="connsiteY227" fmla="*/ 1758191 h 2344739"/>
              <a:gd name="connsiteX228" fmla="*/ 2 w 12192001"/>
              <a:gd name="connsiteY228" fmla="*/ 1752722 h 2344739"/>
              <a:gd name="connsiteX229" fmla="*/ 1 w 12192001"/>
              <a:gd name="connsiteY229" fmla="*/ 762497 h 2344739"/>
              <a:gd name="connsiteX230" fmla="*/ 0 w 12192001"/>
              <a:gd name="connsiteY230" fmla="*/ 762497 h 2344739"/>
              <a:gd name="connsiteX231" fmla="*/ 0 w 12192001"/>
              <a:gd name="connsiteY231" fmla="*/ 222213 h 2344739"/>
              <a:gd name="connsiteX232" fmla="*/ 0 w 12192001"/>
              <a:gd name="connsiteY232"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312180 w 12192001"/>
              <a:gd name="connsiteY110" fmla="*/ 2132873 h 2344739"/>
              <a:gd name="connsiteX111" fmla="*/ 7310853 w 12192001"/>
              <a:gd name="connsiteY111" fmla="*/ 2131431 h 2344739"/>
              <a:gd name="connsiteX112" fmla="*/ 7218559 w 12192001"/>
              <a:gd name="connsiteY112" fmla="*/ 2156680 h 2344739"/>
              <a:gd name="connsiteX113" fmla="*/ 7201101 w 12192001"/>
              <a:gd name="connsiteY113" fmla="*/ 2161230 h 2344739"/>
              <a:gd name="connsiteX114" fmla="*/ 7197004 w 12192001"/>
              <a:gd name="connsiteY114" fmla="*/ 2166588 h 2344739"/>
              <a:gd name="connsiteX115" fmla="*/ 7170808 w 12192001"/>
              <a:gd name="connsiteY115" fmla="*/ 2171236 h 2344739"/>
              <a:gd name="connsiteX116" fmla="*/ 7096988 w 12192001"/>
              <a:gd name="connsiteY116" fmla="*/ 2183464 h 2344739"/>
              <a:gd name="connsiteX117" fmla="*/ 7018496 w 12192001"/>
              <a:gd name="connsiteY117" fmla="*/ 2183090 h 2344739"/>
              <a:gd name="connsiteX118" fmla="*/ 6904146 w 12192001"/>
              <a:gd name="connsiteY118" fmla="*/ 2212596 h 2344739"/>
              <a:gd name="connsiteX119" fmla="*/ 6708222 w 12192001"/>
              <a:gd name="connsiteY119" fmla="*/ 2240551 h 2344739"/>
              <a:gd name="connsiteX120" fmla="*/ 6549454 w 12192001"/>
              <a:gd name="connsiteY120" fmla="*/ 2269327 h 2344739"/>
              <a:gd name="connsiteX121" fmla="*/ 6317560 w 12192001"/>
              <a:gd name="connsiteY121" fmla="*/ 2316127 h 2344739"/>
              <a:gd name="connsiteX122" fmla="*/ 6168674 w 12192001"/>
              <a:gd name="connsiteY122" fmla="*/ 2318214 h 2344739"/>
              <a:gd name="connsiteX123" fmla="*/ 6073848 w 12192001"/>
              <a:gd name="connsiteY123" fmla="*/ 2338676 h 2344739"/>
              <a:gd name="connsiteX124" fmla="*/ 6068529 w 12192001"/>
              <a:gd name="connsiteY124" fmla="*/ 2337139 h 2344739"/>
              <a:gd name="connsiteX125" fmla="*/ 6048638 w 12192001"/>
              <a:gd name="connsiteY125" fmla="*/ 2337822 h 2344739"/>
              <a:gd name="connsiteX126" fmla="*/ 6041285 w 12192001"/>
              <a:gd name="connsiteY126" fmla="*/ 2329473 h 2344739"/>
              <a:gd name="connsiteX127" fmla="*/ 6010090 w 12192001"/>
              <a:gd name="connsiteY127" fmla="*/ 2324380 h 2344739"/>
              <a:gd name="connsiteX128" fmla="*/ 5957375 w 12192001"/>
              <a:gd name="connsiteY128" fmla="*/ 2328024 h 2344739"/>
              <a:gd name="connsiteX129" fmla="*/ 5758919 w 12192001"/>
              <a:gd name="connsiteY129" fmla="*/ 2343716 h 2344739"/>
              <a:gd name="connsiteX130" fmla="*/ 5626960 w 12192001"/>
              <a:gd name="connsiteY130" fmla="*/ 2344739 h 2344739"/>
              <a:gd name="connsiteX131" fmla="*/ 5470906 w 12192001"/>
              <a:gd name="connsiteY131" fmla="*/ 2330719 h 2344739"/>
              <a:gd name="connsiteX132" fmla="*/ 5432761 w 12192001"/>
              <a:gd name="connsiteY132" fmla="*/ 2319466 h 2344739"/>
              <a:gd name="connsiteX133" fmla="*/ 5381669 w 12192001"/>
              <a:gd name="connsiteY133" fmla="*/ 2301764 h 2344739"/>
              <a:gd name="connsiteX134" fmla="*/ 5261764 w 12192001"/>
              <a:gd name="connsiteY134" fmla="*/ 2281347 h 2344739"/>
              <a:gd name="connsiteX135" fmla="*/ 5222961 w 12192001"/>
              <a:gd name="connsiteY135" fmla="*/ 2270223 h 2344739"/>
              <a:gd name="connsiteX136" fmla="*/ 5174660 w 12192001"/>
              <a:gd name="connsiteY136" fmla="*/ 2267233 h 2344739"/>
              <a:gd name="connsiteX137" fmla="*/ 5156554 w 12192001"/>
              <a:gd name="connsiteY137" fmla="*/ 2260010 h 2344739"/>
              <a:gd name="connsiteX138" fmla="*/ 5142599 w 12192001"/>
              <a:gd name="connsiteY138" fmla="*/ 2256610 h 2344739"/>
              <a:gd name="connsiteX139" fmla="*/ 5139596 w 12192001"/>
              <a:gd name="connsiteY139" fmla="*/ 2254509 h 2344739"/>
              <a:gd name="connsiteX140" fmla="*/ 5121659 w 12192001"/>
              <a:gd name="connsiteY140" fmla="*/ 2243656 h 2344739"/>
              <a:gd name="connsiteX141" fmla="*/ 5065790 w 12192001"/>
              <a:gd name="connsiteY141" fmla="*/ 2250227 h 2344739"/>
              <a:gd name="connsiteX142" fmla="*/ 5011514 w 12192001"/>
              <a:gd name="connsiteY142" fmla="*/ 2233846 h 2344739"/>
              <a:gd name="connsiteX143" fmla="*/ 4840441 w 12192001"/>
              <a:gd name="connsiteY143" fmla="*/ 2209829 h 2344739"/>
              <a:gd name="connsiteX144" fmla="*/ 4762447 w 12192001"/>
              <a:gd name="connsiteY144" fmla="*/ 2182061 h 2344739"/>
              <a:gd name="connsiteX145" fmla="*/ 4723186 w 12192001"/>
              <a:gd name="connsiteY145" fmla="*/ 2173047 h 2344739"/>
              <a:gd name="connsiteX146" fmla="*/ 4721176 w 12192001"/>
              <a:gd name="connsiteY146" fmla="*/ 2172298 h 2344739"/>
              <a:gd name="connsiteX147" fmla="*/ 4722111 w 12192001"/>
              <a:gd name="connsiteY147" fmla="*/ 2172087 h 2344739"/>
              <a:gd name="connsiteX148" fmla="*/ 4717202 w 12192001"/>
              <a:gd name="connsiteY148" fmla="*/ 2170817 h 2344739"/>
              <a:gd name="connsiteX149" fmla="*/ 4721176 w 12192001"/>
              <a:gd name="connsiteY149" fmla="*/ 2172298 h 2344739"/>
              <a:gd name="connsiteX150" fmla="*/ 4715526 w 12192001"/>
              <a:gd name="connsiteY150" fmla="*/ 2173573 h 2344739"/>
              <a:gd name="connsiteX151" fmla="*/ 4515814 w 12192001"/>
              <a:gd name="connsiteY151" fmla="*/ 2163671 h 2344739"/>
              <a:gd name="connsiteX152" fmla="*/ 4428543 w 12192001"/>
              <a:gd name="connsiteY152" fmla="*/ 2153020 h 2344739"/>
              <a:gd name="connsiteX153" fmla="*/ 4362875 w 12192001"/>
              <a:gd name="connsiteY153" fmla="*/ 2151674 h 2344739"/>
              <a:gd name="connsiteX154" fmla="*/ 4316966 w 12192001"/>
              <a:gd name="connsiteY154" fmla="*/ 2158289 h 2344739"/>
              <a:gd name="connsiteX155" fmla="*/ 4315110 w 12192001"/>
              <a:gd name="connsiteY155" fmla="*/ 2156948 h 2344739"/>
              <a:gd name="connsiteX156" fmla="*/ 4295144 w 12192001"/>
              <a:gd name="connsiteY156" fmla="*/ 2155069 h 2344739"/>
              <a:gd name="connsiteX157" fmla="*/ 4290064 w 12192001"/>
              <a:gd name="connsiteY157" fmla="*/ 2157986 h 2344739"/>
              <a:gd name="connsiteX158" fmla="*/ 4276142 w 12192001"/>
              <a:gd name="connsiteY158" fmla="*/ 2157740 h 2344739"/>
              <a:gd name="connsiteX159" fmla="*/ 4248117 w 12192001"/>
              <a:gd name="connsiteY159" fmla="*/ 2160064 h 2344739"/>
              <a:gd name="connsiteX160" fmla="*/ 4202051 w 12192001"/>
              <a:gd name="connsiteY160" fmla="*/ 2157269 h 2344739"/>
              <a:gd name="connsiteX161" fmla="*/ 4201745 w 12192001"/>
              <a:gd name="connsiteY161" fmla="*/ 2156010 h 2344739"/>
              <a:gd name="connsiteX162" fmla="*/ 4191248 w 12192001"/>
              <a:gd name="connsiteY162" fmla="*/ 2150376 h 2344739"/>
              <a:gd name="connsiteX163" fmla="*/ 4142745 w 12192001"/>
              <a:gd name="connsiteY163" fmla="*/ 2134511 h 2344739"/>
              <a:gd name="connsiteX164" fmla="*/ 4083097 w 12192001"/>
              <a:gd name="connsiteY164" fmla="*/ 2107978 h 2344739"/>
              <a:gd name="connsiteX165" fmla="*/ 4074546 w 12192001"/>
              <a:gd name="connsiteY165" fmla="*/ 2107143 h 2344739"/>
              <a:gd name="connsiteX166" fmla="*/ 4074427 w 12192001"/>
              <a:gd name="connsiteY166" fmla="*/ 2106844 h 2344739"/>
              <a:gd name="connsiteX167" fmla="*/ 4065510 w 12192001"/>
              <a:gd name="connsiteY167" fmla="*/ 2105400 h 2344739"/>
              <a:gd name="connsiteX168" fmla="*/ 4058954 w 12192001"/>
              <a:gd name="connsiteY168" fmla="*/ 2105618 h 2344739"/>
              <a:gd name="connsiteX169" fmla="*/ 4042364 w 12192001"/>
              <a:gd name="connsiteY169" fmla="*/ 2103997 h 2344739"/>
              <a:gd name="connsiteX170" fmla="*/ 4036997 w 12192001"/>
              <a:gd name="connsiteY170" fmla="*/ 2101563 h 2344739"/>
              <a:gd name="connsiteX171" fmla="*/ 4035363 w 12192001"/>
              <a:gd name="connsiteY171" fmla="*/ 2097896 h 2344739"/>
              <a:gd name="connsiteX172" fmla="*/ 4033778 w 12192001"/>
              <a:gd name="connsiteY172" fmla="*/ 2098131 h 2344739"/>
              <a:gd name="connsiteX173" fmla="*/ 4004538 w 12192001"/>
              <a:gd name="connsiteY173" fmla="*/ 2085563 h 2344739"/>
              <a:gd name="connsiteX174" fmla="*/ 3936846 w 12192001"/>
              <a:gd name="connsiteY174" fmla="*/ 2068106 h 2344739"/>
              <a:gd name="connsiteX175" fmla="*/ 3897275 w 12192001"/>
              <a:gd name="connsiteY175" fmla="*/ 2062451 h 2344739"/>
              <a:gd name="connsiteX176" fmla="*/ 3789760 w 12192001"/>
              <a:gd name="connsiteY176" fmla="*/ 2042213 h 2344739"/>
              <a:gd name="connsiteX177" fmla="*/ 3682513 w 12192001"/>
              <a:gd name="connsiteY177" fmla="*/ 2018290 h 2344739"/>
              <a:gd name="connsiteX178" fmla="*/ 3610035 w 12192001"/>
              <a:gd name="connsiteY178" fmla="*/ 1986019 h 2344739"/>
              <a:gd name="connsiteX179" fmla="*/ 3603855 w 12192001"/>
              <a:gd name="connsiteY179" fmla="*/ 1987381 h 2344739"/>
              <a:gd name="connsiteX180" fmla="*/ 3594736 w 12192001"/>
              <a:gd name="connsiteY180" fmla="*/ 1987545 h 2344739"/>
              <a:gd name="connsiteX181" fmla="*/ 3594501 w 12192001"/>
              <a:gd name="connsiteY181" fmla="*/ 1987276 h 2344739"/>
              <a:gd name="connsiteX182" fmla="*/ 3585978 w 12192001"/>
              <a:gd name="connsiteY182" fmla="*/ 1987966 h 2344739"/>
              <a:gd name="connsiteX183" fmla="*/ 3536135 w 12192001"/>
              <a:gd name="connsiteY183" fmla="*/ 1978267 h 2344739"/>
              <a:gd name="connsiteX184" fmla="*/ 3473223 w 12192001"/>
              <a:gd name="connsiteY184" fmla="*/ 1974606 h 2344739"/>
              <a:gd name="connsiteX185" fmla="*/ 3400728 w 12192001"/>
              <a:gd name="connsiteY185" fmla="*/ 1962558 h 2344739"/>
              <a:gd name="connsiteX186" fmla="*/ 3363888 w 12192001"/>
              <a:gd name="connsiteY186" fmla="*/ 1979510 h 2344739"/>
              <a:gd name="connsiteX187" fmla="*/ 3344026 w 12192001"/>
              <a:gd name="connsiteY187" fmla="*/ 1981192 h 2344739"/>
              <a:gd name="connsiteX188" fmla="*/ 3341698 w 12192001"/>
              <a:gd name="connsiteY188" fmla="*/ 1980217 h 2344739"/>
              <a:gd name="connsiteX189" fmla="*/ 3262356 w 12192001"/>
              <a:gd name="connsiteY189" fmla="*/ 1986094 h 2344739"/>
              <a:gd name="connsiteX190" fmla="*/ 3142556 w 12192001"/>
              <a:gd name="connsiteY190" fmla="*/ 1993869 h 2344739"/>
              <a:gd name="connsiteX191" fmla="*/ 3030291 w 12192001"/>
              <a:gd name="connsiteY191" fmla="*/ 1996512 h 2344739"/>
              <a:gd name="connsiteX192" fmla="*/ 2781569 w 12192001"/>
              <a:gd name="connsiteY192" fmla="*/ 2018333 h 2344739"/>
              <a:gd name="connsiteX193" fmla="*/ 2646527 w 12192001"/>
              <a:gd name="connsiteY193" fmla="*/ 2028869 h 2344739"/>
              <a:gd name="connsiteX194" fmla="*/ 2568028 w 12192001"/>
              <a:gd name="connsiteY194" fmla="*/ 2002628 h 2344739"/>
              <a:gd name="connsiteX195" fmla="*/ 2443255 w 12192001"/>
              <a:gd name="connsiteY195" fmla="*/ 2016529 h 2344739"/>
              <a:gd name="connsiteX196" fmla="*/ 2315112 w 12192001"/>
              <a:gd name="connsiteY196" fmla="*/ 2024996 h 2344739"/>
              <a:gd name="connsiteX197" fmla="*/ 2208578 w 12192001"/>
              <a:gd name="connsiteY197" fmla="*/ 2019763 h 2344739"/>
              <a:gd name="connsiteX198" fmla="*/ 2094665 w 12192001"/>
              <a:gd name="connsiteY198" fmla="*/ 2003052 h 2344739"/>
              <a:gd name="connsiteX199" fmla="*/ 1997356 w 12192001"/>
              <a:gd name="connsiteY199" fmla="*/ 1995032 h 2344739"/>
              <a:gd name="connsiteX200" fmla="*/ 1928172 w 12192001"/>
              <a:gd name="connsiteY200" fmla="*/ 2016977 h 2344739"/>
              <a:gd name="connsiteX201" fmla="*/ 1921650 w 12192001"/>
              <a:gd name="connsiteY201" fmla="*/ 2012146 h 2344739"/>
              <a:gd name="connsiteX202" fmla="*/ 1873080 w 12192001"/>
              <a:gd name="connsiteY202" fmla="*/ 2013741 h 2344739"/>
              <a:gd name="connsiteX203" fmla="*/ 1786655 w 12192001"/>
              <a:gd name="connsiteY203" fmla="*/ 2041363 h 2344739"/>
              <a:gd name="connsiteX204" fmla="*/ 1738204 w 12192001"/>
              <a:gd name="connsiteY204" fmla="*/ 2036312 h 2344739"/>
              <a:gd name="connsiteX205" fmla="*/ 1675071 w 12192001"/>
              <a:gd name="connsiteY205" fmla="*/ 2019963 h 2344739"/>
              <a:gd name="connsiteX206" fmla="*/ 1608669 w 12192001"/>
              <a:gd name="connsiteY206" fmla="*/ 2013066 h 2344739"/>
              <a:gd name="connsiteX207" fmla="*/ 1496110 w 12192001"/>
              <a:gd name="connsiteY207" fmla="*/ 1987476 h 2344739"/>
              <a:gd name="connsiteX208" fmla="*/ 1149979 w 12192001"/>
              <a:gd name="connsiteY208" fmla="*/ 1938041 h 2344739"/>
              <a:gd name="connsiteX209" fmla="*/ 858269 w 12192001"/>
              <a:gd name="connsiteY209" fmla="*/ 1928608 h 2344739"/>
              <a:gd name="connsiteX210" fmla="*/ 837540 w 12192001"/>
              <a:gd name="connsiteY210" fmla="*/ 1929821 h 2344739"/>
              <a:gd name="connsiteX211" fmla="*/ 816809 w 12192001"/>
              <a:gd name="connsiteY211" fmla="*/ 1927857 h 2344739"/>
              <a:gd name="connsiteX212" fmla="*/ 811506 w 12192001"/>
              <a:gd name="connsiteY212" fmla="*/ 1930751 h 2344739"/>
              <a:gd name="connsiteX213" fmla="*/ 797041 w 12192001"/>
              <a:gd name="connsiteY213" fmla="*/ 1930446 h 2344739"/>
              <a:gd name="connsiteX214" fmla="*/ 767901 w 12192001"/>
              <a:gd name="connsiteY214" fmla="*/ 1932653 h 2344739"/>
              <a:gd name="connsiteX215" fmla="*/ 763053 w 12192001"/>
              <a:gd name="connsiteY215" fmla="*/ 1930432 h 2344739"/>
              <a:gd name="connsiteX216" fmla="*/ 720047 w 12192001"/>
              <a:gd name="connsiteY216" fmla="*/ 1929661 h 2344739"/>
              <a:gd name="connsiteX217" fmla="*/ 719742 w 12192001"/>
              <a:gd name="connsiteY217" fmla="*/ 1928399 h 2344739"/>
              <a:gd name="connsiteX218" fmla="*/ 708875 w 12192001"/>
              <a:gd name="connsiteY218" fmla="*/ 1922722 h 2344739"/>
              <a:gd name="connsiteX219" fmla="*/ 596792 w 12192001"/>
              <a:gd name="connsiteY219" fmla="*/ 1879864 h 2344739"/>
              <a:gd name="connsiteX220" fmla="*/ 578535 w 12192001"/>
              <a:gd name="connsiteY220" fmla="*/ 1877212 h 2344739"/>
              <a:gd name="connsiteX221" fmla="*/ 571717 w 12192001"/>
              <a:gd name="connsiteY221" fmla="*/ 1877401 h 2344739"/>
              <a:gd name="connsiteX222" fmla="*/ 445099 w 12192001"/>
              <a:gd name="connsiteY222" fmla="*/ 1839371 h 2344739"/>
              <a:gd name="connsiteX223" fmla="*/ 404015 w 12192001"/>
              <a:gd name="connsiteY223" fmla="*/ 1833548 h 2344739"/>
              <a:gd name="connsiteX224" fmla="*/ 292435 w 12192001"/>
              <a:gd name="connsiteY224" fmla="*/ 1812852 h 2344739"/>
              <a:gd name="connsiteX225" fmla="*/ 118381 w 12192001"/>
              <a:gd name="connsiteY225" fmla="*/ 1761047 h 2344739"/>
              <a:gd name="connsiteX226" fmla="*/ 15526 w 12192001"/>
              <a:gd name="connsiteY226" fmla="*/ 1758191 h 2344739"/>
              <a:gd name="connsiteX227" fmla="*/ 2 w 12192001"/>
              <a:gd name="connsiteY227" fmla="*/ 1752722 h 2344739"/>
              <a:gd name="connsiteX228" fmla="*/ 1 w 12192001"/>
              <a:gd name="connsiteY228" fmla="*/ 762497 h 2344739"/>
              <a:gd name="connsiteX229" fmla="*/ 0 w 12192001"/>
              <a:gd name="connsiteY229" fmla="*/ 762497 h 2344739"/>
              <a:gd name="connsiteX230" fmla="*/ 0 w 12192001"/>
              <a:gd name="connsiteY230" fmla="*/ 222213 h 2344739"/>
              <a:gd name="connsiteX231" fmla="*/ 0 w 12192001"/>
              <a:gd name="connsiteY231"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312180 w 12192001"/>
              <a:gd name="connsiteY110" fmla="*/ 2132873 h 2344739"/>
              <a:gd name="connsiteX111" fmla="*/ 7218559 w 12192001"/>
              <a:gd name="connsiteY111" fmla="*/ 2156680 h 2344739"/>
              <a:gd name="connsiteX112" fmla="*/ 7201101 w 12192001"/>
              <a:gd name="connsiteY112" fmla="*/ 2161230 h 2344739"/>
              <a:gd name="connsiteX113" fmla="*/ 7197004 w 12192001"/>
              <a:gd name="connsiteY113" fmla="*/ 2166588 h 2344739"/>
              <a:gd name="connsiteX114" fmla="*/ 7170808 w 12192001"/>
              <a:gd name="connsiteY114" fmla="*/ 2171236 h 2344739"/>
              <a:gd name="connsiteX115" fmla="*/ 7096988 w 12192001"/>
              <a:gd name="connsiteY115" fmla="*/ 2183464 h 2344739"/>
              <a:gd name="connsiteX116" fmla="*/ 7018496 w 12192001"/>
              <a:gd name="connsiteY116" fmla="*/ 2183090 h 2344739"/>
              <a:gd name="connsiteX117" fmla="*/ 6904146 w 12192001"/>
              <a:gd name="connsiteY117" fmla="*/ 2212596 h 2344739"/>
              <a:gd name="connsiteX118" fmla="*/ 6708222 w 12192001"/>
              <a:gd name="connsiteY118" fmla="*/ 2240551 h 2344739"/>
              <a:gd name="connsiteX119" fmla="*/ 6549454 w 12192001"/>
              <a:gd name="connsiteY119" fmla="*/ 2269327 h 2344739"/>
              <a:gd name="connsiteX120" fmla="*/ 6317560 w 12192001"/>
              <a:gd name="connsiteY120" fmla="*/ 2316127 h 2344739"/>
              <a:gd name="connsiteX121" fmla="*/ 6168674 w 12192001"/>
              <a:gd name="connsiteY121" fmla="*/ 2318214 h 2344739"/>
              <a:gd name="connsiteX122" fmla="*/ 6073848 w 12192001"/>
              <a:gd name="connsiteY122" fmla="*/ 2338676 h 2344739"/>
              <a:gd name="connsiteX123" fmla="*/ 6068529 w 12192001"/>
              <a:gd name="connsiteY123" fmla="*/ 2337139 h 2344739"/>
              <a:gd name="connsiteX124" fmla="*/ 6048638 w 12192001"/>
              <a:gd name="connsiteY124" fmla="*/ 2337822 h 2344739"/>
              <a:gd name="connsiteX125" fmla="*/ 6041285 w 12192001"/>
              <a:gd name="connsiteY125" fmla="*/ 2329473 h 2344739"/>
              <a:gd name="connsiteX126" fmla="*/ 6010090 w 12192001"/>
              <a:gd name="connsiteY126" fmla="*/ 2324380 h 2344739"/>
              <a:gd name="connsiteX127" fmla="*/ 5957375 w 12192001"/>
              <a:gd name="connsiteY127" fmla="*/ 2328024 h 2344739"/>
              <a:gd name="connsiteX128" fmla="*/ 5758919 w 12192001"/>
              <a:gd name="connsiteY128" fmla="*/ 2343716 h 2344739"/>
              <a:gd name="connsiteX129" fmla="*/ 5626960 w 12192001"/>
              <a:gd name="connsiteY129" fmla="*/ 2344739 h 2344739"/>
              <a:gd name="connsiteX130" fmla="*/ 5470906 w 12192001"/>
              <a:gd name="connsiteY130" fmla="*/ 2330719 h 2344739"/>
              <a:gd name="connsiteX131" fmla="*/ 5432761 w 12192001"/>
              <a:gd name="connsiteY131" fmla="*/ 2319466 h 2344739"/>
              <a:gd name="connsiteX132" fmla="*/ 5381669 w 12192001"/>
              <a:gd name="connsiteY132" fmla="*/ 2301764 h 2344739"/>
              <a:gd name="connsiteX133" fmla="*/ 5261764 w 12192001"/>
              <a:gd name="connsiteY133" fmla="*/ 2281347 h 2344739"/>
              <a:gd name="connsiteX134" fmla="*/ 5222961 w 12192001"/>
              <a:gd name="connsiteY134" fmla="*/ 2270223 h 2344739"/>
              <a:gd name="connsiteX135" fmla="*/ 5174660 w 12192001"/>
              <a:gd name="connsiteY135" fmla="*/ 2267233 h 2344739"/>
              <a:gd name="connsiteX136" fmla="*/ 5156554 w 12192001"/>
              <a:gd name="connsiteY136" fmla="*/ 2260010 h 2344739"/>
              <a:gd name="connsiteX137" fmla="*/ 5142599 w 12192001"/>
              <a:gd name="connsiteY137" fmla="*/ 2256610 h 2344739"/>
              <a:gd name="connsiteX138" fmla="*/ 5139596 w 12192001"/>
              <a:gd name="connsiteY138" fmla="*/ 2254509 h 2344739"/>
              <a:gd name="connsiteX139" fmla="*/ 5121659 w 12192001"/>
              <a:gd name="connsiteY139" fmla="*/ 2243656 h 2344739"/>
              <a:gd name="connsiteX140" fmla="*/ 5065790 w 12192001"/>
              <a:gd name="connsiteY140" fmla="*/ 2250227 h 2344739"/>
              <a:gd name="connsiteX141" fmla="*/ 5011514 w 12192001"/>
              <a:gd name="connsiteY141" fmla="*/ 2233846 h 2344739"/>
              <a:gd name="connsiteX142" fmla="*/ 4840441 w 12192001"/>
              <a:gd name="connsiteY142" fmla="*/ 2209829 h 2344739"/>
              <a:gd name="connsiteX143" fmla="*/ 4762447 w 12192001"/>
              <a:gd name="connsiteY143" fmla="*/ 2182061 h 2344739"/>
              <a:gd name="connsiteX144" fmla="*/ 4723186 w 12192001"/>
              <a:gd name="connsiteY144" fmla="*/ 2173047 h 2344739"/>
              <a:gd name="connsiteX145" fmla="*/ 4721176 w 12192001"/>
              <a:gd name="connsiteY145" fmla="*/ 2172298 h 2344739"/>
              <a:gd name="connsiteX146" fmla="*/ 4722111 w 12192001"/>
              <a:gd name="connsiteY146" fmla="*/ 2172087 h 2344739"/>
              <a:gd name="connsiteX147" fmla="*/ 4717202 w 12192001"/>
              <a:gd name="connsiteY147" fmla="*/ 2170817 h 2344739"/>
              <a:gd name="connsiteX148" fmla="*/ 4721176 w 12192001"/>
              <a:gd name="connsiteY148" fmla="*/ 2172298 h 2344739"/>
              <a:gd name="connsiteX149" fmla="*/ 4715526 w 12192001"/>
              <a:gd name="connsiteY149" fmla="*/ 2173573 h 2344739"/>
              <a:gd name="connsiteX150" fmla="*/ 4515814 w 12192001"/>
              <a:gd name="connsiteY150" fmla="*/ 2163671 h 2344739"/>
              <a:gd name="connsiteX151" fmla="*/ 4428543 w 12192001"/>
              <a:gd name="connsiteY151" fmla="*/ 2153020 h 2344739"/>
              <a:gd name="connsiteX152" fmla="*/ 4362875 w 12192001"/>
              <a:gd name="connsiteY152" fmla="*/ 2151674 h 2344739"/>
              <a:gd name="connsiteX153" fmla="*/ 4316966 w 12192001"/>
              <a:gd name="connsiteY153" fmla="*/ 2158289 h 2344739"/>
              <a:gd name="connsiteX154" fmla="*/ 4315110 w 12192001"/>
              <a:gd name="connsiteY154" fmla="*/ 2156948 h 2344739"/>
              <a:gd name="connsiteX155" fmla="*/ 4295144 w 12192001"/>
              <a:gd name="connsiteY155" fmla="*/ 2155069 h 2344739"/>
              <a:gd name="connsiteX156" fmla="*/ 4290064 w 12192001"/>
              <a:gd name="connsiteY156" fmla="*/ 2157986 h 2344739"/>
              <a:gd name="connsiteX157" fmla="*/ 4276142 w 12192001"/>
              <a:gd name="connsiteY157" fmla="*/ 2157740 h 2344739"/>
              <a:gd name="connsiteX158" fmla="*/ 4248117 w 12192001"/>
              <a:gd name="connsiteY158" fmla="*/ 2160064 h 2344739"/>
              <a:gd name="connsiteX159" fmla="*/ 4202051 w 12192001"/>
              <a:gd name="connsiteY159" fmla="*/ 2157269 h 2344739"/>
              <a:gd name="connsiteX160" fmla="*/ 4201745 w 12192001"/>
              <a:gd name="connsiteY160" fmla="*/ 2156010 h 2344739"/>
              <a:gd name="connsiteX161" fmla="*/ 4191248 w 12192001"/>
              <a:gd name="connsiteY161" fmla="*/ 2150376 h 2344739"/>
              <a:gd name="connsiteX162" fmla="*/ 4142745 w 12192001"/>
              <a:gd name="connsiteY162" fmla="*/ 2134511 h 2344739"/>
              <a:gd name="connsiteX163" fmla="*/ 4083097 w 12192001"/>
              <a:gd name="connsiteY163" fmla="*/ 2107978 h 2344739"/>
              <a:gd name="connsiteX164" fmla="*/ 4074546 w 12192001"/>
              <a:gd name="connsiteY164" fmla="*/ 2107143 h 2344739"/>
              <a:gd name="connsiteX165" fmla="*/ 4074427 w 12192001"/>
              <a:gd name="connsiteY165" fmla="*/ 2106844 h 2344739"/>
              <a:gd name="connsiteX166" fmla="*/ 4065510 w 12192001"/>
              <a:gd name="connsiteY166" fmla="*/ 2105400 h 2344739"/>
              <a:gd name="connsiteX167" fmla="*/ 4058954 w 12192001"/>
              <a:gd name="connsiteY167" fmla="*/ 2105618 h 2344739"/>
              <a:gd name="connsiteX168" fmla="*/ 4042364 w 12192001"/>
              <a:gd name="connsiteY168" fmla="*/ 2103997 h 2344739"/>
              <a:gd name="connsiteX169" fmla="*/ 4036997 w 12192001"/>
              <a:gd name="connsiteY169" fmla="*/ 2101563 h 2344739"/>
              <a:gd name="connsiteX170" fmla="*/ 4035363 w 12192001"/>
              <a:gd name="connsiteY170" fmla="*/ 2097896 h 2344739"/>
              <a:gd name="connsiteX171" fmla="*/ 4033778 w 12192001"/>
              <a:gd name="connsiteY171" fmla="*/ 2098131 h 2344739"/>
              <a:gd name="connsiteX172" fmla="*/ 4004538 w 12192001"/>
              <a:gd name="connsiteY172" fmla="*/ 2085563 h 2344739"/>
              <a:gd name="connsiteX173" fmla="*/ 3936846 w 12192001"/>
              <a:gd name="connsiteY173" fmla="*/ 2068106 h 2344739"/>
              <a:gd name="connsiteX174" fmla="*/ 3897275 w 12192001"/>
              <a:gd name="connsiteY174" fmla="*/ 2062451 h 2344739"/>
              <a:gd name="connsiteX175" fmla="*/ 3789760 w 12192001"/>
              <a:gd name="connsiteY175" fmla="*/ 2042213 h 2344739"/>
              <a:gd name="connsiteX176" fmla="*/ 3682513 w 12192001"/>
              <a:gd name="connsiteY176" fmla="*/ 2018290 h 2344739"/>
              <a:gd name="connsiteX177" fmla="*/ 3610035 w 12192001"/>
              <a:gd name="connsiteY177" fmla="*/ 1986019 h 2344739"/>
              <a:gd name="connsiteX178" fmla="*/ 3603855 w 12192001"/>
              <a:gd name="connsiteY178" fmla="*/ 1987381 h 2344739"/>
              <a:gd name="connsiteX179" fmla="*/ 3594736 w 12192001"/>
              <a:gd name="connsiteY179" fmla="*/ 1987545 h 2344739"/>
              <a:gd name="connsiteX180" fmla="*/ 3594501 w 12192001"/>
              <a:gd name="connsiteY180" fmla="*/ 1987276 h 2344739"/>
              <a:gd name="connsiteX181" fmla="*/ 3585978 w 12192001"/>
              <a:gd name="connsiteY181" fmla="*/ 1987966 h 2344739"/>
              <a:gd name="connsiteX182" fmla="*/ 3536135 w 12192001"/>
              <a:gd name="connsiteY182" fmla="*/ 1978267 h 2344739"/>
              <a:gd name="connsiteX183" fmla="*/ 3473223 w 12192001"/>
              <a:gd name="connsiteY183" fmla="*/ 1974606 h 2344739"/>
              <a:gd name="connsiteX184" fmla="*/ 3400728 w 12192001"/>
              <a:gd name="connsiteY184" fmla="*/ 1962558 h 2344739"/>
              <a:gd name="connsiteX185" fmla="*/ 3363888 w 12192001"/>
              <a:gd name="connsiteY185" fmla="*/ 1979510 h 2344739"/>
              <a:gd name="connsiteX186" fmla="*/ 3344026 w 12192001"/>
              <a:gd name="connsiteY186" fmla="*/ 1981192 h 2344739"/>
              <a:gd name="connsiteX187" fmla="*/ 3341698 w 12192001"/>
              <a:gd name="connsiteY187" fmla="*/ 1980217 h 2344739"/>
              <a:gd name="connsiteX188" fmla="*/ 3262356 w 12192001"/>
              <a:gd name="connsiteY188" fmla="*/ 1986094 h 2344739"/>
              <a:gd name="connsiteX189" fmla="*/ 3142556 w 12192001"/>
              <a:gd name="connsiteY189" fmla="*/ 1993869 h 2344739"/>
              <a:gd name="connsiteX190" fmla="*/ 3030291 w 12192001"/>
              <a:gd name="connsiteY190" fmla="*/ 1996512 h 2344739"/>
              <a:gd name="connsiteX191" fmla="*/ 2781569 w 12192001"/>
              <a:gd name="connsiteY191" fmla="*/ 2018333 h 2344739"/>
              <a:gd name="connsiteX192" fmla="*/ 2646527 w 12192001"/>
              <a:gd name="connsiteY192" fmla="*/ 2028869 h 2344739"/>
              <a:gd name="connsiteX193" fmla="*/ 2568028 w 12192001"/>
              <a:gd name="connsiteY193" fmla="*/ 2002628 h 2344739"/>
              <a:gd name="connsiteX194" fmla="*/ 2443255 w 12192001"/>
              <a:gd name="connsiteY194" fmla="*/ 2016529 h 2344739"/>
              <a:gd name="connsiteX195" fmla="*/ 2315112 w 12192001"/>
              <a:gd name="connsiteY195" fmla="*/ 2024996 h 2344739"/>
              <a:gd name="connsiteX196" fmla="*/ 2208578 w 12192001"/>
              <a:gd name="connsiteY196" fmla="*/ 2019763 h 2344739"/>
              <a:gd name="connsiteX197" fmla="*/ 2094665 w 12192001"/>
              <a:gd name="connsiteY197" fmla="*/ 2003052 h 2344739"/>
              <a:gd name="connsiteX198" fmla="*/ 1997356 w 12192001"/>
              <a:gd name="connsiteY198" fmla="*/ 1995032 h 2344739"/>
              <a:gd name="connsiteX199" fmla="*/ 1928172 w 12192001"/>
              <a:gd name="connsiteY199" fmla="*/ 2016977 h 2344739"/>
              <a:gd name="connsiteX200" fmla="*/ 1921650 w 12192001"/>
              <a:gd name="connsiteY200" fmla="*/ 2012146 h 2344739"/>
              <a:gd name="connsiteX201" fmla="*/ 1873080 w 12192001"/>
              <a:gd name="connsiteY201" fmla="*/ 2013741 h 2344739"/>
              <a:gd name="connsiteX202" fmla="*/ 1786655 w 12192001"/>
              <a:gd name="connsiteY202" fmla="*/ 2041363 h 2344739"/>
              <a:gd name="connsiteX203" fmla="*/ 1738204 w 12192001"/>
              <a:gd name="connsiteY203" fmla="*/ 2036312 h 2344739"/>
              <a:gd name="connsiteX204" fmla="*/ 1675071 w 12192001"/>
              <a:gd name="connsiteY204" fmla="*/ 2019963 h 2344739"/>
              <a:gd name="connsiteX205" fmla="*/ 1608669 w 12192001"/>
              <a:gd name="connsiteY205" fmla="*/ 2013066 h 2344739"/>
              <a:gd name="connsiteX206" fmla="*/ 1496110 w 12192001"/>
              <a:gd name="connsiteY206" fmla="*/ 1987476 h 2344739"/>
              <a:gd name="connsiteX207" fmla="*/ 1149979 w 12192001"/>
              <a:gd name="connsiteY207" fmla="*/ 1938041 h 2344739"/>
              <a:gd name="connsiteX208" fmla="*/ 858269 w 12192001"/>
              <a:gd name="connsiteY208" fmla="*/ 1928608 h 2344739"/>
              <a:gd name="connsiteX209" fmla="*/ 837540 w 12192001"/>
              <a:gd name="connsiteY209" fmla="*/ 1929821 h 2344739"/>
              <a:gd name="connsiteX210" fmla="*/ 816809 w 12192001"/>
              <a:gd name="connsiteY210" fmla="*/ 1927857 h 2344739"/>
              <a:gd name="connsiteX211" fmla="*/ 811506 w 12192001"/>
              <a:gd name="connsiteY211" fmla="*/ 1930751 h 2344739"/>
              <a:gd name="connsiteX212" fmla="*/ 797041 w 12192001"/>
              <a:gd name="connsiteY212" fmla="*/ 1930446 h 2344739"/>
              <a:gd name="connsiteX213" fmla="*/ 767901 w 12192001"/>
              <a:gd name="connsiteY213" fmla="*/ 1932653 h 2344739"/>
              <a:gd name="connsiteX214" fmla="*/ 763053 w 12192001"/>
              <a:gd name="connsiteY214" fmla="*/ 1930432 h 2344739"/>
              <a:gd name="connsiteX215" fmla="*/ 720047 w 12192001"/>
              <a:gd name="connsiteY215" fmla="*/ 1929661 h 2344739"/>
              <a:gd name="connsiteX216" fmla="*/ 719742 w 12192001"/>
              <a:gd name="connsiteY216" fmla="*/ 1928399 h 2344739"/>
              <a:gd name="connsiteX217" fmla="*/ 708875 w 12192001"/>
              <a:gd name="connsiteY217" fmla="*/ 1922722 h 2344739"/>
              <a:gd name="connsiteX218" fmla="*/ 596792 w 12192001"/>
              <a:gd name="connsiteY218" fmla="*/ 1879864 h 2344739"/>
              <a:gd name="connsiteX219" fmla="*/ 578535 w 12192001"/>
              <a:gd name="connsiteY219" fmla="*/ 1877212 h 2344739"/>
              <a:gd name="connsiteX220" fmla="*/ 571717 w 12192001"/>
              <a:gd name="connsiteY220" fmla="*/ 1877401 h 2344739"/>
              <a:gd name="connsiteX221" fmla="*/ 445099 w 12192001"/>
              <a:gd name="connsiteY221" fmla="*/ 1839371 h 2344739"/>
              <a:gd name="connsiteX222" fmla="*/ 404015 w 12192001"/>
              <a:gd name="connsiteY222" fmla="*/ 1833548 h 2344739"/>
              <a:gd name="connsiteX223" fmla="*/ 292435 w 12192001"/>
              <a:gd name="connsiteY223" fmla="*/ 1812852 h 2344739"/>
              <a:gd name="connsiteX224" fmla="*/ 118381 w 12192001"/>
              <a:gd name="connsiteY224" fmla="*/ 1761047 h 2344739"/>
              <a:gd name="connsiteX225" fmla="*/ 15526 w 12192001"/>
              <a:gd name="connsiteY225" fmla="*/ 1758191 h 2344739"/>
              <a:gd name="connsiteX226" fmla="*/ 2 w 12192001"/>
              <a:gd name="connsiteY226" fmla="*/ 1752722 h 2344739"/>
              <a:gd name="connsiteX227" fmla="*/ 1 w 12192001"/>
              <a:gd name="connsiteY227" fmla="*/ 762497 h 2344739"/>
              <a:gd name="connsiteX228" fmla="*/ 0 w 12192001"/>
              <a:gd name="connsiteY228" fmla="*/ 762497 h 2344739"/>
              <a:gd name="connsiteX229" fmla="*/ 0 w 12192001"/>
              <a:gd name="connsiteY229" fmla="*/ 222213 h 2344739"/>
              <a:gd name="connsiteX230" fmla="*/ 0 w 12192001"/>
              <a:gd name="connsiteY230"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97041 w 12192001"/>
              <a:gd name="connsiteY211" fmla="*/ 1930446 h 2344739"/>
              <a:gd name="connsiteX212" fmla="*/ 767901 w 12192001"/>
              <a:gd name="connsiteY212" fmla="*/ 1932653 h 2344739"/>
              <a:gd name="connsiteX213" fmla="*/ 763053 w 12192001"/>
              <a:gd name="connsiteY213" fmla="*/ 1930432 h 2344739"/>
              <a:gd name="connsiteX214" fmla="*/ 720047 w 12192001"/>
              <a:gd name="connsiteY214" fmla="*/ 1929661 h 2344739"/>
              <a:gd name="connsiteX215" fmla="*/ 719742 w 12192001"/>
              <a:gd name="connsiteY215" fmla="*/ 1928399 h 2344739"/>
              <a:gd name="connsiteX216" fmla="*/ 708875 w 12192001"/>
              <a:gd name="connsiteY216" fmla="*/ 1922722 h 2344739"/>
              <a:gd name="connsiteX217" fmla="*/ 596792 w 12192001"/>
              <a:gd name="connsiteY217" fmla="*/ 1879864 h 2344739"/>
              <a:gd name="connsiteX218" fmla="*/ 578535 w 12192001"/>
              <a:gd name="connsiteY218" fmla="*/ 1877212 h 2344739"/>
              <a:gd name="connsiteX219" fmla="*/ 571717 w 12192001"/>
              <a:gd name="connsiteY219" fmla="*/ 1877401 h 2344739"/>
              <a:gd name="connsiteX220" fmla="*/ 445099 w 12192001"/>
              <a:gd name="connsiteY220" fmla="*/ 1839371 h 2344739"/>
              <a:gd name="connsiteX221" fmla="*/ 404015 w 12192001"/>
              <a:gd name="connsiteY221" fmla="*/ 1833548 h 2344739"/>
              <a:gd name="connsiteX222" fmla="*/ 292435 w 12192001"/>
              <a:gd name="connsiteY222" fmla="*/ 1812852 h 2344739"/>
              <a:gd name="connsiteX223" fmla="*/ 118381 w 12192001"/>
              <a:gd name="connsiteY223" fmla="*/ 1761047 h 2344739"/>
              <a:gd name="connsiteX224" fmla="*/ 15526 w 12192001"/>
              <a:gd name="connsiteY224" fmla="*/ 1758191 h 2344739"/>
              <a:gd name="connsiteX225" fmla="*/ 2 w 12192001"/>
              <a:gd name="connsiteY225" fmla="*/ 1752722 h 2344739"/>
              <a:gd name="connsiteX226" fmla="*/ 1 w 12192001"/>
              <a:gd name="connsiteY226" fmla="*/ 762497 h 2344739"/>
              <a:gd name="connsiteX227" fmla="*/ 0 w 12192001"/>
              <a:gd name="connsiteY227" fmla="*/ 762497 h 2344739"/>
              <a:gd name="connsiteX228" fmla="*/ 0 w 12192001"/>
              <a:gd name="connsiteY228" fmla="*/ 222213 h 2344739"/>
              <a:gd name="connsiteX229" fmla="*/ 0 w 12192001"/>
              <a:gd name="connsiteY229"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97041 w 12192001"/>
              <a:gd name="connsiteY211" fmla="*/ 1930446 h 2344739"/>
              <a:gd name="connsiteX212" fmla="*/ 767901 w 12192001"/>
              <a:gd name="connsiteY212" fmla="*/ 1932653 h 2344739"/>
              <a:gd name="connsiteX213" fmla="*/ 763053 w 12192001"/>
              <a:gd name="connsiteY213" fmla="*/ 1930432 h 2344739"/>
              <a:gd name="connsiteX214" fmla="*/ 720047 w 12192001"/>
              <a:gd name="connsiteY214" fmla="*/ 1929661 h 2344739"/>
              <a:gd name="connsiteX215" fmla="*/ 719742 w 12192001"/>
              <a:gd name="connsiteY215" fmla="*/ 1928399 h 2344739"/>
              <a:gd name="connsiteX216" fmla="*/ 708875 w 12192001"/>
              <a:gd name="connsiteY216" fmla="*/ 1922722 h 2344739"/>
              <a:gd name="connsiteX217" fmla="*/ 596792 w 12192001"/>
              <a:gd name="connsiteY217" fmla="*/ 1879864 h 2344739"/>
              <a:gd name="connsiteX218" fmla="*/ 578535 w 12192001"/>
              <a:gd name="connsiteY218" fmla="*/ 1877212 h 2344739"/>
              <a:gd name="connsiteX219" fmla="*/ 571717 w 12192001"/>
              <a:gd name="connsiteY219" fmla="*/ 1877401 h 2344739"/>
              <a:gd name="connsiteX220" fmla="*/ 445099 w 12192001"/>
              <a:gd name="connsiteY220" fmla="*/ 1839371 h 2344739"/>
              <a:gd name="connsiteX221" fmla="*/ 404015 w 12192001"/>
              <a:gd name="connsiteY221" fmla="*/ 1833548 h 2344739"/>
              <a:gd name="connsiteX222" fmla="*/ 292435 w 12192001"/>
              <a:gd name="connsiteY222" fmla="*/ 1812852 h 2344739"/>
              <a:gd name="connsiteX223" fmla="*/ 118381 w 12192001"/>
              <a:gd name="connsiteY223" fmla="*/ 1761047 h 2344739"/>
              <a:gd name="connsiteX224" fmla="*/ 15526 w 12192001"/>
              <a:gd name="connsiteY224" fmla="*/ 1758191 h 2344739"/>
              <a:gd name="connsiteX225" fmla="*/ 2 w 12192001"/>
              <a:gd name="connsiteY225" fmla="*/ 1752722 h 2344739"/>
              <a:gd name="connsiteX226" fmla="*/ 1 w 12192001"/>
              <a:gd name="connsiteY226" fmla="*/ 762497 h 2344739"/>
              <a:gd name="connsiteX227" fmla="*/ 0 w 12192001"/>
              <a:gd name="connsiteY227" fmla="*/ 762497 h 2344739"/>
              <a:gd name="connsiteX228" fmla="*/ 0 w 12192001"/>
              <a:gd name="connsiteY228" fmla="*/ 222213 h 2344739"/>
              <a:gd name="connsiteX229" fmla="*/ 0 w 12192001"/>
              <a:gd name="connsiteY229"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97041 w 12192001"/>
              <a:gd name="connsiteY211" fmla="*/ 1930446 h 2344739"/>
              <a:gd name="connsiteX212" fmla="*/ 767901 w 12192001"/>
              <a:gd name="connsiteY212" fmla="*/ 1932653 h 2344739"/>
              <a:gd name="connsiteX213" fmla="*/ 763053 w 12192001"/>
              <a:gd name="connsiteY213" fmla="*/ 1930432 h 2344739"/>
              <a:gd name="connsiteX214" fmla="*/ 720047 w 12192001"/>
              <a:gd name="connsiteY214" fmla="*/ 1929661 h 2344739"/>
              <a:gd name="connsiteX215" fmla="*/ 719742 w 12192001"/>
              <a:gd name="connsiteY215" fmla="*/ 1928399 h 2344739"/>
              <a:gd name="connsiteX216" fmla="*/ 708875 w 12192001"/>
              <a:gd name="connsiteY216" fmla="*/ 1922722 h 2344739"/>
              <a:gd name="connsiteX217" fmla="*/ 596792 w 12192001"/>
              <a:gd name="connsiteY217" fmla="*/ 1879864 h 2344739"/>
              <a:gd name="connsiteX218" fmla="*/ 578535 w 12192001"/>
              <a:gd name="connsiteY218" fmla="*/ 1877212 h 2344739"/>
              <a:gd name="connsiteX219" fmla="*/ 571717 w 12192001"/>
              <a:gd name="connsiteY219" fmla="*/ 1877401 h 2344739"/>
              <a:gd name="connsiteX220" fmla="*/ 445099 w 12192001"/>
              <a:gd name="connsiteY220" fmla="*/ 1839371 h 2344739"/>
              <a:gd name="connsiteX221" fmla="*/ 404015 w 12192001"/>
              <a:gd name="connsiteY221" fmla="*/ 1833548 h 2344739"/>
              <a:gd name="connsiteX222" fmla="*/ 292435 w 12192001"/>
              <a:gd name="connsiteY222" fmla="*/ 1812852 h 2344739"/>
              <a:gd name="connsiteX223" fmla="*/ 118381 w 12192001"/>
              <a:gd name="connsiteY223" fmla="*/ 1761047 h 2344739"/>
              <a:gd name="connsiteX224" fmla="*/ 15526 w 12192001"/>
              <a:gd name="connsiteY224" fmla="*/ 1758191 h 2344739"/>
              <a:gd name="connsiteX225" fmla="*/ 2 w 12192001"/>
              <a:gd name="connsiteY225" fmla="*/ 1752722 h 2344739"/>
              <a:gd name="connsiteX226" fmla="*/ 1 w 12192001"/>
              <a:gd name="connsiteY226" fmla="*/ 762497 h 2344739"/>
              <a:gd name="connsiteX227" fmla="*/ 0 w 12192001"/>
              <a:gd name="connsiteY227" fmla="*/ 762497 h 2344739"/>
              <a:gd name="connsiteX228" fmla="*/ 0 w 12192001"/>
              <a:gd name="connsiteY228" fmla="*/ 222213 h 2344739"/>
              <a:gd name="connsiteX229" fmla="*/ 0 w 12192001"/>
              <a:gd name="connsiteY229"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97041 w 12192001"/>
              <a:gd name="connsiteY211" fmla="*/ 1930446 h 2344739"/>
              <a:gd name="connsiteX212" fmla="*/ 767901 w 12192001"/>
              <a:gd name="connsiteY212" fmla="*/ 1932653 h 2344739"/>
              <a:gd name="connsiteX213" fmla="*/ 720047 w 12192001"/>
              <a:gd name="connsiteY213" fmla="*/ 1929661 h 2344739"/>
              <a:gd name="connsiteX214" fmla="*/ 719742 w 12192001"/>
              <a:gd name="connsiteY214" fmla="*/ 1928399 h 2344739"/>
              <a:gd name="connsiteX215" fmla="*/ 708875 w 12192001"/>
              <a:gd name="connsiteY215" fmla="*/ 1922722 h 2344739"/>
              <a:gd name="connsiteX216" fmla="*/ 596792 w 12192001"/>
              <a:gd name="connsiteY216" fmla="*/ 1879864 h 2344739"/>
              <a:gd name="connsiteX217" fmla="*/ 578535 w 12192001"/>
              <a:gd name="connsiteY217" fmla="*/ 1877212 h 2344739"/>
              <a:gd name="connsiteX218" fmla="*/ 571717 w 12192001"/>
              <a:gd name="connsiteY218" fmla="*/ 1877401 h 2344739"/>
              <a:gd name="connsiteX219" fmla="*/ 445099 w 12192001"/>
              <a:gd name="connsiteY219" fmla="*/ 1839371 h 2344739"/>
              <a:gd name="connsiteX220" fmla="*/ 404015 w 12192001"/>
              <a:gd name="connsiteY220" fmla="*/ 1833548 h 2344739"/>
              <a:gd name="connsiteX221" fmla="*/ 292435 w 12192001"/>
              <a:gd name="connsiteY221" fmla="*/ 1812852 h 2344739"/>
              <a:gd name="connsiteX222" fmla="*/ 118381 w 12192001"/>
              <a:gd name="connsiteY222" fmla="*/ 1761047 h 2344739"/>
              <a:gd name="connsiteX223" fmla="*/ 15526 w 12192001"/>
              <a:gd name="connsiteY223" fmla="*/ 1758191 h 2344739"/>
              <a:gd name="connsiteX224" fmla="*/ 2 w 12192001"/>
              <a:gd name="connsiteY224" fmla="*/ 1752722 h 2344739"/>
              <a:gd name="connsiteX225" fmla="*/ 1 w 12192001"/>
              <a:gd name="connsiteY225" fmla="*/ 762497 h 2344739"/>
              <a:gd name="connsiteX226" fmla="*/ 0 w 12192001"/>
              <a:gd name="connsiteY226" fmla="*/ 762497 h 2344739"/>
              <a:gd name="connsiteX227" fmla="*/ 0 w 12192001"/>
              <a:gd name="connsiteY227" fmla="*/ 222213 h 2344739"/>
              <a:gd name="connsiteX228" fmla="*/ 0 w 12192001"/>
              <a:gd name="connsiteY228"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67901 w 12192001"/>
              <a:gd name="connsiteY211" fmla="*/ 1932653 h 2344739"/>
              <a:gd name="connsiteX212" fmla="*/ 720047 w 12192001"/>
              <a:gd name="connsiteY212" fmla="*/ 1929661 h 2344739"/>
              <a:gd name="connsiteX213" fmla="*/ 719742 w 12192001"/>
              <a:gd name="connsiteY213" fmla="*/ 1928399 h 2344739"/>
              <a:gd name="connsiteX214" fmla="*/ 708875 w 12192001"/>
              <a:gd name="connsiteY214" fmla="*/ 1922722 h 2344739"/>
              <a:gd name="connsiteX215" fmla="*/ 596792 w 12192001"/>
              <a:gd name="connsiteY215" fmla="*/ 1879864 h 2344739"/>
              <a:gd name="connsiteX216" fmla="*/ 578535 w 12192001"/>
              <a:gd name="connsiteY216" fmla="*/ 1877212 h 2344739"/>
              <a:gd name="connsiteX217" fmla="*/ 571717 w 12192001"/>
              <a:gd name="connsiteY217" fmla="*/ 1877401 h 2344739"/>
              <a:gd name="connsiteX218" fmla="*/ 445099 w 12192001"/>
              <a:gd name="connsiteY218" fmla="*/ 1839371 h 2344739"/>
              <a:gd name="connsiteX219" fmla="*/ 404015 w 12192001"/>
              <a:gd name="connsiteY219" fmla="*/ 1833548 h 2344739"/>
              <a:gd name="connsiteX220" fmla="*/ 292435 w 12192001"/>
              <a:gd name="connsiteY220" fmla="*/ 1812852 h 2344739"/>
              <a:gd name="connsiteX221" fmla="*/ 118381 w 12192001"/>
              <a:gd name="connsiteY221" fmla="*/ 1761047 h 2344739"/>
              <a:gd name="connsiteX222" fmla="*/ 15526 w 12192001"/>
              <a:gd name="connsiteY222" fmla="*/ 1758191 h 2344739"/>
              <a:gd name="connsiteX223" fmla="*/ 2 w 12192001"/>
              <a:gd name="connsiteY223" fmla="*/ 1752722 h 2344739"/>
              <a:gd name="connsiteX224" fmla="*/ 1 w 12192001"/>
              <a:gd name="connsiteY224" fmla="*/ 762497 h 2344739"/>
              <a:gd name="connsiteX225" fmla="*/ 0 w 12192001"/>
              <a:gd name="connsiteY225" fmla="*/ 762497 h 2344739"/>
              <a:gd name="connsiteX226" fmla="*/ 0 w 12192001"/>
              <a:gd name="connsiteY226" fmla="*/ 222213 h 2344739"/>
              <a:gd name="connsiteX227" fmla="*/ 0 w 12192001"/>
              <a:gd name="connsiteY227"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20047 w 12192001"/>
              <a:gd name="connsiteY211" fmla="*/ 1929661 h 2344739"/>
              <a:gd name="connsiteX212" fmla="*/ 719742 w 12192001"/>
              <a:gd name="connsiteY212" fmla="*/ 1928399 h 2344739"/>
              <a:gd name="connsiteX213" fmla="*/ 708875 w 12192001"/>
              <a:gd name="connsiteY213" fmla="*/ 1922722 h 2344739"/>
              <a:gd name="connsiteX214" fmla="*/ 596792 w 12192001"/>
              <a:gd name="connsiteY214" fmla="*/ 1879864 h 2344739"/>
              <a:gd name="connsiteX215" fmla="*/ 578535 w 12192001"/>
              <a:gd name="connsiteY215" fmla="*/ 1877212 h 2344739"/>
              <a:gd name="connsiteX216" fmla="*/ 571717 w 12192001"/>
              <a:gd name="connsiteY216" fmla="*/ 1877401 h 2344739"/>
              <a:gd name="connsiteX217" fmla="*/ 445099 w 12192001"/>
              <a:gd name="connsiteY217" fmla="*/ 1839371 h 2344739"/>
              <a:gd name="connsiteX218" fmla="*/ 404015 w 12192001"/>
              <a:gd name="connsiteY218" fmla="*/ 1833548 h 2344739"/>
              <a:gd name="connsiteX219" fmla="*/ 292435 w 12192001"/>
              <a:gd name="connsiteY219" fmla="*/ 1812852 h 2344739"/>
              <a:gd name="connsiteX220" fmla="*/ 118381 w 12192001"/>
              <a:gd name="connsiteY220" fmla="*/ 1761047 h 2344739"/>
              <a:gd name="connsiteX221" fmla="*/ 15526 w 12192001"/>
              <a:gd name="connsiteY221" fmla="*/ 1758191 h 2344739"/>
              <a:gd name="connsiteX222" fmla="*/ 2 w 12192001"/>
              <a:gd name="connsiteY222" fmla="*/ 1752722 h 2344739"/>
              <a:gd name="connsiteX223" fmla="*/ 1 w 12192001"/>
              <a:gd name="connsiteY223" fmla="*/ 762497 h 2344739"/>
              <a:gd name="connsiteX224" fmla="*/ 0 w 12192001"/>
              <a:gd name="connsiteY224" fmla="*/ 762497 h 2344739"/>
              <a:gd name="connsiteX225" fmla="*/ 0 w 12192001"/>
              <a:gd name="connsiteY225" fmla="*/ 222213 h 2344739"/>
              <a:gd name="connsiteX226" fmla="*/ 0 w 12192001"/>
              <a:gd name="connsiteY226"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20047 w 12192001"/>
              <a:gd name="connsiteY211" fmla="*/ 1929661 h 2344739"/>
              <a:gd name="connsiteX212" fmla="*/ 719742 w 12192001"/>
              <a:gd name="connsiteY212" fmla="*/ 1928399 h 2344739"/>
              <a:gd name="connsiteX213" fmla="*/ 708875 w 12192001"/>
              <a:gd name="connsiteY213" fmla="*/ 1922722 h 2344739"/>
              <a:gd name="connsiteX214" fmla="*/ 596792 w 12192001"/>
              <a:gd name="connsiteY214" fmla="*/ 1879864 h 2344739"/>
              <a:gd name="connsiteX215" fmla="*/ 578535 w 12192001"/>
              <a:gd name="connsiteY215" fmla="*/ 1877212 h 2344739"/>
              <a:gd name="connsiteX216" fmla="*/ 571717 w 12192001"/>
              <a:gd name="connsiteY216" fmla="*/ 1877401 h 2344739"/>
              <a:gd name="connsiteX217" fmla="*/ 445099 w 12192001"/>
              <a:gd name="connsiteY217" fmla="*/ 1839371 h 2344739"/>
              <a:gd name="connsiteX218" fmla="*/ 404015 w 12192001"/>
              <a:gd name="connsiteY218" fmla="*/ 1833548 h 2344739"/>
              <a:gd name="connsiteX219" fmla="*/ 292435 w 12192001"/>
              <a:gd name="connsiteY219" fmla="*/ 1812852 h 2344739"/>
              <a:gd name="connsiteX220" fmla="*/ 118381 w 12192001"/>
              <a:gd name="connsiteY220" fmla="*/ 1761047 h 2344739"/>
              <a:gd name="connsiteX221" fmla="*/ 15526 w 12192001"/>
              <a:gd name="connsiteY221" fmla="*/ 1758191 h 2344739"/>
              <a:gd name="connsiteX222" fmla="*/ 2 w 12192001"/>
              <a:gd name="connsiteY222" fmla="*/ 1752722 h 2344739"/>
              <a:gd name="connsiteX223" fmla="*/ 1 w 12192001"/>
              <a:gd name="connsiteY223" fmla="*/ 762497 h 2344739"/>
              <a:gd name="connsiteX224" fmla="*/ 0 w 12192001"/>
              <a:gd name="connsiteY224" fmla="*/ 222213 h 2344739"/>
              <a:gd name="connsiteX225" fmla="*/ 0 w 12192001"/>
              <a:gd name="connsiteY225"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95958 w 12193149"/>
              <a:gd name="connsiteY67" fmla="*/ 1903228 h 2344739"/>
              <a:gd name="connsiteX68" fmla="*/ 9190394 w 12193149"/>
              <a:gd name="connsiteY68" fmla="*/ 1912467 h 2344739"/>
              <a:gd name="connsiteX69" fmla="*/ 9114960 w 12193149"/>
              <a:gd name="connsiteY69" fmla="*/ 1919069 h 2344739"/>
              <a:gd name="connsiteX70" fmla="*/ 9054601 w 12193149"/>
              <a:gd name="connsiteY70" fmla="*/ 1910755 h 2344739"/>
              <a:gd name="connsiteX71" fmla="*/ 9006634 w 12193149"/>
              <a:gd name="connsiteY71" fmla="*/ 1914040 h 2344739"/>
              <a:gd name="connsiteX72" fmla="*/ 9006349 w 12193149"/>
              <a:gd name="connsiteY72" fmla="*/ 1913800 h 2344739"/>
              <a:gd name="connsiteX73" fmla="*/ 8997380 w 12193149"/>
              <a:gd name="connsiteY73" fmla="*/ 1915011 h 2344739"/>
              <a:gd name="connsiteX74" fmla="*/ 8991542 w 12193149"/>
              <a:gd name="connsiteY74" fmla="*/ 1917072 h 2344739"/>
              <a:gd name="connsiteX75" fmla="*/ 8975485 w 12193149"/>
              <a:gd name="connsiteY75" fmla="*/ 1920298 h 2344739"/>
              <a:gd name="connsiteX76" fmla="*/ 8969159 w 12193149"/>
              <a:gd name="connsiteY76" fmla="*/ 1919598 h 2344739"/>
              <a:gd name="connsiteX77" fmla="*/ 8964196 w 12193149"/>
              <a:gd name="connsiteY77" fmla="*/ 1917373 h 2344739"/>
              <a:gd name="connsiteX78" fmla="*/ 8930136 w 12193149"/>
              <a:gd name="connsiteY78" fmla="*/ 1914185 h 2344739"/>
              <a:gd name="connsiteX79" fmla="*/ 8753592 w 12193149"/>
              <a:gd name="connsiteY79" fmla="*/ 1933417 h 2344739"/>
              <a:gd name="connsiteX80" fmla="*/ 8708995 w 12193149"/>
              <a:gd name="connsiteY80" fmla="*/ 1935518 h 2344739"/>
              <a:gd name="connsiteX81" fmla="*/ 8597219 w 12193149"/>
              <a:gd name="connsiteY81" fmla="*/ 1944090 h 2344739"/>
              <a:gd name="connsiteX82" fmla="*/ 8526378 w 12193149"/>
              <a:gd name="connsiteY82" fmla="*/ 1929248 h 2344739"/>
              <a:gd name="connsiteX83" fmla="*/ 8512131 w 12193149"/>
              <a:gd name="connsiteY83" fmla="*/ 1935163 h 2344739"/>
              <a:gd name="connsiteX84" fmla="*/ 8507315 w 12193149"/>
              <a:gd name="connsiteY84" fmla="*/ 1938164 h 2344739"/>
              <a:gd name="connsiteX85" fmla="*/ 8499116 w 12193149"/>
              <a:gd name="connsiteY85" fmla="*/ 1940902 h 2344739"/>
              <a:gd name="connsiteX86" fmla="*/ 8498742 w 12193149"/>
              <a:gd name="connsiteY86" fmla="*/ 1940723 h 2344739"/>
              <a:gd name="connsiteX87" fmla="*/ 8491397 w 12193149"/>
              <a:gd name="connsiteY87" fmla="*/ 1943773 h 2344739"/>
              <a:gd name="connsiteX88" fmla="*/ 8368330 w 12193149"/>
              <a:gd name="connsiteY88" fmla="*/ 1957815 h 2344739"/>
              <a:gd name="connsiteX89" fmla="*/ 8354947 w 12193149"/>
              <a:gd name="connsiteY89" fmla="*/ 1958009 h 2344739"/>
              <a:gd name="connsiteX90" fmla="*/ 8353521 w 12193149"/>
              <a:gd name="connsiteY90" fmla="*/ 1957169 h 2344739"/>
              <a:gd name="connsiteX91" fmla="*/ 8321252 w 12193149"/>
              <a:gd name="connsiteY91" fmla="*/ 1974587 h 2344739"/>
              <a:gd name="connsiteX92" fmla="*/ 8315581 w 12193149"/>
              <a:gd name="connsiteY92" fmla="*/ 1974913 h 2344739"/>
              <a:gd name="connsiteX93" fmla="*/ 8296322 w 12193149"/>
              <a:gd name="connsiteY93" fmla="*/ 1988808 h 2344739"/>
              <a:gd name="connsiteX94" fmla="*/ 8285424 w 12193149"/>
              <a:gd name="connsiteY94" fmla="*/ 1994631 h 2344739"/>
              <a:gd name="connsiteX95" fmla="*/ 8284298 w 12193149"/>
              <a:gd name="connsiteY95" fmla="*/ 1999074 h 2344739"/>
              <a:gd name="connsiteX96" fmla="*/ 8267224 w 12193149"/>
              <a:gd name="connsiteY96" fmla="*/ 2006249 h 2344739"/>
              <a:gd name="connsiteX97" fmla="*/ 8264525 w 12193149"/>
              <a:gd name="connsiteY97" fmla="*/ 2006019 h 2344739"/>
              <a:gd name="connsiteX98" fmla="*/ 8253181 w 12193149"/>
              <a:gd name="connsiteY98" fmla="*/ 2015862 h 2344739"/>
              <a:gd name="connsiteX99" fmla="*/ 8246982 w 12193149"/>
              <a:gd name="connsiteY99" fmla="*/ 2028854 h 2344739"/>
              <a:gd name="connsiteX100" fmla="*/ 8091420 w 12193149"/>
              <a:gd name="connsiteY100" fmla="*/ 2075015 h 2344739"/>
              <a:gd name="connsiteX101" fmla="*/ 7906555 w 12193149"/>
              <a:gd name="connsiteY101" fmla="*/ 2116988 h 2344739"/>
              <a:gd name="connsiteX102" fmla="*/ 7719893 w 12193149"/>
              <a:gd name="connsiteY102" fmla="*/ 2142703 h 2344739"/>
              <a:gd name="connsiteX103" fmla="*/ 7615495 w 12193149"/>
              <a:gd name="connsiteY103" fmla="*/ 2139232 h 2344739"/>
              <a:gd name="connsiteX104" fmla="*/ 7528691 w 12193149"/>
              <a:gd name="connsiteY104" fmla="*/ 2145060 h 2344739"/>
              <a:gd name="connsiteX105" fmla="*/ 7520719 w 12193149"/>
              <a:gd name="connsiteY105" fmla="*/ 2147613 h 2344739"/>
              <a:gd name="connsiteX106" fmla="*/ 7508559 w 12193149"/>
              <a:gd name="connsiteY106" fmla="*/ 2148948 h 2344739"/>
              <a:gd name="connsiteX107" fmla="*/ 7508188 w 12193149"/>
              <a:gd name="connsiteY107" fmla="*/ 2148621 h 2344739"/>
              <a:gd name="connsiteX108" fmla="*/ 7496943 w 12193149"/>
              <a:gd name="connsiteY108" fmla="*/ 2150573 h 2344739"/>
              <a:gd name="connsiteX109" fmla="*/ 7406539 w 12193149"/>
              <a:gd name="connsiteY109" fmla="*/ 2142468 h 2344739"/>
              <a:gd name="connsiteX110" fmla="*/ 7219707 w 12193149"/>
              <a:gd name="connsiteY110" fmla="*/ 2156680 h 2344739"/>
              <a:gd name="connsiteX111" fmla="*/ 7202249 w 12193149"/>
              <a:gd name="connsiteY111" fmla="*/ 2161230 h 2344739"/>
              <a:gd name="connsiteX112" fmla="*/ 7198152 w 12193149"/>
              <a:gd name="connsiteY112" fmla="*/ 2166588 h 2344739"/>
              <a:gd name="connsiteX113" fmla="*/ 7171956 w 12193149"/>
              <a:gd name="connsiteY113" fmla="*/ 2171236 h 2344739"/>
              <a:gd name="connsiteX114" fmla="*/ 7098136 w 12193149"/>
              <a:gd name="connsiteY114" fmla="*/ 2183464 h 2344739"/>
              <a:gd name="connsiteX115" fmla="*/ 7019644 w 12193149"/>
              <a:gd name="connsiteY115" fmla="*/ 2183090 h 2344739"/>
              <a:gd name="connsiteX116" fmla="*/ 6905294 w 12193149"/>
              <a:gd name="connsiteY116" fmla="*/ 2212596 h 2344739"/>
              <a:gd name="connsiteX117" fmla="*/ 6709370 w 12193149"/>
              <a:gd name="connsiteY117" fmla="*/ 2240551 h 2344739"/>
              <a:gd name="connsiteX118" fmla="*/ 6550602 w 12193149"/>
              <a:gd name="connsiteY118" fmla="*/ 2269327 h 2344739"/>
              <a:gd name="connsiteX119" fmla="*/ 6318708 w 12193149"/>
              <a:gd name="connsiteY119" fmla="*/ 2316127 h 2344739"/>
              <a:gd name="connsiteX120" fmla="*/ 6169822 w 12193149"/>
              <a:gd name="connsiteY120" fmla="*/ 2318214 h 2344739"/>
              <a:gd name="connsiteX121" fmla="*/ 6074996 w 12193149"/>
              <a:gd name="connsiteY121" fmla="*/ 2338676 h 2344739"/>
              <a:gd name="connsiteX122" fmla="*/ 6069677 w 12193149"/>
              <a:gd name="connsiteY122" fmla="*/ 2337139 h 2344739"/>
              <a:gd name="connsiteX123" fmla="*/ 6049786 w 12193149"/>
              <a:gd name="connsiteY123" fmla="*/ 2337822 h 2344739"/>
              <a:gd name="connsiteX124" fmla="*/ 6042433 w 12193149"/>
              <a:gd name="connsiteY124" fmla="*/ 2329473 h 2344739"/>
              <a:gd name="connsiteX125" fmla="*/ 6011238 w 12193149"/>
              <a:gd name="connsiteY125" fmla="*/ 2324380 h 2344739"/>
              <a:gd name="connsiteX126" fmla="*/ 5958523 w 12193149"/>
              <a:gd name="connsiteY126" fmla="*/ 2328024 h 2344739"/>
              <a:gd name="connsiteX127" fmla="*/ 5760067 w 12193149"/>
              <a:gd name="connsiteY127" fmla="*/ 2343716 h 2344739"/>
              <a:gd name="connsiteX128" fmla="*/ 5628108 w 12193149"/>
              <a:gd name="connsiteY128" fmla="*/ 2344739 h 2344739"/>
              <a:gd name="connsiteX129" fmla="*/ 5472054 w 12193149"/>
              <a:gd name="connsiteY129" fmla="*/ 2330719 h 2344739"/>
              <a:gd name="connsiteX130" fmla="*/ 5433909 w 12193149"/>
              <a:gd name="connsiteY130" fmla="*/ 2319466 h 2344739"/>
              <a:gd name="connsiteX131" fmla="*/ 5382817 w 12193149"/>
              <a:gd name="connsiteY131" fmla="*/ 2301764 h 2344739"/>
              <a:gd name="connsiteX132" fmla="*/ 5262912 w 12193149"/>
              <a:gd name="connsiteY132" fmla="*/ 2281347 h 2344739"/>
              <a:gd name="connsiteX133" fmla="*/ 5224109 w 12193149"/>
              <a:gd name="connsiteY133" fmla="*/ 2270223 h 2344739"/>
              <a:gd name="connsiteX134" fmla="*/ 5175808 w 12193149"/>
              <a:gd name="connsiteY134" fmla="*/ 2267233 h 2344739"/>
              <a:gd name="connsiteX135" fmla="*/ 5157702 w 12193149"/>
              <a:gd name="connsiteY135" fmla="*/ 2260010 h 2344739"/>
              <a:gd name="connsiteX136" fmla="*/ 5143747 w 12193149"/>
              <a:gd name="connsiteY136" fmla="*/ 2256610 h 2344739"/>
              <a:gd name="connsiteX137" fmla="*/ 5140744 w 12193149"/>
              <a:gd name="connsiteY137" fmla="*/ 2254509 h 2344739"/>
              <a:gd name="connsiteX138" fmla="*/ 5122807 w 12193149"/>
              <a:gd name="connsiteY138" fmla="*/ 2243656 h 2344739"/>
              <a:gd name="connsiteX139" fmla="*/ 5066938 w 12193149"/>
              <a:gd name="connsiteY139" fmla="*/ 2250227 h 2344739"/>
              <a:gd name="connsiteX140" fmla="*/ 5012662 w 12193149"/>
              <a:gd name="connsiteY140" fmla="*/ 2233846 h 2344739"/>
              <a:gd name="connsiteX141" fmla="*/ 4841589 w 12193149"/>
              <a:gd name="connsiteY141" fmla="*/ 2209829 h 2344739"/>
              <a:gd name="connsiteX142" fmla="*/ 4763595 w 12193149"/>
              <a:gd name="connsiteY142" fmla="*/ 2182061 h 2344739"/>
              <a:gd name="connsiteX143" fmla="*/ 4724334 w 12193149"/>
              <a:gd name="connsiteY143" fmla="*/ 2173047 h 2344739"/>
              <a:gd name="connsiteX144" fmla="*/ 4722324 w 12193149"/>
              <a:gd name="connsiteY144" fmla="*/ 2172298 h 2344739"/>
              <a:gd name="connsiteX145" fmla="*/ 4723259 w 12193149"/>
              <a:gd name="connsiteY145" fmla="*/ 2172087 h 2344739"/>
              <a:gd name="connsiteX146" fmla="*/ 4718350 w 12193149"/>
              <a:gd name="connsiteY146" fmla="*/ 2170817 h 2344739"/>
              <a:gd name="connsiteX147" fmla="*/ 4722324 w 12193149"/>
              <a:gd name="connsiteY147" fmla="*/ 2172298 h 2344739"/>
              <a:gd name="connsiteX148" fmla="*/ 4716674 w 12193149"/>
              <a:gd name="connsiteY148" fmla="*/ 2173573 h 2344739"/>
              <a:gd name="connsiteX149" fmla="*/ 4516962 w 12193149"/>
              <a:gd name="connsiteY149" fmla="*/ 2163671 h 2344739"/>
              <a:gd name="connsiteX150" fmla="*/ 4429691 w 12193149"/>
              <a:gd name="connsiteY150" fmla="*/ 2153020 h 2344739"/>
              <a:gd name="connsiteX151" fmla="*/ 4364023 w 12193149"/>
              <a:gd name="connsiteY151" fmla="*/ 2151674 h 2344739"/>
              <a:gd name="connsiteX152" fmla="*/ 4318114 w 12193149"/>
              <a:gd name="connsiteY152" fmla="*/ 2158289 h 2344739"/>
              <a:gd name="connsiteX153" fmla="*/ 4316258 w 12193149"/>
              <a:gd name="connsiteY153" fmla="*/ 2156948 h 2344739"/>
              <a:gd name="connsiteX154" fmla="*/ 4296292 w 12193149"/>
              <a:gd name="connsiteY154" fmla="*/ 2155069 h 2344739"/>
              <a:gd name="connsiteX155" fmla="*/ 4291212 w 12193149"/>
              <a:gd name="connsiteY155" fmla="*/ 2157986 h 2344739"/>
              <a:gd name="connsiteX156" fmla="*/ 4277290 w 12193149"/>
              <a:gd name="connsiteY156" fmla="*/ 2157740 h 2344739"/>
              <a:gd name="connsiteX157" fmla="*/ 4249265 w 12193149"/>
              <a:gd name="connsiteY157" fmla="*/ 2160064 h 2344739"/>
              <a:gd name="connsiteX158" fmla="*/ 4203199 w 12193149"/>
              <a:gd name="connsiteY158" fmla="*/ 2157269 h 2344739"/>
              <a:gd name="connsiteX159" fmla="*/ 4202893 w 12193149"/>
              <a:gd name="connsiteY159" fmla="*/ 2156010 h 2344739"/>
              <a:gd name="connsiteX160" fmla="*/ 4192396 w 12193149"/>
              <a:gd name="connsiteY160" fmla="*/ 2150376 h 2344739"/>
              <a:gd name="connsiteX161" fmla="*/ 4143893 w 12193149"/>
              <a:gd name="connsiteY161" fmla="*/ 2134511 h 2344739"/>
              <a:gd name="connsiteX162" fmla="*/ 4084245 w 12193149"/>
              <a:gd name="connsiteY162" fmla="*/ 2107978 h 2344739"/>
              <a:gd name="connsiteX163" fmla="*/ 4075694 w 12193149"/>
              <a:gd name="connsiteY163" fmla="*/ 2107143 h 2344739"/>
              <a:gd name="connsiteX164" fmla="*/ 4075575 w 12193149"/>
              <a:gd name="connsiteY164" fmla="*/ 2106844 h 2344739"/>
              <a:gd name="connsiteX165" fmla="*/ 4066658 w 12193149"/>
              <a:gd name="connsiteY165" fmla="*/ 2105400 h 2344739"/>
              <a:gd name="connsiteX166" fmla="*/ 4060102 w 12193149"/>
              <a:gd name="connsiteY166" fmla="*/ 2105618 h 2344739"/>
              <a:gd name="connsiteX167" fmla="*/ 4043512 w 12193149"/>
              <a:gd name="connsiteY167" fmla="*/ 2103997 h 2344739"/>
              <a:gd name="connsiteX168" fmla="*/ 4038145 w 12193149"/>
              <a:gd name="connsiteY168" fmla="*/ 2101563 h 2344739"/>
              <a:gd name="connsiteX169" fmla="*/ 4036511 w 12193149"/>
              <a:gd name="connsiteY169" fmla="*/ 2097896 h 2344739"/>
              <a:gd name="connsiteX170" fmla="*/ 4034926 w 12193149"/>
              <a:gd name="connsiteY170" fmla="*/ 2098131 h 2344739"/>
              <a:gd name="connsiteX171" fmla="*/ 4005686 w 12193149"/>
              <a:gd name="connsiteY171" fmla="*/ 2085563 h 2344739"/>
              <a:gd name="connsiteX172" fmla="*/ 3937994 w 12193149"/>
              <a:gd name="connsiteY172" fmla="*/ 2068106 h 2344739"/>
              <a:gd name="connsiteX173" fmla="*/ 3898423 w 12193149"/>
              <a:gd name="connsiteY173" fmla="*/ 2062451 h 2344739"/>
              <a:gd name="connsiteX174" fmla="*/ 3790908 w 12193149"/>
              <a:gd name="connsiteY174" fmla="*/ 2042213 h 2344739"/>
              <a:gd name="connsiteX175" fmla="*/ 3683661 w 12193149"/>
              <a:gd name="connsiteY175" fmla="*/ 2018290 h 2344739"/>
              <a:gd name="connsiteX176" fmla="*/ 3611183 w 12193149"/>
              <a:gd name="connsiteY176" fmla="*/ 1986019 h 2344739"/>
              <a:gd name="connsiteX177" fmla="*/ 3605003 w 12193149"/>
              <a:gd name="connsiteY177" fmla="*/ 1987381 h 2344739"/>
              <a:gd name="connsiteX178" fmla="*/ 3595884 w 12193149"/>
              <a:gd name="connsiteY178" fmla="*/ 1987545 h 2344739"/>
              <a:gd name="connsiteX179" fmla="*/ 3595649 w 12193149"/>
              <a:gd name="connsiteY179" fmla="*/ 1987276 h 2344739"/>
              <a:gd name="connsiteX180" fmla="*/ 3587126 w 12193149"/>
              <a:gd name="connsiteY180" fmla="*/ 1987966 h 2344739"/>
              <a:gd name="connsiteX181" fmla="*/ 3537283 w 12193149"/>
              <a:gd name="connsiteY181" fmla="*/ 1978267 h 2344739"/>
              <a:gd name="connsiteX182" fmla="*/ 3474371 w 12193149"/>
              <a:gd name="connsiteY182" fmla="*/ 1974606 h 2344739"/>
              <a:gd name="connsiteX183" fmla="*/ 3401876 w 12193149"/>
              <a:gd name="connsiteY183" fmla="*/ 1962558 h 2344739"/>
              <a:gd name="connsiteX184" fmla="*/ 3365036 w 12193149"/>
              <a:gd name="connsiteY184" fmla="*/ 1979510 h 2344739"/>
              <a:gd name="connsiteX185" fmla="*/ 3345174 w 12193149"/>
              <a:gd name="connsiteY185" fmla="*/ 1981192 h 2344739"/>
              <a:gd name="connsiteX186" fmla="*/ 3342846 w 12193149"/>
              <a:gd name="connsiteY186" fmla="*/ 1980217 h 2344739"/>
              <a:gd name="connsiteX187" fmla="*/ 3263504 w 12193149"/>
              <a:gd name="connsiteY187" fmla="*/ 1986094 h 2344739"/>
              <a:gd name="connsiteX188" fmla="*/ 3143704 w 12193149"/>
              <a:gd name="connsiteY188" fmla="*/ 1993869 h 2344739"/>
              <a:gd name="connsiteX189" fmla="*/ 3031439 w 12193149"/>
              <a:gd name="connsiteY189" fmla="*/ 1996512 h 2344739"/>
              <a:gd name="connsiteX190" fmla="*/ 2782717 w 12193149"/>
              <a:gd name="connsiteY190" fmla="*/ 2018333 h 2344739"/>
              <a:gd name="connsiteX191" fmla="*/ 2647675 w 12193149"/>
              <a:gd name="connsiteY191" fmla="*/ 2028869 h 2344739"/>
              <a:gd name="connsiteX192" fmla="*/ 2569176 w 12193149"/>
              <a:gd name="connsiteY192" fmla="*/ 2002628 h 2344739"/>
              <a:gd name="connsiteX193" fmla="*/ 2444403 w 12193149"/>
              <a:gd name="connsiteY193" fmla="*/ 2016529 h 2344739"/>
              <a:gd name="connsiteX194" fmla="*/ 2316260 w 12193149"/>
              <a:gd name="connsiteY194" fmla="*/ 2024996 h 2344739"/>
              <a:gd name="connsiteX195" fmla="*/ 2209726 w 12193149"/>
              <a:gd name="connsiteY195" fmla="*/ 2019763 h 2344739"/>
              <a:gd name="connsiteX196" fmla="*/ 2095813 w 12193149"/>
              <a:gd name="connsiteY196" fmla="*/ 2003052 h 2344739"/>
              <a:gd name="connsiteX197" fmla="*/ 1998504 w 12193149"/>
              <a:gd name="connsiteY197" fmla="*/ 1995032 h 2344739"/>
              <a:gd name="connsiteX198" fmla="*/ 1929320 w 12193149"/>
              <a:gd name="connsiteY198" fmla="*/ 2016977 h 2344739"/>
              <a:gd name="connsiteX199" fmla="*/ 1922798 w 12193149"/>
              <a:gd name="connsiteY199" fmla="*/ 2012146 h 2344739"/>
              <a:gd name="connsiteX200" fmla="*/ 1874228 w 12193149"/>
              <a:gd name="connsiteY200" fmla="*/ 2013741 h 2344739"/>
              <a:gd name="connsiteX201" fmla="*/ 1787803 w 12193149"/>
              <a:gd name="connsiteY201" fmla="*/ 2041363 h 2344739"/>
              <a:gd name="connsiteX202" fmla="*/ 1739352 w 12193149"/>
              <a:gd name="connsiteY202" fmla="*/ 2036312 h 2344739"/>
              <a:gd name="connsiteX203" fmla="*/ 1676219 w 12193149"/>
              <a:gd name="connsiteY203" fmla="*/ 2019963 h 2344739"/>
              <a:gd name="connsiteX204" fmla="*/ 1609817 w 12193149"/>
              <a:gd name="connsiteY204" fmla="*/ 2013066 h 2344739"/>
              <a:gd name="connsiteX205" fmla="*/ 1497258 w 12193149"/>
              <a:gd name="connsiteY205" fmla="*/ 1987476 h 2344739"/>
              <a:gd name="connsiteX206" fmla="*/ 1151127 w 12193149"/>
              <a:gd name="connsiteY206" fmla="*/ 1938041 h 2344739"/>
              <a:gd name="connsiteX207" fmla="*/ 859417 w 12193149"/>
              <a:gd name="connsiteY207" fmla="*/ 1928608 h 2344739"/>
              <a:gd name="connsiteX208" fmla="*/ 838688 w 12193149"/>
              <a:gd name="connsiteY208" fmla="*/ 1929821 h 2344739"/>
              <a:gd name="connsiteX209" fmla="*/ 817957 w 12193149"/>
              <a:gd name="connsiteY209" fmla="*/ 1927857 h 2344739"/>
              <a:gd name="connsiteX210" fmla="*/ 812654 w 12193149"/>
              <a:gd name="connsiteY210" fmla="*/ 1930751 h 2344739"/>
              <a:gd name="connsiteX211" fmla="*/ 721195 w 12193149"/>
              <a:gd name="connsiteY211" fmla="*/ 1929661 h 2344739"/>
              <a:gd name="connsiteX212" fmla="*/ 720890 w 12193149"/>
              <a:gd name="connsiteY212" fmla="*/ 1928399 h 2344739"/>
              <a:gd name="connsiteX213" fmla="*/ 710023 w 12193149"/>
              <a:gd name="connsiteY213" fmla="*/ 1922722 h 2344739"/>
              <a:gd name="connsiteX214" fmla="*/ 597940 w 12193149"/>
              <a:gd name="connsiteY214" fmla="*/ 1879864 h 2344739"/>
              <a:gd name="connsiteX215" fmla="*/ 579683 w 12193149"/>
              <a:gd name="connsiteY215" fmla="*/ 1877212 h 2344739"/>
              <a:gd name="connsiteX216" fmla="*/ 572865 w 12193149"/>
              <a:gd name="connsiteY216" fmla="*/ 1877401 h 2344739"/>
              <a:gd name="connsiteX217" fmla="*/ 446247 w 12193149"/>
              <a:gd name="connsiteY217" fmla="*/ 1839371 h 2344739"/>
              <a:gd name="connsiteX218" fmla="*/ 405163 w 12193149"/>
              <a:gd name="connsiteY218" fmla="*/ 1833548 h 2344739"/>
              <a:gd name="connsiteX219" fmla="*/ 293583 w 12193149"/>
              <a:gd name="connsiteY219" fmla="*/ 1812852 h 2344739"/>
              <a:gd name="connsiteX220" fmla="*/ 119529 w 12193149"/>
              <a:gd name="connsiteY220" fmla="*/ 1761047 h 2344739"/>
              <a:gd name="connsiteX221" fmla="*/ 16674 w 12193149"/>
              <a:gd name="connsiteY221" fmla="*/ 1758191 h 2344739"/>
              <a:gd name="connsiteX222" fmla="*/ 1150 w 12193149"/>
              <a:gd name="connsiteY222" fmla="*/ 1752722 h 2344739"/>
              <a:gd name="connsiteX223" fmla="*/ 1148 w 12193149"/>
              <a:gd name="connsiteY223" fmla="*/ 222213 h 2344739"/>
              <a:gd name="connsiteX224" fmla="*/ 1148 w 12193149"/>
              <a:gd name="connsiteY224"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95958 w 12193149"/>
              <a:gd name="connsiteY67" fmla="*/ 1903228 h 2344739"/>
              <a:gd name="connsiteX68" fmla="*/ 9190394 w 12193149"/>
              <a:gd name="connsiteY68" fmla="*/ 1912467 h 2344739"/>
              <a:gd name="connsiteX69" fmla="*/ 9114960 w 12193149"/>
              <a:gd name="connsiteY69" fmla="*/ 1919069 h 2344739"/>
              <a:gd name="connsiteX70" fmla="*/ 9054601 w 12193149"/>
              <a:gd name="connsiteY70" fmla="*/ 1910755 h 2344739"/>
              <a:gd name="connsiteX71" fmla="*/ 9006634 w 12193149"/>
              <a:gd name="connsiteY71" fmla="*/ 1914040 h 2344739"/>
              <a:gd name="connsiteX72" fmla="*/ 9006349 w 12193149"/>
              <a:gd name="connsiteY72" fmla="*/ 1913800 h 2344739"/>
              <a:gd name="connsiteX73" fmla="*/ 8997380 w 12193149"/>
              <a:gd name="connsiteY73" fmla="*/ 1915011 h 2344739"/>
              <a:gd name="connsiteX74" fmla="*/ 8991542 w 12193149"/>
              <a:gd name="connsiteY74" fmla="*/ 1917072 h 2344739"/>
              <a:gd name="connsiteX75" fmla="*/ 8975485 w 12193149"/>
              <a:gd name="connsiteY75" fmla="*/ 1920298 h 2344739"/>
              <a:gd name="connsiteX76" fmla="*/ 8969159 w 12193149"/>
              <a:gd name="connsiteY76" fmla="*/ 1919598 h 2344739"/>
              <a:gd name="connsiteX77" fmla="*/ 8964196 w 12193149"/>
              <a:gd name="connsiteY77" fmla="*/ 1917373 h 2344739"/>
              <a:gd name="connsiteX78" fmla="*/ 8930136 w 12193149"/>
              <a:gd name="connsiteY78" fmla="*/ 1914185 h 2344739"/>
              <a:gd name="connsiteX79" fmla="*/ 8753592 w 12193149"/>
              <a:gd name="connsiteY79" fmla="*/ 1933417 h 2344739"/>
              <a:gd name="connsiteX80" fmla="*/ 8708995 w 12193149"/>
              <a:gd name="connsiteY80" fmla="*/ 1935518 h 2344739"/>
              <a:gd name="connsiteX81" fmla="*/ 8597219 w 12193149"/>
              <a:gd name="connsiteY81" fmla="*/ 1944090 h 2344739"/>
              <a:gd name="connsiteX82" fmla="*/ 8526378 w 12193149"/>
              <a:gd name="connsiteY82" fmla="*/ 1929248 h 2344739"/>
              <a:gd name="connsiteX83" fmla="*/ 8512131 w 12193149"/>
              <a:gd name="connsiteY83" fmla="*/ 1935163 h 2344739"/>
              <a:gd name="connsiteX84" fmla="*/ 8507315 w 12193149"/>
              <a:gd name="connsiteY84" fmla="*/ 1938164 h 2344739"/>
              <a:gd name="connsiteX85" fmla="*/ 8499116 w 12193149"/>
              <a:gd name="connsiteY85" fmla="*/ 1940902 h 2344739"/>
              <a:gd name="connsiteX86" fmla="*/ 8498742 w 12193149"/>
              <a:gd name="connsiteY86" fmla="*/ 1940723 h 2344739"/>
              <a:gd name="connsiteX87" fmla="*/ 8491397 w 12193149"/>
              <a:gd name="connsiteY87" fmla="*/ 1943773 h 2344739"/>
              <a:gd name="connsiteX88" fmla="*/ 8368330 w 12193149"/>
              <a:gd name="connsiteY88" fmla="*/ 1957815 h 2344739"/>
              <a:gd name="connsiteX89" fmla="*/ 8354947 w 12193149"/>
              <a:gd name="connsiteY89" fmla="*/ 1958009 h 2344739"/>
              <a:gd name="connsiteX90" fmla="*/ 8321252 w 12193149"/>
              <a:gd name="connsiteY90" fmla="*/ 1974587 h 2344739"/>
              <a:gd name="connsiteX91" fmla="*/ 8315581 w 12193149"/>
              <a:gd name="connsiteY91" fmla="*/ 1974913 h 2344739"/>
              <a:gd name="connsiteX92" fmla="*/ 8296322 w 12193149"/>
              <a:gd name="connsiteY92" fmla="*/ 1988808 h 2344739"/>
              <a:gd name="connsiteX93" fmla="*/ 8285424 w 12193149"/>
              <a:gd name="connsiteY93" fmla="*/ 1994631 h 2344739"/>
              <a:gd name="connsiteX94" fmla="*/ 8284298 w 12193149"/>
              <a:gd name="connsiteY94" fmla="*/ 1999074 h 2344739"/>
              <a:gd name="connsiteX95" fmla="*/ 8267224 w 12193149"/>
              <a:gd name="connsiteY95" fmla="*/ 2006249 h 2344739"/>
              <a:gd name="connsiteX96" fmla="*/ 8264525 w 12193149"/>
              <a:gd name="connsiteY96" fmla="*/ 2006019 h 2344739"/>
              <a:gd name="connsiteX97" fmla="*/ 8253181 w 12193149"/>
              <a:gd name="connsiteY97" fmla="*/ 2015862 h 2344739"/>
              <a:gd name="connsiteX98" fmla="*/ 8246982 w 12193149"/>
              <a:gd name="connsiteY98" fmla="*/ 2028854 h 2344739"/>
              <a:gd name="connsiteX99" fmla="*/ 8091420 w 12193149"/>
              <a:gd name="connsiteY99" fmla="*/ 2075015 h 2344739"/>
              <a:gd name="connsiteX100" fmla="*/ 7906555 w 12193149"/>
              <a:gd name="connsiteY100" fmla="*/ 2116988 h 2344739"/>
              <a:gd name="connsiteX101" fmla="*/ 7719893 w 12193149"/>
              <a:gd name="connsiteY101" fmla="*/ 2142703 h 2344739"/>
              <a:gd name="connsiteX102" fmla="*/ 7615495 w 12193149"/>
              <a:gd name="connsiteY102" fmla="*/ 2139232 h 2344739"/>
              <a:gd name="connsiteX103" fmla="*/ 7528691 w 12193149"/>
              <a:gd name="connsiteY103" fmla="*/ 2145060 h 2344739"/>
              <a:gd name="connsiteX104" fmla="*/ 7520719 w 12193149"/>
              <a:gd name="connsiteY104" fmla="*/ 2147613 h 2344739"/>
              <a:gd name="connsiteX105" fmla="*/ 7508559 w 12193149"/>
              <a:gd name="connsiteY105" fmla="*/ 2148948 h 2344739"/>
              <a:gd name="connsiteX106" fmla="*/ 7508188 w 12193149"/>
              <a:gd name="connsiteY106" fmla="*/ 2148621 h 2344739"/>
              <a:gd name="connsiteX107" fmla="*/ 7496943 w 12193149"/>
              <a:gd name="connsiteY107" fmla="*/ 2150573 h 2344739"/>
              <a:gd name="connsiteX108" fmla="*/ 7406539 w 12193149"/>
              <a:gd name="connsiteY108" fmla="*/ 2142468 h 2344739"/>
              <a:gd name="connsiteX109" fmla="*/ 7219707 w 12193149"/>
              <a:gd name="connsiteY109" fmla="*/ 2156680 h 2344739"/>
              <a:gd name="connsiteX110" fmla="*/ 7202249 w 12193149"/>
              <a:gd name="connsiteY110" fmla="*/ 2161230 h 2344739"/>
              <a:gd name="connsiteX111" fmla="*/ 7198152 w 12193149"/>
              <a:gd name="connsiteY111" fmla="*/ 2166588 h 2344739"/>
              <a:gd name="connsiteX112" fmla="*/ 7171956 w 12193149"/>
              <a:gd name="connsiteY112" fmla="*/ 2171236 h 2344739"/>
              <a:gd name="connsiteX113" fmla="*/ 7098136 w 12193149"/>
              <a:gd name="connsiteY113" fmla="*/ 2183464 h 2344739"/>
              <a:gd name="connsiteX114" fmla="*/ 7019644 w 12193149"/>
              <a:gd name="connsiteY114" fmla="*/ 2183090 h 2344739"/>
              <a:gd name="connsiteX115" fmla="*/ 6905294 w 12193149"/>
              <a:gd name="connsiteY115" fmla="*/ 2212596 h 2344739"/>
              <a:gd name="connsiteX116" fmla="*/ 6709370 w 12193149"/>
              <a:gd name="connsiteY116" fmla="*/ 2240551 h 2344739"/>
              <a:gd name="connsiteX117" fmla="*/ 6550602 w 12193149"/>
              <a:gd name="connsiteY117" fmla="*/ 2269327 h 2344739"/>
              <a:gd name="connsiteX118" fmla="*/ 6318708 w 12193149"/>
              <a:gd name="connsiteY118" fmla="*/ 2316127 h 2344739"/>
              <a:gd name="connsiteX119" fmla="*/ 6169822 w 12193149"/>
              <a:gd name="connsiteY119" fmla="*/ 2318214 h 2344739"/>
              <a:gd name="connsiteX120" fmla="*/ 6074996 w 12193149"/>
              <a:gd name="connsiteY120" fmla="*/ 2338676 h 2344739"/>
              <a:gd name="connsiteX121" fmla="*/ 6069677 w 12193149"/>
              <a:gd name="connsiteY121" fmla="*/ 2337139 h 2344739"/>
              <a:gd name="connsiteX122" fmla="*/ 6049786 w 12193149"/>
              <a:gd name="connsiteY122" fmla="*/ 2337822 h 2344739"/>
              <a:gd name="connsiteX123" fmla="*/ 6042433 w 12193149"/>
              <a:gd name="connsiteY123" fmla="*/ 2329473 h 2344739"/>
              <a:gd name="connsiteX124" fmla="*/ 6011238 w 12193149"/>
              <a:gd name="connsiteY124" fmla="*/ 2324380 h 2344739"/>
              <a:gd name="connsiteX125" fmla="*/ 5958523 w 12193149"/>
              <a:gd name="connsiteY125" fmla="*/ 2328024 h 2344739"/>
              <a:gd name="connsiteX126" fmla="*/ 5760067 w 12193149"/>
              <a:gd name="connsiteY126" fmla="*/ 2343716 h 2344739"/>
              <a:gd name="connsiteX127" fmla="*/ 5628108 w 12193149"/>
              <a:gd name="connsiteY127" fmla="*/ 2344739 h 2344739"/>
              <a:gd name="connsiteX128" fmla="*/ 5472054 w 12193149"/>
              <a:gd name="connsiteY128" fmla="*/ 2330719 h 2344739"/>
              <a:gd name="connsiteX129" fmla="*/ 5433909 w 12193149"/>
              <a:gd name="connsiteY129" fmla="*/ 2319466 h 2344739"/>
              <a:gd name="connsiteX130" fmla="*/ 5382817 w 12193149"/>
              <a:gd name="connsiteY130" fmla="*/ 2301764 h 2344739"/>
              <a:gd name="connsiteX131" fmla="*/ 5262912 w 12193149"/>
              <a:gd name="connsiteY131" fmla="*/ 2281347 h 2344739"/>
              <a:gd name="connsiteX132" fmla="*/ 5224109 w 12193149"/>
              <a:gd name="connsiteY132" fmla="*/ 2270223 h 2344739"/>
              <a:gd name="connsiteX133" fmla="*/ 5175808 w 12193149"/>
              <a:gd name="connsiteY133" fmla="*/ 2267233 h 2344739"/>
              <a:gd name="connsiteX134" fmla="*/ 5157702 w 12193149"/>
              <a:gd name="connsiteY134" fmla="*/ 2260010 h 2344739"/>
              <a:gd name="connsiteX135" fmla="*/ 5143747 w 12193149"/>
              <a:gd name="connsiteY135" fmla="*/ 2256610 h 2344739"/>
              <a:gd name="connsiteX136" fmla="*/ 5140744 w 12193149"/>
              <a:gd name="connsiteY136" fmla="*/ 2254509 h 2344739"/>
              <a:gd name="connsiteX137" fmla="*/ 5122807 w 12193149"/>
              <a:gd name="connsiteY137" fmla="*/ 2243656 h 2344739"/>
              <a:gd name="connsiteX138" fmla="*/ 5066938 w 12193149"/>
              <a:gd name="connsiteY138" fmla="*/ 2250227 h 2344739"/>
              <a:gd name="connsiteX139" fmla="*/ 5012662 w 12193149"/>
              <a:gd name="connsiteY139" fmla="*/ 2233846 h 2344739"/>
              <a:gd name="connsiteX140" fmla="*/ 4841589 w 12193149"/>
              <a:gd name="connsiteY140" fmla="*/ 2209829 h 2344739"/>
              <a:gd name="connsiteX141" fmla="*/ 4763595 w 12193149"/>
              <a:gd name="connsiteY141" fmla="*/ 2182061 h 2344739"/>
              <a:gd name="connsiteX142" fmla="*/ 4724334 w 12193149"/>
              <a:gd name="connsiteY142" fmla="*/ 2173047 h 2344739"/>
              <a:gd name="connsiteX143" fmla="*/ 4722324 w 12193149"/>
              <a:gd name="connsiteY143" fmla="*/ 2172298 h 2344739"/>
              <a:gd name="connsiteX144" fmla="*/ 4723259 w 12193149"/>
              <a:gd name="connsiteY144" fmla="*/ 2172087 h 2344739"/>
              <a:gd name="connsiteX145" fmla="*/ 4718350 w 12193149"/>
              <a:gd name="connsiteY145" fmla="*/ 2170817 h 2344739"/>
              <a:gd name="connsiteX146" fmla="*/ 4722324 w 12193149"/>
              <a:gd name="connsiteY146" fmla="*/ 2172298 h 2344739"/>
              <a:gd name="connsiteX147" fmla="*/ 4716674 w 12193149"/>
              <a:gd name="connsiteY147" fmla="*/ 2173573 h 2344739"/>
              <a:gd name="connsiteX148" fmla="*/ 4516962 w 12193149"/>
              <a:gd name="connsiteY148" fmla="*/ 2163671 h 2344739"/>
              <a:gd name="connsiteX149" fmla="*/ 4429691 w 12193149"/>
              <a:gd name="connsiteY149" fmla="*/ 2153020 h 2344739"/>
              <a:gd name="connsiteX150" fmla="*/ 4364023 w 12193149"/>
              <a:gd name="connsiteY150" fmla="*/ 2151674 h 2344739"/>
              <a:gd name="connsiteX151" fmla="*/ 4318114 w 12193149"/>
              <a:gd name="connsiteY151" fmla="*/ 2158289 h 2344739"/>
              <a:gd name="connsiteX152" fmla="*/ 4316258 w 12193149"/>
              <a:gd name="connsiteY152" fmla="*/ 2156948 h 2344739"/>
              <a:gd name="connsiteX153" fmla="*/ 4296292 w 12193149"/>
              <a:gd name="connsiteY153" fmla="*/ 2155069 h 2344739"/>
              <a:gd name="connsiteX154" fmla="*/ 4291212 w 12193149"/>
              <a:gd name="connsiteY154" fmla="*/ 2157986 h 2344739"/>
              <a:gd name="connsiteX155" fmla="*/ 4277290 w 12193149"/>
              <a:gd name="connsiteY155" fmla="*/ 2157740 h 2344739"/>
              <a:gd name="connsiteX156" fmla="*/ 4249265 w 12193149"/>
              <a:gd name="connsiteY156" fmla="*/ 2160064 h 2344739"/>
              <a:gd name="connsiteX157" fmla="*/ 4203199 w 12193149"/>
              <a:gd name="connsiteY157" fmla="*/ 2157269 h 2344739"/>
              <a:gd name="connsiteX158" fmla="*/ 4202893 w 12193149"/>
              <a:gd name="connsiteY158" fmla="*/ 2156010 h 2344739"/>
              <a:gd name="connsiteX159" fmla="*/ 4192396 w 12193149"/>
              <a:gd name="connsiteY159" fmla="*/ 2150376 h 2344739"/>
              <a:gd name="connsiteX160" fmla="*/ 4143893 w 12193149"/>
              <a:gd name="connsiteY160" fmla="*/ 2134511 h 2344739"/>
              <a:gd name="connsiteX161" fmla="*/ 4084245 w 12193149"/>
              <a:gd name="connsiteY161" fmla="*/ 2107978 h 2344739"/>
              <a:gd name="connsiteX162" fmla="*/ 4075694 w 12193149"/>
              <a:gd name="connsiteY162" fmla="*/ 2107143 h 2344739"/>
              <a:gd name="connsiteX163" fmla="*/ 4075575 w 12193149"/>
              <a:gd name="connsiteY163" fmla="*/ 2106844 h 2344739"/>
              <a:gd name="connsiteX164" fmla="*/ 4066658 w 12193149"/>
              <a:gd name="connsiteY164" fmla="*/ 2105400 h 2344739"/>
              <a:gd name="connsiteX165" fmla="*/ 4060102 w 12193149"/>
              <a:gd name="connsiteY165" fmla="*/ 2105618 h 2344739"/>
              <a:gd name="connsiteX166" fmla="*/ 4043512 w 12193149"/>
              <a:gd name="connsiteY166" fmla="*/ 2103997 h 2344739"/>
              <a:gd name="connsiteX167" fmla="*/ 4038145 w 12193149"/>
              <a:gd name="connsiteY167" fmla="*/ 2101563 h 2344739"/>
              <a:gd name="connsiteX168" fmla="*/ 4036511 w 12193149"/>
              <a:gd name="connsiteY168" fmla="*/ 2097896 h 2344739"/>
              <a:gd name="connsiteX169" fmla="*/ 4034926 w 12193149"/>
              <a:gd name="connsiteY169" fmla="*/ 2098131 h 2344739"/>
              <a:gd name="connsiteX170" fmla="*/ 4005686 w 12193149"/>
              <a:gd name="connsiteY170" fmla="*/ 2085563 h 2344739"/>
              <a:gd name="connsiteX171" fmla="*/ 3937994 w 12193149"/>
              <a:gd name="connsiteY171" fmla="*/ 2068106 h 2344739"/>
              <a:gd name="connsiteX172" fmla="*/ 3898423 w 12193149"/>
              <a:gd name="connsiteY172" fmla="*/ 2062451 h 2344739"/>
              <a:gd name="connsiteX173" fmla="*/ 3790908 w 12193149"/>
              <a:gd name="connsiteY173" fmla="*/ 2042213 h 2344739"/>
              <a:gd name="connsiteX174" fmla="*/ 3683661 w 12193149"/>
              <a:gd name="connsiteY174" fmla="*/ 2018290 h 2344739"/>
              <a:gd name="connsiteX175" fmla="*/ 3611183 w 12193149"/>
              <a:gd name="connsiteY175" fmla="*/ 1986019 h 2344739"/>
              <a:gd name="connsiteX176" fmla="*/ 3605003 w 12193149"/>
              <a:gd name="connsiteY176" fmla="*/ 1987381 h 2344739"/>
              <a:gd name="connsiteX177" fmla="*/ 3595884 w 12193149"/>
              <a:gd name="connsiteY177" fmla="*/ 1987545 h 2344739"/>
              <a:gd name="connsiteX178" fmla="*/ 3595649 w 12193149"/>
              <a:gd name="connsiteY178" fmla="*/ 1987276 h 2344739"/>
              <a:gd name="connsiteX179" fmla="*/ 3587126 w 12193149"/>
              <a:gd name="connsiteY179" fmla="*/ 1987966 h 2344739"/>
              <a:gd name="connsiteX180" fmla="*/ 3537283 w 12193149"/>
              <a:gd name="connsiteY180" fmla="*/ 1978267 h 2344739"/>
              <a:gd name="connsiteX181" fmla="*/ 3474371 w 12193149"/>
              <a:gd name="connsiteY181" fmla="*/ 1974606 h 2344739"/>
              <a:gd name="connsiteX182" fmla="*/ 3401876 w 12193149"/>
              <a:gd name="connsiteY182" fmla="*/ 1962558 h 2344739"/>
              <a:gd name="connsiteX183" fmla="*/ 3365036 w 12193149"/>
              <a:gd name="connsiteY183" fmla="*/ 1979510 h 2344739"/>
              <a:gd name="connsiteX184" fmla="*/ 3345174 w 12193149"/>
              <a:gd name="connsiteY184" fmla="*/ 1981192 h 2344739"/>
              <a:gd name="connsiteX185" fmla="*/ 3342846 w 12193149"/>
              <a:gd name="connsiteY185" fmla="*/ 1980217 h 2344739"/>
              <a:gd name="connsiteX186" fmla="*/ 3263504 w 12193149"/>
              <a:gd name="connsiteY186" fmla="*/ 1986094 h 2344739"/>
              <a:gd name="connsiteX187" fmla="*/ 3143704 w 12193149"/>
              <a:gd name="connsiteY187" fmla="*/ 1993869 h 2344739"/>
              <a:gd name="connsiteX188" fmla="*/ 3031439 w 12193149"/>
              <a:gd name="connsiteY188" fmla="*/ 1996512 h 2344739"/>
              <a:gd name="connsiteX189" fmla="*/ 2782717 w 12193149"/>
              <a:gd name="connsiteY189" fmla="*/ 2018333 h 2344739"/>
              <a:gd name="connsiteX190" fmla="*/ 2647675 w 12193149"/>
              <a:gd name="connsiteY190" fmla="*/ 2028869 h 2344739"/>
              <a:gd name="connsiteX191" fmla="*/ 2569176 w 12193149"/>
              <a:gd name="connsiteY191" fmla="*/ 2002628 h 2344739"/>
              <a:gd name="connsiteX192" fmla="*/ 2444403 w 12193149"/>
              <a:gd name="connsiteY192" fmla="*/ 2016529 h 2344739"/>
              <a:gd name="connsiteX193" fmla="*/ 2316260 w 12193149"/>
              <a:gd name="connsiteY193" fmla="*/ 2024996 h 2344739"/>
              <a:gd name="connsiteX194" fmla="*/ 2209726 w 12193149"/>
              <a:gd name="connsiteY194" fmla="*/ 2019763 h 2344739"/>
              <a:gd name="connsiteX195" fmla="*/ 2095813 w 12193149"/>
              <a:gd name="connsiteY195" fmla="*/ 2003052 h 2344739"/>
              <a:gd name="connsiteX196" fmla="*/ 1998504 w 12193149"/>
              <a:gd name="connsiteY196" fmla="*/ 1995032 h 2344739"/>
              <a:gd name="connsiteX197" fmla="*/ 1929320 w 12193149"/>
              <a:gd name="connsiteY197" fmla="*/ 2016977 h 2344739"/>
              <a:gd name="connsiteX198" fmla="*/ 1922798 w 12193149"/>
              <a:gd name="connsiteY198" fmla="*/ 2012146 h 2344739"/>
              <a:gd name="connsiteX199" fmla="*/ 1874228 w 12193149"/>
              <a:gd name="connsiteY199" fmla="*/ 2013741 h 2344739"/>
              <a:gd name="connsiteX200" fmla="*/ 1787803 w 12193149"/>
              <a:gd name="connsiteY200" fmla="*/ 2041363 h 2344739"/>
              <a:gd name="connsiteX201" fmla="*/ 1739352 w 12193149"/>
              <a:gd name="connsiteY201" fmla="*/ 2036312 h 2344739"/>
              <a:gd name="connsiteX202" fmla="*/ 1676219 w 12193149"/>
              <a:gd name="connsiteY202" fmla="*/ 2019963 h 2344739"/>
              <a:gd name="connsiteX203" fmla="*/ 1609817 w 12193149"/>
              <a:gd name="connsiteY203" fmla="*/ 2013066 h 2344739"/>
              <a:gd name="connsiteX204" fmla="*/ 1497258 w 12193149"/>
              <a:gd name="connsiteY204" fmla="*/ 1987476 h 2344739"/>
              <a:gd name="connsiteX205" fmla="*/ 1151127 w 12193149"/>
              <a:gd name="connsiteY205" fmla="*/ 1938041 h 2344739"/>
              <a:gd name="connsiteX206" fmla="*/ 859417 w 12193149"/>
              <a:gd name="connsiteY206" fmla="*/ 1928608 h 2344739"/>
              <a:gd name="connsiteX207" fmla="*/ 838688 w 12193149"/>
              <a:gd name="connsiteY207" fmla="*/ 1929821 h 2344739"/>
              <a:gd name="connsiteX208" fmla="*/ 817957 w 12193149"/>
              <a:gd name="connsiteY208" fmla="*/ 1927857 h 2344739"/>
              <a:gd name="connsiteX209" fmla="*/ 812654 w 12193149"/>
              <a:gd name="connsiteY209" fmla="*/ 1930751 h 2344739"/>
              <a:gd name="connsiteX210" fmla="*/ 721195 w 12193149"/>
              <a:gd name="connsiteY210" fmla="*/ 1929661 h 2344739"/>
              <a:gd name="connsiteX211" fmla="*/ 720890 w 12193149"/>
              <a:gd name="connsiteY211" fmla="*/ 1928399 h 2344739"/>
              <a:gd name="connsiteX212" fmla="*/ 710023 w 12193149"/>
              <a:gd name="connsiteY212" fmla="*/ 1922722 h 2344739"/>
              <a:gd name="connsiteX213" fmla="*/ 597940 w 12193149"/>
              <a:gd name="connsiteY213" fmla="*/ 1879864 h 2344739"/>
              <a:gd name="connsiteX214" fmla="*/ 579683 w 12193149"/>
              <a:gd name="connsiteY214" fmla="*/ 1877212 h 2344739"/>
              <a:gd name="connsiteX215" fmla="*/ 572865 w 12193149"/>
              <a:gd name="connsiteY215" fmla="*/ 1877401 h 2344739"/>
              <a:gd name="connsiteX216" fmla="*/ 446247 w 12193149"/>
              <a:gd name="connsiteY216" fmla="*/ 1839371 h 2344739"/>
              <a:gd name="connsiteX217" fmla="*/ 405163 w 12193149"/>
              <a:gd name="connsiteY217" fmla="*/ 1833548 h 2344739"/>
              <a:gd name="connsiteX218" fmla="*/ 293583 w 12193149"/>
              <a:gd name="connsiteY218" fmla="*/ 1812852 h 2344739"/>
              <a:gd name="connsiteX219" fmla="*/ 119529 w 12193149"/>
              <a:gd name="connsiteY219" fmla="*/ 1761047 h 2344739"/>
              <a:gd name="connsiteX220" fmla="*/ 16674 w 12193149"/>
              <a:gd name="connsiteY220" fmla="*/ 1758191 h 2344739"/>
              <a:gd name="connsiteX221" fmla="*/ 1150 w 12193149"/>
              <a:gd name="connsiteY221" fmla="*/ 1752722 h 2344739"/>
              <a:gd name="connsiteX222" fmla="*/ 1148 w 12193149"/>
              <a:gd name="connsiteY222" fmla="*/ 222213 h 2344739"/>
              <a:gd name="connsiteX223" fmla="*/ 1148 w 12193149"/>
              <a:gd name="connsiteY223"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95958 w 12193149"/>
              <a:gd name="connsiteY67" fmla="*/ 1903228 h 2344739"/>
              <a:gd name="connsiteX68" fmla="*/ 9114960 w 12193149"/>
              <a:gd name="connsiteY68" fmla="*/ 1919069 h 2344739"/>
              <a:gd name="connsiteX69" fmla="*/ 9054601 w 12193149"/>
              <a:gd name="connsiteY69" fmla="*/ 1910755 h 2344739"/>
              <a:gd name="connsiteX70" fmla="*/ 9006634 w 12193149"/>
              <a:gd name="connsiteY70" fmla="*/ 1914040 h 2344739"/>
              <a:gd name="connsiteX71" fmla="*/ 9006349 w 12193149"/>
              <a:gd name="connsiteY71" fmla="*/ 1913800 h 2344739"/>
              <a:gd name="connsiteX72" fmla="*/ 8997380 w 12193149"/>
              <a:gd name="connsiteY72" fmla="*/ 1915011 h 2344739"/>
              <a:gd name="connsiteX73" fmla="*/ 8991542 w 12193149"/>
              <a:gd name="connsiteY73" fmla="*/ 1917072 h 2344739"/>
              <a:gd name="connsiteX74" fmla="*/ 8975485 w 12193149"/>
              <a:gd name="connsiteY74" fmla="*/ 1920298 h 2344739"/>
              <a:gd name="connsiteX75" fmla="*/ 8969159 w 12193149"/>
              <a:gd name="connsiteY75" fmla="*/ 1919598 h 2344739"/>
              <a:gd name="connsiteX76" fmla="*/ 8964196 w 12193149"/>
              <a:gd name="connsiteY76" fmla="*/ 1917373 h 2344739"/>
              <a:gd name="connsiteX77" fmla="*/ 8930136 w 12193149"/>
              <a:gd name="connsiteY77" fmla="*/ 1914185 h 2344739"/>
              <a:gd name="connsiteX78" fmla="*/ 8753592 w 12193149"/>
              <a:gd name="connsiteY78" fmla="*/ 1933417 h 2344739"/>
              <a:gd name="connsiteX79" fmla="*/ 8708995 w 12193149"/>
              <a:gd name="connsiteY79" fmla="*/ 1935518 h 2344739"/>
              <a:gd name="connsiteX80" fmla="*/ 8597219 w 12193149"/>
              <a:gd name="connsiteY80" fmla="*/ 1944090 h 2344739"/>
              <a:gd name="connsiteX81" fmla="*/ 8526378 w 12193149"/>
              <a:gd name="connsiteY81" fmla="*/ 1929248 h 2344739"/>
              <a:gd name="connsiteX82" fmla="*/ 8512131 w 12193149"/>
              <a:gd name="connsiteY82" fmla="*/ 1935163 h 2344739"/>
              <a:gd name="connsiteX83" fmla="*/ 8507315 w 12193149"/>
              <a:gd name="connsiteY83" fmla="*/ 1938164 h 2344739"/>
              <a:gd name="connsiteX84" fmla="*/ 8499116 w 12193149"/>
              <a:gd name="connsiteY84" fmla="*/ 1940902 h 2344739"/>
              <a:gd name="connsiteX85" fmla="*/ 8498742 w 12193149"/>
              <a:gd name="connsiteY85" fmla="*/ 1940723 h 2344739"/>
              <a:gd name="connsiteX86" fmla="*/ 8491397 w 12193149"/>
              <a:gd name="connsiteY86" fmla="*/ 1943773 h 2344739"/>
              <a:gd name="connsiteX87" fmla="*/ 8368330 w 12193149"/>
              <a:gd name="connsiteY87" fmla="*/ 1957815 h 2344739"/>
              <a:gd name="connsiteX88" fmla="*/ 8354947 w 12193149"/>
              <a:gd name="connsiteY88" fmla="*/ 1958009 h 2344739"/>
              <a:gd name="connsiteX89" fmla="*/ 8321252 w 12193149"/>
              <a:gd name="connsiteY89" fmla="*/ 1974587 h 2344739"/>
              <a:gd name="connsiteX90" fmla="*/ 8315581 w 12193149"/>
              <a:gd name="connsiteY90" fmla="*/ 1974913 h 2344739"/>
              <a:gd name="connsiteX91" fmla="*/ 8296322 w 12193149"/>
              <a:gd name="connsiteY91" fmla="*/ 1988808 h 2344739"/>
              <a:gd name="connsiteX92" fmla="*/ 8285424 w 12193149"/>
              <a:gd name="connsiteY92" fmla="*/ 1994631 h 2344739"/>
              <a:gd name="connsiteX93" fmla="*/ 8284298 w 12193149"/>
              <a:gd name="connsiteY93" fmla="*/ 1999074 h 2344739"/>
              <a:gd name="connsiteX94" fmla="*/ 8267224 w 12193149"/>
              <a:gd name="connsiteY94" fmla="*/ 2006249 h 2344739"/>
              <a:gd name="connsiteX95" fmla="*/ 8264525 w 12193149"/>
              <a:gd name="connsiteY95" fmla="*/ 2006019 h 2344739"/>
              <a:gd name="connsiteX96" fmla="*/ 8253181 w 12193149"/>
              <a:gd name="connsiteY96" fmla="*/ 2015862 h 2344739"/>
              <a:gd name="connsiteX97" fmla="*/ 8246982 w 12193149"/>
              <a:gd name="connsiteY97" fmla="*/ 2028854 h 2344739"/>
              <a:gd name="connsiteX98" fmla="*/ 8091420 w 12193149"/>
              <a:gd name="connsiteY98" fmla="*/ 2075015 h 2344739"/>
              <a:gd name="connsiteX99" fmla="*/ 7906555 w 12193149"/>
              <a:gd name="connsiteY99" fmla="*/ 2116988 h 2344739"/>
              <a:gd name="connsiteX100" fmla="*/ 7719893 w 12193149"/>
              <a:gd name="connsiteY100" fmla="*/ 2142703 h 2344739"/>
              <a:gd name="connsiteX101" fmla="*/ 7615495 w 12193149"/>
              <a:gd name="connsiteY101" fmla="*/ 2139232 h 2344739"/>
              <a:gd name="connsiteX102" fmla="*/ 7528691 w 12193149"/>
              <a:gd name="connsiteY102" fmla="*/ 2145060 h 2344739"/>
              <a:gd name="connsiteX103" fmla="*/ 7520719 w 12193149"/>
              <a:gd name="connsiteY103" fmla="*/ 2147613 h 2344739"/>
              <a:gd name="connsiteX104" fmla="*/ 7508559 w 12193149"/>
              <a:gd name="connsiteY104" fmla="*/ 2148948 h 2344739"/>
              <a:gd name="connsiteX105" fmla="*/ 7508188 w 12193149"/>
              <a:gd name="connsiteY105" fmla="*/ 2148621 h 2344739"/>
              <a:gd name="connsiteX106" fmla="*/ 7496943 w 12193149"/>
              <a:gd name="connsiteY106" fmla="*/ 2150573 h 2344739"/>
              <a:gd name="connsiteX107" fmla="*/ 7406539 w 12193149"/>
              <a:gd name="connsiteY107" fmla="*/ 2142468 h 2344739"/>
              <a:gd name="connsiteX108" fmla="*/ 7219707 w 12193149"/>
              <a:gd name="connsiteY108" fmla="*/ 2156680 h 2344739"/>
              <a:gd name="connsiteX109" fmla="*/ 7202249 w 12193149"/>
              <a:gd name="connsiteY109" fmla="*/ 2161230 h 2344739"/>
              <a:gd name="connsiteX110" fmla="*/ 7198152 w 12193149"/>
              <a:gd name="connsiteY110" fmla="*/ 2166588 h 2344739"/>
              <a:gd name="connsiteX111" fmla="*/ 7171956 w 12193149"/>
              <a:gd name="connsiteY111" fmla="*/ 2171236 h 2344739"/>
              <a:gd name="connsiteX112" fmla="*/ 7098136 w 12193149"/>
              <a:gd name="connsiteY112" fmla="*/ 2183464 h 2344739"/>
              <a:gd name="connsiteX113" fmla="*/ 7019644 w 12193149"/>
              <a:gd name="connsiteY113" fmla="*/ 2183090 h 2344739"/>
              <a:gd name="connsiteX114" fmla="*/ 6905294 w 12193149"/>
              <a:gd name="connsiteY114" fmla="*/ 2212596 h 2344739"/>
              <a:gd name="connsiteX115" fmla="*/ 6709370 w 12193149"/>
              <a:gd name="connsiteY115" fmla="*/ 2240551 h 2344739"/>
              <a:gd name="connsiteX116" fmla="*/ 6550602 w 12193149"/>
              <a:gd name="connsiteY116" fmla="*/ 2269327 h 2344739"/>
              <a:gd name="connsiteX117" fmla="*/ 6318708 w 12193149"/>
              <a:gd name="connsiteY117" fmla="*/ 2316127 h 2344739"/>
              <a:gd name="connsiteX118" fmla="*/ 6169822 w 12193149"/>
              <a:gd name="connsiteY118" fmla="*/ 2318214 h 2344739"/>
              <a:gd name="connsiteX119" fmla="*/ 6074996 w 12193149"/>
              <a:gd name="connsiteY119" fmla="*/ 2338676 h 2344739"/>
              <a:gd name="connsiteX120" fmla="*/ 6069677 w 12193149"/>
              <a:gd name="connsiteY120" fmla="*/ 2337139 h 2344739"/>
              <a:gd name="connsiteX121" fmla="*/ 6049786 w 12193149"/>
              <a:gd name="connsiteY121" fmla="*/ 2337822 h 2344739"/>
              <a:gd name="connsiteX122" fmla="*/ 6042433 w 12193149"/>
              <a:gd name="connsiteY122" fmla="*/ 2329473 h 2344739"/>
              <a:gd name="connsiteX123" fmla="*/ 6011238 w 12193149"/>
              <a:gd name="connsiteY123" fmla="*/ 2324380 h 2344739"/>
              <a:gd name="connsiteX124" fmla="*/ 5958523 w 12193149"/>
              <a:gd name="connsiteY124" fmla="*/ 2328024 h 2344739"/>
              <a:gd name="connsiteX125" fmla="*/ 5760067 w 12193149"/>
              <a:gd name="connsiteY125" fmla="*/ 2343716 h 2344739"/>
              <a:gd name="connsiteX126" fmla="*/ 5628108 w 12193149"/>
              <a:gd name="connsiteY126" fmla="*/ 2344739 h 2344739"/>
              <a:gd name="connsiteX127" fmla="*/ 5472054 w 12193149"/>
              <a:gd name="connsiteY127" fmla="*/ 2330719 h 2344739"/>
              <a:gd name="connsiteX128" fmla="*/ 5433909 w 12193149"/>
              <a:gd name="connsiteY128" fmla="*/ 2319466 h 2344739"/>
              <a:gd name="connsiteX129" fmla="*/ 5382817 w 12193149"/>
              <a:gd name="connsiteY129" fmla="*/ 2301764 h 2344739"/>
              <a:gd name="connsiteX130" fmla="*/ 5262912 w 12193149"/>
              <a:gd name="connsiteY130" fmla="*/ 2281347 h 2344739"/>
              <a:gd name="connsiteX131" fmla="*/ 5224109 w 12193149"/>
              <a:gd name="connsiteY131" fmla="*/ 2270223 h 2344739"/>
              <a:gd name="connsiteX132" fmla="*/ 5175808 w 12193149"/>
              <a:gd name="connsiteY132" fmla="*/ 2267233 h 2344739"/>
              <a:gd name="connsiteX133" fmla="*/ 5157702 w 12193149"/>
              <a:gd name="connsiteY133" fmla="*/ 2260010 h 2344739"/>
              <a:gd name="connsiteX134" fmla="*/ 5143747 w 12193149"/>
              <a:gd name="connsiteY134" fmla="*/ 2256610 h 2344739"/>
              <a:gd name="connsiteX135" fmla="*/ 5140744 w 12193149"/>
              <a:gd name="connsiteY135" fmla="*/ 2254509 h 2344739"/>
              <a:gd name="connsiteX136" fmla="*/ 5122807 w 12193149"/>
              <a:gd name="connsiteY136" fmla="*/ 2243656 h 2344739"/>
              <a:gd name="connsiteX137" fmla="*/ 5066938 w 12193149"/>
              <a:gd name="connsiteY137" fmla="*/ 2250227 h 2344739"/>
              <a:gd name="connsiteX138" fmla="*/ 5012662 w 12193149"/>
              <a:gd name="connsiteY138" fmla="*/ 2233846 h 2344739"/>
              <a:gd name="connsiteX139" fmla="*/ 4841589 w 12193149"/>
              <a:gd name="connsiteY139" fmla="*/ 2209829 h 2344739"/>
              <a:gd name="connsiteX140" fmla="*/ 4763595 w 12193149"/>
              <a:gd name="connsiteY140" fmla="*/ 2182061 h 2344739"/>
              <a:gd name="connsiteX141" fmla="*/ 4724334 w 12193149"/>
              <a:gd name="connsiteY141" fmla="*/ 2173047 h 2344739"/>
              <a:gd name="connsiteX142" fmla="*/ 4722324 w 12193149"/>
              <a:gd name="connsiteY142" fmla="*/ 2172298 h 2344739"/>
              <a:gd name="connsiteX143" fmla="*/ 4723259 w 12193149"/>
              <a:gd name="connsiteY143" fmla="*/ 2172087 h 2344739"/>
              <a:gd name="connsiteX144" fmla="*/ 4718350 w 12193149"/>
              <a:gd name="connsiteY144" fmla="*/ 2170817 h 2344739"/>
              <a:gd name="connsiteX145" fmla="*/ 4722324 w 12193149"/>
              <a:gd name="connsiteY145" fmla="*/ 2172298 h 2344739"/>
              <a:gd name="connsiteX146" fmla="*/ 4716674 w 12193149"/>
              <a:gd name="connsiteY146" fmla="*/ 2173573 h 2344739"/>
              <a:gd name="connsiteX147" fmla="*/ 4516962 w 12193149"/>
              <a:gd name="connsiteY147" fmla="*/ 2163671 h 2344739"/>
              <a:gd name="connsiteX148" fmla="*/ 4429691 w 12193149"/>
              <a:gd name="connsiteY148" fmla="*/ 2153020 h 2344739"/>
              <a:gd name="connsiteX149" fmla="*/ 4364023 w 12193149"/>
              <a:gd name="connsiteY149" fmla="*/ 2151674 h 2344739"/>
              <a:gd name="connsiteX150" fmla="*/ 4318114 w 12193149"/>
              <a:gd name="connsiteY150" fmla="*/ 2158289 h 2344739"/>
              <a:gd name="connsiteX151" fmla="*/ 4316258 w 12193149"/>
              <a:gd name="connsiteY151" fmla="*/ 2156948 h 2344739"/>
              <a:gd name="connsiteX152" fmla="*/ 4296292 w 12193149"/>
              <a:gd name="connsiteY152" fmla="*/ 2155069 h 2344739"/>
              <a:gd name="connsiteX153" fmla="*/ 4291212 w 12193149"/>
              <a:gd name="connsiteY153" fmla="*/ 2157986 h 2344739"/>
              <a:gd name="connsiteX154" fmla="*/ 4277290 w 12193149"/>
              <a:gd name="connsiteY154" fmla="*/ 2157740 h 2344739"/>
              <a:gd name="connsiteX155" fmla="*/ 4249265 w 12193149"/>
              <a:gd name="connsiteY155" fmla="*/ 2160064 h 2344739"/>
              <a:gd name="connsiteX156" fmla="*/ 4203199 w 12193149"/>
              <a:gd name="connsiteY156" fmla="*/ 2157269 h 2344739"/>
              <a:gd name="connsiteX157" fmla="*/ 4202893 w 12193149"/>
              <a:gd name="connsiteY157" fmla="*/ 2156010 h 2344739"/>
              <a:gd name="connsiteX158" fmla="*/ 4192396 w 12193149"/>
              <a:gd name="connsiteY158" fmla="*/ 2150376 h 2344739"/>
              <a:gd name="connsiteX159" fmla="*/ 4143893 w 12193149"/>
              <a:gd name="connsiteY159" fmla="*/ 2134511 h 2344739"/>
              <a:gd name="connsiteX160" fmla="*/ 4084245 w 12193149"/>
              <a:gd name="connsiteY160" fmla="*/ 2107978 h 2344739"/>
              <a:gd name="connsiteX161" fmla="*/ 4075694 w 12193149"/>
              <a:gd name="connsiteY161" fmla="*/ 2107143 h 2344739"/>
              <a:gd name="connsiteX162" fmla="*/ 4075575 w 12193149"/>
              <a:gd name="connsiteY162" fmla="*/ 2106844 h 2344739"/>
              <a:gd name="connsiteX163" fmla="*/ 4066658 w 12193149"/>
              <a:gd name="connsiteY163" fmla="*/ 2105400 h 2344739"/>
              <a:gd name="connsiteX164" fmla="*/ 4060102 w 12193149"/>
              <a:gd name="connsiteY164" fmla="*/ 2105618 h 2344739"/>
              <a:gd name="connsiteX165" fmla="*/ 4043512 w 12193149"/>
              <a:gd name="connsiteY165" fmla="*/ 2103997 h 2344739"/>
              <a:gd name="connsiteX166" fmla="*/ 4038145 w 12193149"/>
              <a:gd name="connsiteY166" fmla="*/ 2101563 h 2344739"/>
              <a:gd name="connsiteX167" fmla="*/ 4036511 w 12193149"/>
              <a:gd name="connsiteY167" fmla="*/ 2097896 h 2344739"/>
              <a:gd name="connsiteX168" fmla="*/ 4034926 w 12193149"/>
              <a:gd name="connsiteY168" fmla="*/ 2098131 h 2344739"/>
              <a:gd name="connsiteX169" fmla="*/ 4005686 w 12193149"/>
              <a:gd name="connsiteY169" fmla="*/ 2085563 h 2344739"/>
              <a:gd name="connsiteX170" fmla="*/ 3937994 w 12193149"/>
              <a:gd name="connsiteY170" fmla="*/ 2068106 h 2344739"/>
              <a:gd name="connsiteX171" fmla="*/ 3898423 w 12193149"/>
              <a:gd name="connsiteY171" fmla="*/ 2062451 h 2344739"/>
              <a:gd name="connsiteX172" fmla="*/ 3790908 w 12193149"/>
              <a:gd name="connsiteY172" fmla="*/ 2042213 h 2344739"/>
              <a:gd name="connsiteX173" fmla="*/ 3683661 w 12193149"/>
              <a:gd name="connsiteY173" fmla="*/ 2018290 h 2344739"/>
              <a:gd name="connsiteX174" fmla="*/ 3611183 w 12193149"/>
              <a:gd name="connsiteY174" fmla="*/ 1986019 h 2344739"/>
              <a:gd name="connsiteX175" fmla="*/ 3605003 w 12193149"/>
              <a:gd name="connsiteY175" fmla="*/ 1987381 h 2344739"/>
              <a:gd name="connsiteX176" fmla="*/ 3595884 w 12193149"/>
              <a:gd name="connsiteY176" fmla="*/ 1987545 h 2344739"/>
              <a:gd name="connsiteX177" fmla="*/ 3595649 w 12193149"/>
              <a:gd name="connsiteY177" fmla="*/ 1987276 h 2344739"/>
              <a:gd name="connsiteX178" fmla="*/ 3587126 w 12193149"/>
              <a:gd name="connsiteY178" fmla="*/ 1987966 h 2344739"/>
              <a:gd name="connsiteX179" fmla="*/ 3537283 w 12193149"/>
              <a:gd name="connsiteY179" fmla="*/ 1978267 h 2344739"/>
              <a:gd name="connsiteX180" fmla="*/ 3474371 w 12193149"/>
              <a:gd name="connsiteY180" fmla="*/ 1974606 h 2344739"/>
              <a:gd name="connsiteX181" fmla="*/ 3401876 w 12193149"/>
              <a:gd name="connsiteY181" fmla="*/ 1962558 h 2344739"/>
              <a:gd name="connsiteX182" fmla="*/ 3365036 w 12193149"/>
              <a:gd name="connsiteY182" fmla="*/ 1979510 h 2344739"/>
              <a:gd name="connsiteX183" fmla="*/ 3345174 w 12193149"/>
              <a:gd name="connsiteY183" fmla="*/ 1981192 h 2344739"/>
              <a:gd name="connsiteX184" fmla="*/ 3342846 w 12193149"/>
              <a:gd name="connsiteY184" fmla="*/ 1980217 h 2344739"/>
              <a:gd name="connsiteX185" fmla="*/ 3263504 w 12193149"/>
              <a:gd name="connsiteY185" fmla="*/ 1986094 h 2344739"/>
              <a:gd name="connsiteX186" fmla="*/ 3143704 w 12193149"/>
              <a:gd name="connsiteY186" fmla="*/ 1993869 h 2344739"/>
              <a:gd name="connsiteX187" fmla="*/ 3031439 w 12193149"/>
              <a:gd name="connsiteY187" fmla="*/ 1996512 h 2344739"/>
              <a:gd name="connsiteX188" fmla="*/ 2782717 w 12193149"/>
              <a:gd name="connsiteY188" fmla="*/ 2018333 h 2344739"/>
              <a:gd name="connsiteX189" fmla="*/ 2647675 w 12193149"/>
              <a:gd name="connsiteY189" fmla="*/ 2028869 h 2344739"/>
              <a:gd name="connsiteX190" fmla="*/ 2569176 w 12193149"/>
              <a:gd name="connsiteY190" fmla="*/ 2002628 h 2344739"/>
              <a:gd name="connsiteX191" fmla="*/ 2444403 w 12193149"/>
              <a:gd name="connsiteY191" fmla="*/ 2016529 h 2344739"/>
              <a:gd name="connsiteX192" fmla="*/ 2316260 w 12193149"/>
              <a:gd name="connsiteY192" fmla="*/ 2024996 h 2344739"/>
              <a:gd name="connsiteX193" fmla="*/ 2209726 w 12193149"/>
              <a:gd name="connsiteY193" fmla="*/ 2019763 h 2344739"/>
              <a:gd name="connsiteX194" fmla="*/ 2095813 w 12193149"/>
              <a:gd name="connsiteY194" fmla="*/ 2003052 h 2344739"/>
              <a:gd name="connsiteX195" fmla="*/ 1998504 w 12193149"/>
              <a:gd name="connsiteY195" fmla="*/ 1995032 h 2344739"/>
              <a:gd name="connsiteX196" fmla="*/ 1929320 w 12193149"/>
              <a:gd name="connsiteY196" fmla="*/ 2016977 h 2344739"/>
              <a:gd name="connsiteX197" fmla="*/ 1922798 w 12193149"/>
              <a:gd name="connsiteY197" fmla="*/ 2012146 h 2344739"/>
              <a:gd name="connsiteX198" fmla="*/ 1874228 w 12193149"/>
              <a:gd name="connsiteY198" fmla="*/ 2013741 h 2344739"/>
              <a:gd name="connsiteX199" fmla="*/ 1787803 w 12193149"/>
              <a:gd name="connsiteY199" fmla="*/ 2041363 h 2344739"/>
              <a:gd name="connsiteX200" fmla="*/ 1739352 w 12193149"/>
              <a:gd name="connsiteY200" fmla="*/ 2036312 h 2344739"/>
              <a:gd name="connsiteX201" fmla="*/ 1676219 w 12193149"/>
              <a:gd name="connsiteY201" fmla="*/ 2019963 h 2344739"/>
              <a:gd name="connsiteX202" fmla="*/ 1609817 w 12193149"/>
              <a:gd name="connsiteY202" fmla="*/ 2013066 h 2344739"/>
              <a:gd name="connsiteX203" fmla="*/ 1497258 w 12193149"/>
              <a:gd name="connsiteY203" fmla="*/ 1987476 h 2344739"/>
              <a:gd name="connsiteX204" fmla="*/ 1151127 w 12193149"/>
              <a:gd name="connsiteY204" fmla="*/ 1938041 h 2344739"/>
              <a:gd name="connsiteX205" fmla="*/ 859417 w 12193149"/>
              <a:gd name="connsiteY205" fmla="*/ 1928608 h 2344739"/>
              <a:gd name="connsiteX206" fmla="*/ 838688 w 12193149"/>
              <a:gd name="connsiteY206" fmla="*/ 1929821 h 2344739"/>
              <a:gd name="connsiteX207" fmla="*/ 817957 w 12193149"/>
              <a:gd name="connsiteY207" fmla="*/ 1927857 h 2344739"/>
              <a:gd name="connsiteX208" fmla="*/ 812654 w 12193149"/>
              <a:gd name="connsiteY208" fmla="*/ 1930751 h 2344739"/>
              <a:gd name="connsiteX209" fmla="*/ 721195 w 12193149"/>
              <a:gd name="connsiteY209" fmla="*/ 1929661 h 2344739"/>
              <a:gd name="connsiteX210" fmla="*/ 720890 w 12193149"/>
              <a:gd name="connsiteY210" fmla="*/ 1928399 h 2344739"/>
              <a:gd name="connsiteX211" fmla="*/ 710023 w 12193149"/>
              <a:gd name="connsiteY211" fmla="*/ 1922722 h 2344739"/>
              <a:gd name="connsiteX212" fmla="*/ 597940 w 12193149"/>
              <a:gd name="connsiteY212" fmla="*/ 1879864 h 2344739"/>
              <a:gd name="connsiteX213" fmla="*/ 579683 w 12193149"/>
              <a:gd name="connsiteY213" fmla="*/ 1877212 h 2344739"/>
              <a:gd name="connsiteX214" fmla="*/ 572865 w 12193149"/>
              <a:gd name="connsiteY214" fmla="*/ 1877401 h 2344739"/>
              <a:gd name="connsiteX215" fmla="*/ 446247 w 12193149"/>
              <a:gd name="connsiteY215" fmla="*/ 1839371 h 2344739"/>
              <a:gd name="connsiteX216" fmla="*/ 405163 w 12193149"/>
              <a:gd name="connsiteY216" fmla="*/ 1833548 h 2344739"/>
              <a:gd name="connsiteX217" fmla="*/ 293583 w 12193149"/>
              <a:gd name="connsiteY217" fmla="*/ 1812852 h 2344739"/>
              <a:gd name="connsiteX218" fmla="*/ 119529 w 12193149"/>
              <a:gd name="connsiteY218" fmla="*/ 1761047 h 2344739"/>
              <a:gd name="connsiteX219" fmla="*/ 16674 w 12193149"/>
              <a:gd name="connsiteY219" fmla="*/ 1758191 h 2344739"/>
              <a:gd name="connsiteX220" fmla="*/ 1150 w 12193149"/>
              <a:gd name="connsiteY220" fmla="*/ 1752722 h 2344739"/>
              <a:gd name="connsiteX221" fmla="*/ 1148 w 12193149"/>
              <a:gd name="connsiteY221" fmla="*/ 222213 h 2344739"/>
              <a:gd name="connsiteX222" fmla="*/ 1148 w 12193149"/>
              <a:gd name="connsiteY222"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95958 w 12193149"/>
              <a:gd name="connsiteY67" fmla="*/ 1903228 h 2344739"/>
              <a:gd name="connsiteX68" fmla="*/ 9054601 w 12193149"/>
              <a:gd name="connsiteY68" fmla="*/ 1910755 h 2344739"/>
              <a:gd name="connsiteX69" fmla="*/ 9006634 w 12193149"/>
              <a:gd name="connsiteY69" fmla="*/ 1914040 h 2344739"/>
              <a:gd name="connsiteX70" fmla="*/ 9006349 w 12193149"/>
              <a:gd name="connsiteY70" fmla="*/ 1913800 h 2344739"/>
              <a:gd name="connsiteX71" fmla="*/ 8997380 w 12193149"/>
              <a:gd name="connsiteY71" fmla="*/ 1915011 h 2344739"/>
              <a:gd name="connsiteX72" fmla="*/ 8991542 w 12193149"/>
              <a:gd name="connsiteY72" fmla="*/ 1917072 h 2344739"/>
              <a:gd name="connsiteX73" fmla="*/ 8975485 w 12193149"/>
              <a:gd name="connsiteY73" fmla="*/ 1920298 h 2344739"/>
              <a:gd name="connsiteX74" fmla="*/ 8969159 w 12193149"/>
              <a:gd name="connsiteY74" fmla="*/ 1919598 h 2344739"/>
              <a:gd name="connsiteX75" fmla="*/ 8964196 w 12193149"/>
              <a:gd name="connsiteY75" fmla="*/ 1917373 h 2344739"/>
              <a:gd name="connsiteX76" fmla="*/ 8930136 w 12193149"/>
              <a:gd name="connsiteY76" fmla="*/ 1914185 h 2344739"/>
              <a:gd name="connsiteX77" fmla="*/ 8753592 w 12193149"/>
              <a:gd name="connsiteY77" fmla="*/ 1933417 h 2344739"/>
              <a:gd name="connsiteX78" fmla="*/ 8708995 w 12193149"/>
              <a:gd name="connsiteY78" fmla="*/ 1935518 h 2344739"/>
              <a:gd name="connsiteX79" fmla="*/ 8597219 w 12193149"/>
              <a:gd name="connsiteY79" fmla="*/ 1944090 h 2344739"/>
              <a:gd name="connsiteX80" fmla="*/ 8526378 w 12193149"/>
              <a:gd name="connsiteY80" fmla="*/ 1929248 h 2344739"/>
              <a:gd name="connsiteX81" fmla="*/ 8512131 w 12193149"/>
              <a:gd name="connsiteY81" fmla="*/ 1935163 h 2344739"/>
              <a:gd name="connsiteX82" fmla="*/ 8507315 w 12193149"/>
              <a:gd name="connsiteY82" fmla="*/ 1938164 h 2344739"/>
              <a:gd name="connsiteX83" fmla="*/ 8499116 w 12193149"/>
              <a:gd name="connsiteY83" fmla="*/ 1940902 h 2344739"/>
              <a:gd name="connsiteX84" fmla="*/ 8498742 w 12193149"/>
              <a:gd name="connsiteY84" fmla="*/ 1940723 h 2344739"/>
              <a:gd name="connsiteX85" fmla="*/ 8491397 w 12193149"/>
              <a:gd name="connsiteY85" fmla="*/ 1943773 h 2344739"/>
              <a:gd name="connsiteX86" fmla="*/ 8368330 w 12193149"/>
              <a:gd name="connsiteY86" fmla="*/ 1957815 h 2344739"/>
              <a:gd name="connsiteX87" fmla="*/ 8354947 w 12193149"/>
              <a:gd name="connsiteY87" fmla="*/ 1958009 h 2344739"/>
              <a:gd name="connsiteX88" fmla="*/ 8321252 w 12193149"/>
              <a:gd name="connsiteY88" fmla="*/ 1974587 h 2344739"/>
              <a:gd name="connsiteX89" fmla="*/ 8315581 w 12193149"/>
              <a:gd name="connsiteY89" fmla="*/ 1974913 h 2344739"/>
              <a:gd name="connsiteX90" fmla="*/ 8296322 w 12193149"/>
              <a:gd name="connsiteY90" fmla="*/ 1988808 h 2344739"/>
              <a:gd name="connsiteX91" fmla="*/ 8285424 w 12193149"/>
              <a:gd name="connsiteY91" fmla="*/ 1994631 h 2344739"/>
              <a:gd name="connsiteX92" fmla="*/ 8284298 w 12193149"/>
              <a:gd name="connsiteY92" fmla="*/ 1999074 h 2344739"/>
              <a:gd name="connsiteX93" fmla="*/ 8267224 w 12193149"/>
              <a:gd name="connsiteY93" fmla="*/ 2006249 h 2344739"/>
              <a:gd name="connsiteX94" fmla="*/ 8264525 w 12193149"/>
              <a:gd name="connsiteY94" fmla="*/ 2006019 h 2344739"/>
              <a:gd name="connsiteX95" fmla="*/ 8253181 w 12193149"/>
              <a:gd name="connsiteY95" fmla="*/ 2015862 h 2344739"/>
              <a:gd name="connsiteX96" fmla="*/ 8246982 w 12193149"/>
              <a:gd name="connsiteY96" fmla="*/ 2028854 h 2344739"/>
              <a:gd name="connsiteX97" fmla="*/ 8091420 w 12193149"/>
              <a:gd name="connsiteY97" fmla="*/ 2075015 h 2344739"/>
              <a:gd name="connsiteX98" fmla="*/ 7906555 w 12193149"/>
              <a:gd name="connsiteY98" fmla="*/ 2116988 h 2344739"/>
              <a:gd name="connsiteX99" fmla="*/ 7719893 w 12193149"/>
              <a:gd name="connsiteY99" fmla="*/ 2142703 h 2344739"/>
              <a:gd name="connsiteX100" fmla="*/ 7615495 w 12193149"/>
              <a:gd name="connsiteY100" fmla="*/ 2139232 h 2344739"/>
              <a:gd name="connsiteX101" fmla="*/ 7528691 w 12193149"/>
              <a:gd name="connsiteY101" fmla="*/ 2145060 h 2344739"/>
              <a:gd name="connsiteX102" fmla="*/ 7520719 w 12193149"/>
              <a:gd name="connsiteY102" fmla="*/ 2147613 h 2344739"/>
              <a:gd name="connsiteX103" fmla="*/ 7508559 w 12193149"/>
              <a:gd name="connsiteY103" fmla="*/ 2148948 h 2344739"/>
              <a:gd name="connsiteX104" fmla="*/ 7508188 w 12193149"/>
              <a:gd name="connsiteY104" fmla="*/ 2148621 h 2344739"/>
              <a:gd name="connsiteX105" fmla="*/ 7496943 w 12193149"/>
              <a:gd name="connsiteY105" fmla="*/ 2150573 h 2344739"/>
              <a:gd name="connsiteX106" fmla="*/ 7406539 w 12193149"/>
              <a:gd name="connsiteY106" fmla="*/ 2142468 h 2344739"/>
              <a:gd name="connsiteX107" fmla="*/ 7219707 w 12193149"/>
              <a:gd name="connsiteY107" fmla="*/ 2156680 h 2344739"/>
              <a:gd name="connsiteX108" fmla="*/ 7202249 w 12193149"/>
              <a:gd name="connsiteY108" fmla="*/ 2161230 h 2344739"/>
              <a:gd name="connsiteX109" fmla="*/ 7198152 w 12193149"/>
              <a:gd name="connsiteY109" fmla="*/ 2166588 h 2344739"/>
              <a:gd name="connsiteX110" fmla="*/ 7171956 w 12193149"/>
              <a:gd name="connsiteY110" fmla="*/ 2171236 h 2344739"/>
              <a:gd name="connsiteX111" fmla="*/ 7098136 w 12193149"/>
              <a:gd name="connsiteY111" fmla="*/ 2183464 h 2344739"/>
              <a:gd name="connsiteX112" fmla="*/ 7019644 w 12193149"/>
              <a:gd name="connsiteY112" fmla="*/ 2183090 h 2344739"/>
              <a:gd name="connsiteX113" fmla="*/ 6905294 w 12193149"/>
              <a:gd name="connsiteY113" fmla="*/ 2212596 h 2344739"/>
              <a:gd name="connsiteX114" fmla="*/ 6709370 w 12193149"/>
              <a:gd name="connsiteY114" fmla="*/ 2240551 h 2344739"/>
              <a:gd name="connsiteX115" fmla="*/ 6550602 w 12193149"/>
              <a:gd name="connsiteY115" fmla="*/ 2269327 h 2344739"/>
              <a:gd name="connsiteX116" fmla="*/ 6318708 w 12193149"/>
              <a:gd name="connsiteY116" fmla="*/ 2316127 h 2344739"/>
              <a:gd name="connsiteX117" fmla="*/ 6169822 w 12193149"/>
              <a:gd name="connsiteY117" fmla="*/ 2318214 h 2344739"/>
              <a:gd name="connsiteX118" fmla="*/ 6074996 w 12193149"/>
              <a:gd name="connsiteY118" fmla="*/ 2338676 h 2344739"/>
              <a:gd name="connsiteX119" fmla="*/ 6069677 w 12193149"/>
              <a:gd name="connsiteY119" fmla="*/ 2337139 h 2344739"/>
              <a:gd name="connsiteX120" fmla="*/ 6049786 w 12193149"/>
              <a:gd name="connsiteY120" fmla="*/ 2337822 h 2344739"/>
              <a:gd name="connsiteX121" fmla="*/ 6042433 w 12193149"/>
              <a:gd name="connsiteY121" fmla="*/ 2329473 h 2344739"/>
              <a:gd name="connsiteX122" fmla="*/ 6011238 w 12193149"/>
              <a:gd name="connsiteY122" fmla="*/ 2324380 h 2344739"/>
              <a:gd name="connsiteX123" fmla="*/ 5958523 w 12193149"/>
              <a:gd name="connsiteY123" fmla="*/ 2328024 h 2344739"/>
              <a:gd name="connsiteX124" fmla="*/ 5760067 w 12193149"/>
              <a:gd name="connsiteY124" fmla="*/ 2343716 h 2344739"/>
              <a:gd name="connsiteX125" fmla="*/ 5628108 w 12193149"/>
              <a:gd name="connsiteY125" fmla="*/ 2344739 h 2344739"/>
              <a:gd name="connsiteX126" fmla="*/ 5472054 w 12193149"/>
              <a:gd name="connsiteY126" fmla="*/ 2330719 h 2344739"/>
              <a:gd name="connsiteX127" fmla="*/ 5433909 w 12193149"/>
              <a:gd name="connsiteY127" fmla="*/ 2319466 h 2344739"/>
              <a:gd name="connsiteX128" fmla="*/ 5382817 w 12193149"/>
              <a:gd name="connsiteY128" fmla="*/ 2301764 h 2344739"/>
              <a:gd name="connsiteX129" fmla="*/ 5262912 w 12193149"/>
              <a:gd name="connsiteY129" fmla="*/ 2281347 h 2344739"/>
              <a:gd name="connsiteX130" fmla="*/ 5224109 w 12193149"/>
              <a:gd name="connsiteY130" fmla="*/ 2270223 h 2344739"/>
              <a:gd name="connsiteX131" fmla="*/ 5175808 w 12193149"/>
              <a:gd name="connsiteY131" fmla="*/ 2267233 h 2344739"/>
              <a:gd name="connsiteX132" fmla="*/ 5157702 w 12193149"/>
              <a:gd name="connsiteY132" fmla="*/ 2260010 h 2344739"/>
              <a:gd name="connsiteX133" fmla="*/ 5143747 w 12193149"/>
              <a:gd name="connsiteY133" fmla="*/ 2256610 h 2344739"/>
              <a:gd name="connsiteX134" fmla="*/ 5140744 w 12193149"/>
              <a:gd name="connsiteY134" fmla="*/ 2254509 h 2344739"/>
              <a:gd name="connsiteX135" fmla="*/ 5122807 w 12193149"/>
              <a:gd name="connsiteY135" fmla="*/ 2243656 h 2344739"/>
              <a:gd name="connsiteX136" fmla="*/ 5066938 w 12193149"/>
              <a:gd name="connsiteY136" fmla="*/ 2250227 h 2344739"/>
              <a:gd name="connsiteX137" fmla="*/ 5012662 w 12193149"/>
              <a:gd name="connsiteY137" fmla="*/ 2233846 h 2344739"/>
              <a:gd name="connsiteX138" fmla="*/ 4841589 w 12193149"/>
              <a:gd name="connsiteY138" fmla="*/ 2209829 h 2344739"/>
              <a:gd name="connsiteX139" fmla="*/ 4763595 w 12193149"/>
              <a:gd name="connsiteY139" fmla="*/ 2182061 h 2344739"/>
              <a:gd name="connsiteX140" fmla="*/ 4724334 w 12193149"/>
              <a:gd name="connsiteY140" fmla="*/ 2173047 h 2344739"/>
              <a:gd name="connsiteX141" fmla="*/ 4722324 w 12193149"/>
              <a:gd name="connsiteY141" fmla="*/ 2172298 h 2344739"/>
              <a:gd name="connsiteX142" fmla="*/ 4723259 w 12193149"/>
              <a:gd name="connsiteY142" fmla="*/ 2172087 h 2344739"/>
              <a:gd name="connsiteX143" fmla="*/ 4718350 w 12193149"/>
              <a:gd name="connsiteY143" fmla="*/ 2170817 h 2344739"/>
              <a:gd name="connsiteX144" fmla="*/ 4722324 w 12193149"/>
              <a:gd name="connsiteY144" fmla="*/ 2172298 h 2344739"/>
              <a:gd name="connsiteX145" fmla="*/ 4716674 w 12193149"/>
              <a:gd name="connsiteY145" fmla="*/ 2173573 h 2344739"/>
              <a:gd name="connsiteX146" fmla="*/ 4516962 w 12193149"/>
              <a:gd name="connsiteY146" fmla="*/ 2163671 h 2344739"/>
              <a:gd name="connsiteX147" fmla="*/ 4429691 w 12193149"/>
              <a:gd name="connsiteY147" fmla="*/ 2153020 h 2344739"/>
              <a:gd name="connsiteX148" fmla="*/ 4364023 w 12193149"/>
              <a:gd name="connsiteY148" fmla="*/ 2151674 h 2344739"/>
              <a:gd name="connsiteX149" fmla="*/ 4318114 w 12193149"/>
              <a:gd name="connsiteY149" fmla="*/ 2158289 h 2344739"/>
              <a:gd name="connsiteX150" fmla="*/ 4316258 w 12193149"/>
              <a:gd name="connsiteY150" fmla="*/ 2156948 h 2344739"/>
              <a:gd name="connsiteX151" fmla="*/ 4296292 w 12193149"/>
              <a:gd name="connsiteY151" fmla="*/ 2155069 h 2344739"/>
              <a:gd name="connsiteX152" fmla="*/ 4291212 w 12193149"/>
              <a:gd name="connsiteY152" fmla="*/ 2157986 h 2344739"/>
              <a:gd name="connsiteX153" fmla="*/ 4277290 w 12193149"/>
              <a:gd name="connsiteY153" fmla="*/ 2157740 h 2344739"/>
              <a:gd name="connsiteX154" fmla="*/ 4249265 w 12193149"/>
              <a:gd name="connsiteY154" fmla="*/ 2160064 h 2344739"/>
              <a:gd name="connsiteX155" fmla="*/ 4203199 w 12193149"/>
              <a:gd name="connsiteY155" fmla="*/ 2157269 h 2344739"/>
              <a:gd name="connsiteX156" fmla="*/ 4202893 w 12193149"/>
              <a:gd name="connsiteY156" fmla="*/ 2156010 h 2344739"/>
              <a:gd name="connsiteX157" fmla="*/ 4192396 w 12193149"/>
              <a:gd name="connsiteY157" fmla="*/ 2150376 h 2344739"/>
              <a:gd name="connsiteX158" fmla="*/ 4143893 w 12193149"/>
              <a:gd name="connsiteY158" fmla="*/ 2134511 h 2344739"/>
              <a:gd name="connsiteX159" fmla="*/ 4084245 w 12193149"/>
              <a:gd name="connsiteY159" fmla="*/ 2107978 h 2344739"/>
              <a:gd name="connsiteX160" fmla="*/ 4075694 w 12193149"/>
              <a:gd name="connsiteY160" fmla="*/ 2107143 h 2344739"/>
              <a:gd name="connsiteX161" fmla="*/ 4075575 w 12193149"/>
              <a:gd name="connsiteY161" fmla="*/ 2106844 h 2344739"/>
              <a:gd name="connsiteX162" fmla="*/ 4066658 w 12193149"/>
              <a:gd name="connsiteY162" fmla="*/ 2105400 h 2344739"/>
              <a:gd name="connsiteX163" fmla="*/ 4060102 w 12193149"/>
              <a:gd name="connsiteY163" fmla="*/ 2105618 h 2344739"/>
              <a:gd name="connsiteX164" fmla="*/ 4043512 w 12193149"/>
              <a:gd name="connsiteY164" fmla="*/ 2103997 h 2344739"/>
              <a:gd name="connsiteX165" fmla="*/ 4038145 w 12193149"/>
              <a:gd name="connsiteY165" fmla="*/ 2101563 h 2344739"/>
              <a:gd name="connsiteX166" fmla="*/ 4036511 w 12193149"/>
              <a:gd name="connsiteY166" fmla="*/ 2097896 h 2344739"/>
              <a:gd name="connsiteX167" fmla="*/ 4034926 w 12193149"/>
              <a:gd name="connsiteY167" fmla="*/ 2098131 h 2344739"/>
              <a:gd name="connsiteX168" fmla="*/ 4005686 w 12193149"/>
              <a:gd name="connsiteY168" fmla="*/ 2085563 h 2344739"/>
              <a:gd name="connsiteX169" fmla="*/ 3937994 w 12193149"/>
              <a:gd name="connsiteY169" fmla="*/ 2068106 h 2344739"/>
              <a:gd name="connsiteX170" fmla="*/ 3898423 w 12193149"/>
              <a:gd name="connsiteY170" fmla="*/ 2062451 h 2344739"/>
              <a:gd name="connsiteX171" fmla="*/ 3790908 w 12193149"/>
              <a:gd name="connsiteY171" fmla="*/ 2042213 h 2344739"/>
              <a:gd name="connsiteX172" fmla="*/ 3683661 w 12193149"/>
              <a:gd name="connsiteY172" fmla="*/ 2018290 h 2344739"/>
              <a:gd name="connsiteX173" fmla="*/ 3611183 w 12193149"/>
              <a:gd name="connsiteY173" fmla="*/ 1986019 h 2344739"/>
              <a:gd name="connsiteX174" fmla="*/ 3605003 w 12193149"/>
              <a:gd name="connsiteY174" fmla="*/ 1987381 h 2344739"/>
              <a:gd name="connsiteX175" fmla="*/ 3595884 w 12193149"/>
              <a:gd name="connsiteY175" fmla="*/ 1987545 h 2344739"/>
              <a:gd name="connsiteX176" fmla="*/ 3595649 w 12193149"/>
              <a:gd name="connsiteY176" fmla="*/ 1987276 h 2344739"/>
              <a:gd name="connsiteX177" fmla="*/ 3587126 w 12193149"/>
              <a:gd name="connsiteY177" fmla="*/ 1987966 h 2344739"/>
              <a:gd name="connsiteX178" fmla="*/ 3537283 w 12193149"/>
              <a:gd name="connsiteY178" fmla="*/ 1978267 h 2344739"/>
              <a:gd name="connsiteX179" fmla="*/ 3474371 w 12193149"/>
              <a:gd name="connsiteY179" fmla="*/ 1974606 h 2344739"/>
              <a:gd name="connsiteX180" fmla="*/ 3401876 w 12193149"/>
              <a:gd name="connsiteY180" fmla="*/ 1962558 h 2344739"/>
              <a:gd name="connsiteX181" fmla="*/ 3365036 w 12193149"/>
              <a:gd name="connsiteY181" fmla="*/ 1979510 h 2344739"/>
              <a:gd name="connsiteX182" fmla="*/ 3345174 w 12193149"/>
              <a:gd name="connsiteY182" fmla="*/ 1981192 h 2344739"/>
              <a:gd name="connsiteX183" fmla="*/ 3342846 w 12193149"/>
              <a:gd name="connsiteY183" fmla="*/ 1980217 h 2344739"/>
              <a:gd name="connsiteX184" fmla="*/ 3263504 w 12193149"/>
              <a:gd name="connsiteY184" fmla="*/ 1986094 h 2344739"/>
              <a:gd name="connsiteX185" fmla="*/ 3143704 w 12193149"/>
              <a:gd name="connsiteY185" fmla="*/ 1993869 h 2344739"/>
              <a:gd name="connsiteX186" fmla="*/ 3031439 w 12193149"/>
              <a:gd name="connsiteY186" fmla="*/ 1996512 h 2344739"/>
              <a:gd name="connsiteX187" fmla="*/ 2782717 w 12193149"/>
              <a:gd name="connsiteY187" fmla="*/ 2018333 h 2344739"/>
              <a:gd name="connsiteX188" fmla="*/ 2647675 w 12193149"/>
              <a:gd name="connsiteY188" fmla="*/ 2028869 h 2344739"/>
              <a:gd name="connsiteX189" fmla="*/ 2569176 w 12193149"/>
              <a:gd name="connsiteY189" fmla="*/ 2002628 h 2344739"/>
              <a:gd name="connsiteX190" fmla="*/ 2444403 w 12193149"/>
              <a:gd name="connsiteY190" fmla="*/ 2016529 h 2344739"/>
              <a:gd name="connsiteX191" fmla="*/ 2316260 w 12193149"/>
              <a:gd name="connsiteY191" fmla="*/ 2024996 h 2344739"/>
              <a:gd name="connsiteX192" fmla="*/ 2209726 w 12193149"/>
              <a:gd name="connsiteY192" fmla="*/ 2019763 h 2344739"/>
              <a:gd name="connsiteX193" fmla="*/ 2095813 w 12193149"/>
              <a:gd name="connsiteY193" fmla="*/ 2003052 h 2344739"/>
              <a:gd name="connsiteX194" fmla="*/ 1998504 w 12193149"/>
              <a:gd name="connsiteY194" fmla="*/ 1995032 h 2344739"/>
              <a:gd name="connsiteX195" fmla="*/ 1929320 w 12193149"/>
              <a:gd name="connsiteY195" fmla="*/ 2016977 h 2344739"/>
              <a:gd name="connsiteX196" fmla="*/ 1922798 w 12193149"/>
              <a:gd name="connsiteY196" fmla="*/ 2012146 h 2344739"/>
              <a:gd name="connsiteX197" fmla="*/ 1874228 w 12193149"/>
              <a:gd name="connsiteY197" fmla="*/ 2013741 h 2344739"/>
              <a:gd name="connsiteX198" fmla="*/ 1787803 w 12193149"/>
              <a:gd name="connsiteY198" fmla="*/ 2041363 h 2344739"/>
              <a:gd name="connsiteX199" fmla="*/ 1739352 w 12193149"/>
              <a:gd name="connsiteY199" fmla="*/ 2036312 h 2344739"/>
              <a:gd name="connsiteX200" fmla="*/ 1676219 w 12193149"/>
              <a:gd name="connsiteY200" fmla="*/ 2019963 h 2344739"/>
              <a:gd name="connsiteX201" fmla="*/ 1609817 w 12193149"/>
              <a:gd name="connsiteY201" fmla="*/ 2013066 h 2344739"/>
              <a:gd name="connsiteX202" fmla="*/ 1497258 w 12193149"/>
              <a:gd name="connsiteY202" fmla="*/ 1987476 h 2344739"/>
              <a:gd name="connsiteX203" fmla="*/ 1151127 w 12193149"/>
              <a:gd name="connsiteY203" fmla="*/ 1938041 h 2344739"/>
              <a:gd name="connsiteX204" fmla="*/ 859417 w 12193149"/>
              <a:gd name="connsiteY204" fmla="*/ 1928608 h 2344739"/>
              <a:gd name="connsiteX205" fmla="*/ 838688 w 12193149"/>
              <a:gd name="connsiteY205" fmla="*/ 1929821 h 2344739"/>
              <a:gd name="connsiteX206" fmla="*/ 817957 w 12193149"/>
              <a:gd name="connsiteY206" fmla="*/ 1927857 h 2344739"/>
              <a:gd name="connsiteX207" fmla="*/ 812654 w 12193149"/>
              <a:gd name="connsiteY207" fmla="*/ 1930751 h 2344739"/>
              <a:gd name="connsiteX208" fmla="*/ 721195 w 12193149"/>
              <a:gd name="connsiteY208" fmla="*/ 1929661 h 2344739"/>
              <a:gd name="connsiteX209" fmla="*/ 720890 w 12193149"/>
              <a:gd name="connsiteY209" fmla="*/ 1928399 h 2344739"/>
              <a:gd name="connsiteX210" fmla="*/ 710023 w 12193149"/>
              <a:gd name="connsiteY210" fmla="*/ 1922722 h 2344739"/>
              <a:gd name="connsiteX211" fmla="*/ 597940 w 12193149"/>
              <a:gd name="connsiteY211" fmla="*/ 1879864 h 2344739"/>
              <a:gd name="connsiteX212" fmla="*/ 579683 w 12193149"/>
              <a:gd name="connsiteY212" fmla="*/ 1877212 h 2344739"/>
              <a:gd name="connsiteX213" fmla="*/ 572865 w 12193149"/>
              <a:gd name="connsiteY213" fmla="*/ 1877401 h 2344739"/>
              <a:gd name="connsiteX214" fmla="*/ 446247 w 12193149"/>
              <a:gd name="connsiteY214" fmla="*/ 1839371 h 2344739"/>
              <a:gd name="connsiteX215" fmla="*/ 405163 w 12193149"/>
              <a:gd name="connsiteY215" fmla="*/ 1833548 h 2344739"/>
              <a:gd name="connsiteX216" fmla="*/ 293583 w 12193149"/>
              <a:gd name="connsiteY216" fmla="*/ 1812852 h 2344739"/>
              <a:gd name="connsiteX217" fmla="*/ 119529 w 12193149"/>
              <a:gd name="connsiteY217" fmla="*/ 1761047 h 2344739"/>
              <a:gd name="connsiteX218" fmla="*/ 16674 w 12193149"/>
              <a:gd name="connsiteY218" fmla="*/ 1758191 h 2344739"/>
              <a:gd name="connsiteX219" fmla="*/ 1150 w 12193149"/>
              <a:gd name="connsiteY219" fmla="*/ 1752722 h 2344739"/>
              <a:gd name="connsiteX220" fmla="*/ 1148 w 12193149"/>
              <a:gd name="connsiteY220" fmla="*/ 222213 h 2344739"/>
              <a:gd name="connsiteX221" fmla="*/ 1148 w 12193149"/>
              <a:gd name="connsiteY221"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56690 w 12193149"/>
              <a:gd name="connsiteY67" fmla="*/ 1903228 h 2344739"/>
              <a:gd name="connsiteX68" fmla="*/ 9054601 w 12193149"/>
              <a:gd name="connsiteY68" fmla="*/ 1910755 h 2344739"/>
              <a:gd name="connsiteX69" fmla="*/ 9006634 w 12193149"/>
              <a:gd name="connsiteY69" fmla="*/ 1914040 h 2344739"/>
              <a:gd name="connsiteX70" fmla="*/ 9006349 w 12193149"/>
              <a:gd name="connsiteY70" fmla="*/ 1913800 h 2344739"/>
              <a:gd name="connsiteX71" fmla="*/ 8997380 w 12193149"/>
              <a:gd name="connsiteY71" fmla="*/ 1915011 h 2344739"/>
              <a:gd name="connsiteX72" fmla="*/ 8991542 w 12193149"/>
              <a:gd name="connsiteY72" fmla="*/ 1917072 h 2344739"/>
              <a:gd name="connsiteX73" fmla="*/ 8975485 w 12193149"/>
              <a:gd name="connsiteY73" fmla="*/ 1920298 h 2344739"/>
              <a:gd name="connsiteX74" fmla="*/ 8969159 w 12193149"/>
              <a:gd name="connsiteY74" fmla="*/ 1919598 h 2344739"/>
              <a:gd name="connsiteX75" fmla="*/ 8964196 w 12193149"/>
              <a:gd name="connsiteY75" fmla="*/ 1917373 h 2344739"/>
              <a:gd name="connsiteX76" fmla="*/ 8930136 w 12193149"/>
              <a:gd name="connsiteY76" fmla="*/ 1914185 h 2344739"/>
              <a:gd name="connsiteX77" fmla="*/ 8753592 w 12193149"/>
              <a:gd name="connsiteY77" fmla="*/ 1933417 h 2344739"/>
              <a:gd name="connsiteX78" fmla="*/ 8708995 w 12193149"/>
              <a:gd name="connsiteY78" fmla="*/ 1935518 h 2344739"/>
              <a:gd name="connsiteX79" fmla="*/ 8597219 w 12193149"/>
              <a:gd name="connsiteY79" fmla="*/ 1944090 h 2344739"/>
              <a:gd name="connsiteX80" fmla="*/ 8526378 w 12193149"/>
              <a:gd name="connsiteY80" fmla="*/ 1929248 h 2344739"/>
              <a:gd name="connsiteX81" fmla="*/ 8512131 w 12193149"/>
              <a:gd name="connsiteY81" fmla="*/ 1935163 h 2344739"/>
              <a:gd name="connsiteX82" fmla="*/ 8507315 w 12193149"/>
              <a:gd name="connsiteY82" fmla="*/ 1938164 h 2344739"/>
              <a:gd name="connsiteX83" fmla="*/ 8499116 w 12193149"/>
              <a:gd name="connsiteY83" fmla="*/ 1940902 h 2344739"/>
              <a:gd name="connsiteX84" fmla="*/ 8498742 w 12193149"/>
              <a:gd name="connsiteY84" fmla="*/ 1940723 h 2344739"/>
              <a:gd name="connsiteX85" fmla="*/ 8491397 w 12193149"/>
              <a:gd name="connsiteY85" fmla="*/ 1943773 h 2344739"/>
              <a:gd name="connsiteX86" fmla="*/ 8368330 w 12193149"/>
              <a:gd name="connsiteY86" fmla="*/ 1957815 h 2344739"/>
              <a:gd name="connsiteX87" fmla="*/ 8354947 w 12193149"/>
              <a:gd name="connsiteY87" fmla="*/ 1958009 h 2344739"/>
              <a:gd name="connsiteX88" fmla="*/ 8321252 w 12193149"/>
              <a:gd name="connsiteY88" fmla="*/ 1974587 h 2344739"/>
              <a:gd name="connsiteX89" fmla="*/ 8315581 w 12193149"/>
              <a:gd name="connsiteY89" fmla="*/ 1974913 h 2344739"/>
              <a:gd name="connsiteX90" fmla="*/ 8296322 w 12193149"/>
              <a:gd name="connsiteY90" fmla="*/ 1988808 h 2344739"/>
              <a:gd name="connsiteX91" fmla="*/ 8285424 w 12193149"/>
              <a:gd name="connsiteY91" fmla="*/ 1994631 h 2344739"/>
              <a:gd name="connsiteX92" fmla="*/ 8284298 w 12193149"/>
              <a:gd name="connsiteY92" fmla="*/ 1999074 h 2344739"/>
              <a:gd name="connsiteX93" fmla="*/ 8267224 w 12193149"/>
              <a:gd name="connsiteY93" fmla="*/ 2006249 h 2344739"/>
              <a:gd name="connsiteX94" fmla="*/ 8264525 w 12193149"/>
              <a:gd name="connsiteY94" fmla="*/ 2006019 h 2344739"/>
              <a:gd name="connsiteX95" fmla="*/ 8253181 w 12193149"/>
              <a:gd name="connsiteY95" fmla="*/ 2015862 h 2344739"/>
              <a:gd name="connsiteX96" fmla="*/ 8246982 w 12193149"/>
              <a:gd name="connsiteY96" fmla="*/ 2028854 h 2344739"/>
              <a:gd name="connsiteX97" fmla="*/ 8091420 w 12193149"/>
              <a:gd name="connsiteY97" fmla="*/ 2075015 h 2344739"/>
              <a:gd name="connsiteX98" fmla="*/ 7906555 w 12193149"/>
              <a:gd name="connsiteY98" fmla="*/ 2116988 h 2344739"/>
              <a:gd name="connsiteX99" fmla="*/ 7719893 w 12193149"/>
              <a:gd name="connsiteY99" fmla="*/ 2142703 h 2344739"/>
              <a:gd name="connsiteX100" fmla="*/ 7615495 w 12193149"/>
              <a:gd name="connsiteY100" fmla="*/ 2139232 h 2344739"/>
              <a:gd name="connsiteX101" fmla="*/ 7528691 w 12193149"/>
              <a:gd name="connsiteY101" fmla="*/ 2145060 h 2344739"/>
              <a:gd name="connsiteX102" fmla="*/ 7520719 w 12193149"/>
              <a:gd name="connsiteY102" fmla="*/ 2147613 h 2344739"/>
              <a:gd name="connsiteX103" fmla="*/ 7508559 w 12193149"/>
              <a:gd name="connsiteY103" fmla="*/ 2148948 h 2344739"/>
              <a:gd name="connsiteX104" fmla="*/ 7508188 w 12193149"/>
              <a:gd name="connsiteY104" fmla="*/ 2148621 h 2344739"/>
              <a:gd name="connsiteX105" fmla="*/ 7496943 w 12193149"/>
              <a:gd name="connsiteY105" fmla="*/ 2150573 h 2344739"/>
              <a:gd name="connsiteX106" fmla="*/ 7406539 w 12193149"/>
              <a:gd name="connsiteY106" fmla="*/ 2142468 h 2344739"/>
              <a:gd name="connsiteX107" fmla="*/ 7219707 w 12193149"/>
              <a:gd name="connsiteY107" fmla="*/ 2156680 h 2344739"/>
              <a:gd name="connsiteX108" fmla="*/ 7202249 w 12193149"/>
              <a:gd name="connsiteY108" fmla="*/ 2161230 h 2344739"/>
              <a:gd name="connsiteX109" fmla="*/ 7198152 w 12193149"/>
              <a:gd name="connsiteY109" fmla="*/ 2166588 h 2344739"/>
              <a:gd name="connsiteX110" fmla="*/ 7171956 w 12193149"/>
              <a:gd name="connsiteY110" fmla="*/ 2171236 h 2344739"/>
              <a:gd name="connsiteX111" fmla="*/ 7098136 w 12193149"/>
              <a:gd name="connsiteY111" fmla="*/ 2183464 h 2344739"/>
              <a:gd name="connsiteX112" fmla="*/ 7019644 w 12193149"/>
              <a:gd name="connsiteY112" fmla="*/ 2183090 h 2344739"/>
              <a:gd name="connsiteX113" fmla="*/ 6905294 w 12193149"/>
              <a:gd name="connsiteY113" fmla="*/ 2212596 h 2344739"/>
              <a:gd name="connsiteX114" fmla="*/ 6709370 w 12193149"/>
              <a:gd name="connsiteY114" fmla="*/ 2240551 h 2344739"/>
              <a:gd name="connsiteX115" fmla="*/ 6550602 w 12193149"/>
              <a:gd name="connsiteY115" fmla="*/ 2269327 h 2344739"/>
              <a:gd name="connsiteX116" fmla="*/ 6318708 w 12193149"/>
              <a:gd name="connsiteY116" fmla="*/ 2316127 h 2344739"/>
              <a:gd name="connsiteX117" fmla="*/ 6169822 w 12193149"/>
              <a:gd name="connsiteY117" fmla="*/ 2318214 h 2344739"/>
              <a:gd name="connsiteX118" fmla="*/ 6074996 w 12193149"/>
              <a:gd name="connsiteY118" fmla="*/ 2338676 h 2344739"/>
              <a:gd name="connsiteX119" fmla="*/ 6069677 w 12193149"/>
              <a:gd name="connsiteY119" fmla="*/ 2337139 h 2344739"/>
              <a:gd name="connsiteX120" fmla="*/ 6049786 w 12193149"/>
              <a:gd name="connsiteY120" fmla="*/ 2337822 h 2344739"/>
              <a:gd name="connsiteX121" fmla="*/ 6042433 w 12193149"/>
              <a:gd name="connsiteY121" fmla="*/ 2329473 h 2344739"/>
              <a:gd name="connsiteX122" fmla="*/ 6011238 w 12193149"/>
              <a:gd name="connsiteY122" fmla="*/ 2324380 h 2344739"/>
              <a:gd name="connsiteX123" fmla="*/ 5958523 w 12193149"/>
              <a:gd name="connsiteY123" fmla="*/ 2328024 h 2344739"/>
              <a:gd name="connsiteX124" fmla="*/ 5760067 w 12193149"/>
              <a:gd name="connsiteY124" fmla="*/ 2343716 h 2344739"/>
              <a:gd name="connsiteX125" fmla="*/ 5628108 w 12193149"/>
              <a:gd name="connsiteY125" fmla="*/ 2344739 h 2344739"/>
              <a:gd name="connsiteX126" fmla="*/ 5472054 w 12193149"/>
              <a:gd name="connsiteY126" fmla="*/ 2330719 h 2344739"/>
              <a:gd name="connsiteX127" fmla="*/ 5433909 w 12193149"/>
              <a:gd name="connsiteY127" fmla="*/ 2319466 h 2344739"/>
              <a:gd name="connsiteX128" fmla="*/ 5382817 w 12193149"/>
              <a:gd name="connsiteY128" fmla="*/ 2301764 h 2344739"/>
              <a:gd name="connsiteX129" fmla="*/ 5262912 w 12193149"/>
              <a:gd name="connsiteY129" fmla="*/ 2281347 h 2344739"/>
              <a:gd name="connsiteX130" fmla="*/ 5224109 w 12193149"/>
              <a:gd name="connsiteY130" fmla="*/ 2270223 h 2344739"/>
              <a:gd name="connsiteX131" fmla="*/ 5175808 w 12193149"/>
              <a:gd name="connsiteY131" fmla="*/ 2267233 h 2344739"/>
              <a:gd name="connsiteX132" fmla="*/ 5157702 w 12193149"/>
              <a:gd name="connsiteY132" fmla="*/ 2260010 h 2344739"/>
              <a:gd name="connsiteX133" fmla="*/ 5143747 w 12193149"/>
              <a:gd name="connsiteY133" fmla="*/ 2256610 h 2344739"/>
              <a:gd name="connsiteX134" fmla="*/ 5140744 w 12193149"/>
              <a:gd name="connsiteY134" fmla="*/ 2254509 h 2344739"/>
              <a:gd name="connsiteX135" fmla="*/ 5122807 w 12193149"/>
              <a:gd name="connsiteY135" fmla="*/ 2243656 h 2344739"/>
              <a:gd name="connsiteX136" fmla="*/ 5066938 w 12193149"/>
              <a:gd name="connsiteY136" fmla="*/ 2250227 h 2344739"/>
              <a:gd name="connsiteX137" fmla="*/ 5012662 w 12193149"/>
              <a:gd name="connsiteY137" fmla="*/ 2233846 h 2344739"/>
              <a:gd name="connsiteX138" fmla="*/ 4841589 w 12193149"/>
              <a:gd name="connsiteY138" fmla="*/ 2209829 h 2344739"/>
              <a:gd name="connsiteX139" fmla="*/ 4763595 w 12193149"/>
              <a:gd name="connsiteY139" fmla="*/ 2182061 h 2344739"/>
              <a:gd name="connsiteX140" fmla="*/ 4724334 w 12193149"/>
              <a:gd name="connsiteY140" fmla="*/ 2173047 h 2344739"/>
              <a:gd name="connsiteX141" fmla="*/ 4722324 w 12193149"/>
              <a:gd name="connsiteY141" fmla="*/ 2172298 h 2344739"/>
              <a:gd name="connsiteX142" fmla="*/ 4723259 w 12193149"/>
              <a:gd name="connsiteY142" fmla="*/ 2172087 h 2344739"/>
              <a:gd name="connsiteX143" fmla="*/ 4718350 w 12193149"/>
              <a:gd name="connsiteY143" fmla="*/ 2170817 h 2344739"/>
              <a:gd name="connsiteX144" fmla="*/ 4722324 w 12193149"/>
              <a:gd name="connsiteY144" fmla="*/ 2172298 h 2344739"/>
              <a:gd name="connsiteX145" fmla="*/ 4716674 w 12193149"/>
              <a:gd name="connsiteY145" fmla="*/ 2173573 h 2344739"/>
              <a:gd name="connsiteX146" fmla="*/ 4516962 w 12193149"/>
              <a:gd name="connsiteY146" fmla="*/ 2163671 h 2344739"/>
              <a:gd name="connsiteX147" fmla="*/ 4429691 w 12193149"/>
              <a:gd name="connsiteY147" fmla="*/ 2153020 h 2344739"/>
              <a:gd name="connsiteX148" fmla="*/ 4364023 w 12193149"/>
              <a:gd name="connsiteY148" fmla="*/ 2151674 h 2344739"/>
              <a:gd name="connsiteX149" fmla="*/ 4318114 w 12193149"/>
              <a:gd name="connsiteY149" fmla="*/ 2158289 h 2344739"/>
              <a:gd name="connsiteX150" fmla="*/ 4316258 w 12193149"/>
              <a:gd name="connsiteY150" fmla="*/ 2156948 h 2344739"/>
              <a:gd name="connsiteX151" fmla="*/ 4296292 w 12193149"/>
              <a:gd name="connsiteY151" fmla="*/ 2155069 h 2344739"/>
              <a:gd name="connsiteX152" fmla="*/ 4291212 w 12193149"/>
              <a:gd name="connsiteY152" fmla="*/ 2157986 h 2344739"/>
              <a:gd name="connsiteX153" fmla="*/ 4277290 w 12193149"/>
              <a:gd name="connsiteY153" fmla="*/ 2157740 h 2344739"/>
              <a:gd name="connsiteX154" fmla="*/ 4249265 w 12193149"/>
              <a:gd name="connsiteY154" fmla="*/ 2160064 h 2344739"/>
              <a:gd name="connsiteX155" fmla="*/ 4203199 w 12193149"/>
              <a:gd name="connsiteY155" fmla="*/ 2157269 h 2344739"/>
              <a:gd name="connsiteX156" fmla="*/ 4202893 w 12193149"/>
              <a:gd name="connsiteY156" fmla="*/ 2156010 h 2344739"/>
              <a:gd name="connsiteX157" fmla="*/ 4192396 w 12193149"/>
              <a:gd name="connsiteY157" fmla="*/ 2150376 h 2344739"/>
              <a:gd name="connsiteX158" fmla="*/ 4143893 w 12193149"/>
              <a:gd name="connsiteY158" fmla="*/ 2134511 h 2344739"/>
              <a:gd name="connsiteX159" fmla="*/ 4084245 w 12193149"/>
              <a:gd name="connsiteY159" fmla="*/ 2107978 h 2344739"/>
              <a:gd name="connsiteX160" fmla="*/ 4075694 w 12193149"/>
              <a:gd name="connsiteY160" fmla="*/ 2107143 h 2344739"/>
              <a:gd name="connsiteX161" fmla="*/ 4075575 w 12193149"/>
              <a:gd name="connsiteY161" fmla="*/ 2106844 h 2344739"/>
              <a:gd name="connsiteX162" fmla="*/ 4066658 w 12193149"/>
              <a:gd name="connsiteY162" fmla="*/ 2105400 h 2344739"/>
              <a:gd name="connsiteX163" fmla="*/ 4060102 w 12193149"/>
              <a:gd name="connsiteY163" fmla="*/ 2105618 h 2344739"/>
              <a:gd name="connsiteX164" fmla="*/ 4043512 w 12193149"/>
              <a:gd name="connsiteY164" fmla="*/ 2103997 h 2344739"/>
              <a:gd name="connsiteX165" fmla="*/ 4038145 w 12193149"/>
              <a:gd name="connsiteY165" fmla="*/ 2101563 h 2344739"/>
              <a:gd name="connsiteX166" fmla="*/ 4036511 w 12193149"/>
              <a:gd name="connsiteY166" fmla="*/ 2097896 h 2344739"/>
              <a:gd name="connsiteX167" fmla="*/ 4034926 w 12193149"/>
              <a:gd name="connsiteY167" fmla="*/ 2098131 h 2344739"/>
              <a:gd name="connsiteX168" fmla="*/ 4005686 w 12193149"/>
              <a:gd name="connsiteY168" fmla="*/ 2085563 h 2344739"/>
              <a:gd name="connsiteX169" fmla="*/ 3937994 w 12193149"/>
              <a:gd name="connsiteY169" fmla="*/ 2068106 h 2344739"/>
              <a:gd name="connsiteX170" fmla="*/ 3898423 w 12193149"/>
              <a:gd name="connsiteY170" fmla="*/ 2062451 h 2344739"/>
              <a:gd name="connsiteX171" fmla="*/ 3790908 w 12193149"/>
              <a:gd name="connsiteY171" fmla="*/ 2042213 h 2344739"/>
              <a:gd name="connsiteX172" fmla="*/ 3683661 w 12193149"/>
              <a:gd name="connsiteY172" fmla="*/ 2018290 h 2344739"/>
              <a:gd name="connsiteX173" fmla="*/ 3611183 w 12193149"/>
              <a:gd name="connsiteY173" fmla="*/ 1986019 h 2344739"/>
              <a:gd name="connsiteX174" fmla="*/ 3605003 w 12193149"/>
              <a:gd name="connsiteY174" fmla="*/ 1987381 h 2344739"/>
              <a:gd name="connsiteX175" fmla="*/ 3595884 w 12193149"/>
              <a:gd name="connsiteY175" fmla="*/ 1987545 h 2344739"/>
              <a:gd name="connsiteX176" fmla="*/ 3595649 w 12193149"/>
              <a:gd name="connsiteY176" fmla="*/ 1987276 h 2344739"/>
              <a:gd name="connsiteX177" fmla="*/ 3587126 w 12193149"/>
              <a:gd name="connsiteY177" fmla="*/ 1987966 h 2344739"/>
              <a:gd name="connsiteX178" fmla="*/ 3537283 w 12193149"/>
              <a:gd name="connsiteY178" fmla="*/ 1978267 h 2344739"/>
              <a:gd name="connsiteX179" fmla="*/ 3474371 w 12193149"/>
              <a:gd name="connsiteY179" fmla="*/ 1974606 h 2344739"/>
              <a:gd name="connsiteX180" fmla="*/ 3401876 w 12193149"/>
              <a:gd name="connsiteY180" fmla="*/ 1962558 h 2344739"/>
              <a:gd name="connsiteX181" fmla="*/ 3365036 w 12193149"/>
              <a:gd name="connsiteY181" fmla="*/ 1979510 h 2344739"/>
              <a:gd name="connsiteX182" fmla="*/ 3345174 w 12193149"/>
              <a:gd name="connsiteY182" fmla="*/ 1981192 h 2344739"/>
              <a:gd name="connsiteX183" fmla="*/ 3342846 w 12193149"/>
              <a:gd name="connsiteY183" fmla="*/ 1980217 h 2344739"/>
              <a:gd name="connsiteX184" fmla="*/ 3263504 w 12193149"/>
              <a:gd name="connsiteY184" fmla="*/ 1986094 h 2344739"/>
              <a:gd name="connsiteX185" fmla="*/ 3143704 w 12193149"/>
              <a:gd name="connsiteY185" fmla="*/ 1993869 h 2344739"/>
              <a:gd name="connsiteX186" fmla="*/ 3031439 w 12193149"/>
              <a:gd name="connsiteY186" fmla="*/ 1996512 h 2344739"/>
              <a:gd name="connsiteX187" fmla="*/ 2782717 w 12193149"/>
              <a:gd name="connsiteY187" fmla="*/ 2018333 h 2344739"/>
              <a:gd name="connsiteX188" fmla="*/ 2647675 w 12193149"/>
              <a:gd name="connsiteY188" fmla="*/ 2028869 h 2344739"/>
              <a:gd name="connsiteX189" fmla="*/ 2569176 w 12193149"/>
              <a:gd name="connsiteY189" fmla="*/ 2002628 h 2344739"/>
              <a:gd name="connsiteX190" fmla="*/ 2444403 w 12193149"/>
              <a:gd name="connsiteY190" fmla="*/ 2016529 h 2344739"/>
              <a:gd name="connsiteX191" fmla="*/ 2316260 w 12193149"/>
              <a:gd name="connsiteY191" fmla="*/ 2024996 h 2344739"/>
              <a:gd name="connsiteX192" fmla="*/ 2209726 w 12193149"/>
              <a:gd name="connsiteY192" fmla="*/ 2019763 h 2344739"/>
              <a:gd name="connsiteX193" fmla="*/ 2095813 w 12193149"/>
              <a:gd name="connsiteY193" fmla="*/ 2003052 h 2344739"/>
              <a:gd name="connsiteX194" fmla="*/ 1998504 w 12193149"/>
              <a:gd name="connsiteY194" fmla="*/ 1995032 h 2344739"/>
              <a:gd name="connsiteX195" fmla="*/ 1929320 w 12193149"/>
              <a:gd name="connsiteY195" fmla="*/ 2016977 h 2344739"/>
              <a:gd name="connsiteX196" fmla="*/ 1922798 w 12193149"/>
              <a:gd name="connsiteY196" fmla="*/ 2012146 h 2344739"/>
              <a:gd name="connsiteX197" fmla="*/ 1874228 w 12193149"/>
              <a:gd name="connsiteY197" fmla="*/ 2013741 h 2344739"/>
              <a:gd name="connsiteX198" fmla="*/ 1787803 w 12193149"/>
              <a:gd name="connsiteY198" fmla="*/ 2041363 h 2344739"/>
              <a:gd name="connsiteX199" fmla="*/ 1739352 w 12193149"/>
              <a:gd name="connsiteY199" fmla="*/ 2036312 h 2344739"/>
              <a:gd name="connsiteX200" fmla="*/ 1676219 w 12193149"/>
              <a:gd name="connsiteY200" fmla="*/ 2019963 h 2344739"/>
              <a:gd name="connsiteX201" fmla="*/ 1609817 w 12193149"/>
              <a:gd name="connsiteY201" fmla="*/ 2013066 h 2344739"/>
              <a:gd name="connsiteX202" fmla="*/ 1497258 w 12193149"/>
              <a:gd name="connsiteY202" fmla="*/ 1987476 h 2344739"/>
              <a:gd name="connsiteX203" fmla="*/ 1151127 w 12193149"/>
              <a:gd name="connsiteY203" fmla="*/ 1938041 h 2344739"/>
              <a:gd name="connsiteX204" fmla="*/ 859417 w 12193149"/>
              <a:gd name="connsiteY204" fmla="*/ 1928608 h 2344739"/>
              <a:gd name="connsiteX205" fmla="*/ 838688 w 12193149"/>
              <a:gd name="connsiteY205" fmla="*/ 1929821 h 2344739"/>
              <a:gd name="connsiteX206" fmla="*/ 817957 w 12193149"/>
              <a:gd name="connsiteY206" fmla="*/ 1927857 h 2344739"/>
              <a:gd name="connsiteX207" fmla="*/ 812654 w 12193149"/>
              <a:gd name="connsiteY207" fmla="*/ 1930751 h 2344739"/>
              <a:gd name="connsiteX208" fmla="*/ 721195 w 12193149"/>
              <a:gd name="connsiteY208" fmla="*/ 1929661 h 2344739"/>
              <a:gd name="connsiteX209" fmla="*/ 720890 w 12193149"/>
              <a:gd name="connsiteY209" fmla="*/ 1928399 h 2344739"/>
              <a:gd name="connsiteX210" fmla="*/ 710023 w 12193149"/>
              <a:gd name="connsiteY210" fmla="*/ 1922722 h 2344739"/>
              <a:gd name="connsiteX211" fmla="*/ 597940 w 12193149"/>
              <a:gd name="connsiteY211" fmla="*/ 1879864 h 2344739"/>
              <a:gd name="connsiteX212" fmla="*/ 579683 w 12193149"/>
              <a:gd name="connsiteY212" fmla="*/ 1877212 h 2344739"/>
              <a:gd name="connsiteX213" fmla="*/ 572865 w 12193149"/>
              <a:gd name="connsiteY213" fmla="*/ 1877401 h 2344739"/>
              <a:gd name="connsiteX214" fmla="*/ 446247 w 12193149"/>
              <a:gd name="connsiteY214" fmla="*/ 1839371 h 2344739"/>
              <a:gd name="connsiteX215" fmla="*/ 405163 w 12193149"/>
              <a:gd name="connsiteY215" fmla="*/ 1833548 h 2344739"/>
              <a:gd name="connsiteX216" fmla="*/ 293583 w 12193149"/>
              <a:gd name="connsiteY216" fmla="*/ 1812852 h 2344739"/>
              <a:gd name="connsiteX217" fmla="*/ 119529 w 12193149"/>
              <a:gd name="connsiteY217" fmla="*/ 1761047 h 2344739"/>
              <a:gd name="connsiteX218" fmla="*/ 16674 w 12193149"/>
              <a:gd name="connsiteY218" fmla="*/ 1758191 h 2344739"/>
              <a:gd name="connsiteX219" fmla="*/ 1150 w 12193149"/>
              <a:gd name="connsiteY219" fmla="*/ 1752722 h 2344739"/>
              <a:gd name="connsiteX220" fmla="*/ 1148 w 12193149"/>
              <a:gd name="connsiteY220" fmla="*/ 222213 h 2344739"/>
              <a:gd name="connsiteX221" fmla="*/ 1148 w 12193149"/>
              <a:gd name="connsiteY221"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38590 w 12193149"/>
              <a:gd name="connsiteY65" fmla="*/ 1869293 h 2344739"/>
              <a:gd name="connsiteX66" fmla="*/ 9232518 w 12193149"/>
              <a:gd name="connsiteY66" fmla="*/ 1893149 h 2344739"/>
              <a:gd name="connsiteX67" fmla="*/ 9156690 w 12193149"/>
              <a:gd name="connsiteY67" fmla="*/ 1903228 h 2344739"/>
              <a:gd name="connsiteX68" fmla="*/ 9054601 w 12193149"/>
              <a:gd name="connsiteY68" fmla="*/ 1910755 h 2344739"/>
              <a:gd name="connsiteX69" fmla="*/ 9006634 w 12193149"/>
              <a:gd name="connsiteY69" fmla="*/ 1914040 h 2344739"/>
              <a:gd name="connsiteX70" fmla="*/ 9006349 w 12193149"/>
              <a:gd name="connsiteY70" fmla="*/ 1913800 h 2344739"/>
              <a:gd name="connsiteX71" fmla="*/ 8997380 w 12193149"/>
              <a:gd name="connsiteY71" fmla="*/ 1915011 h 2344739"/>
              <a:gd name="connsiteX72" fmla="*/ 8991542 w 12193149"/>
              <a:gd name="connsiteY72" fmla="*/ 1917072 h 2344739"/>
              <a:gd name="connsiteX73" fmla="*/ 8975485 w 12193149"/>
              <a:gd name="connsiteY73" fmla="*/ 1920298 h 2344739"/>
              <a:gd name="connsiteX74" fmla="*/ 8969159 w 12193149"/>
              <a:gd name="connsiteY74" fmla="*/ 1919598 h 2344739"/>
              <a:gd name="connsiteX75" fmla="*/ 8964196 w 12193149"/>
              <a:gd name="connsiteY75" fmla="*/ 1917373 h 2344739"/>
              <a:gd name="connsiteX76" fmla="*/ 8930136 w 12193149"/>
              <a:gd name="connsiteY76" fmla="*/ 1914185 h 2344739"/>
              <a:gd name="connsiteX77" fmla="*/ 8753592 w 12193149"/>
              <a:gd name="connsiteY77" fmla="*/ 1933417 h 2344739"/>
              <a:gd name="connsiteX78" fmla="*/ 8708995 w 12193149"/>
              <a:gd name="connsiteY78" fmla="*/ 1935518 h 2344739"/>
              <a:gd name="connsiteX79" fmla="*/ 8597219 w 12193149"/>
              <a:gd name="connsiteY79" fmla="*/ 1944090 h 2344739"/>
              <a:gd name="connsiteX80" fmla="*/ 8526378 w 12193149"/>
              <a:gd name="connsiteY80" fmla="*/ 1929248 h 2344739"/>
              <a:gd name="connsiteX81" fmla="*/ 8512131 w 12193149"/>
              <a:gd name="connsiteY81" fmla="*/ 1935163 h 2344739"/>
              <a:gd name="connsiteX82" fmla="*/ 8507315 w 12193149"/>
              <a:gd name="connsiteY82" fmla="*/ 1938164 h 2344739"/>
              <a:gd name="connsiteX83" fmla="*/ 8499116 w 12193149"/>
              <a:gd name="connsiteY83" fmla="*/ 1940902 h 2344739"/>
              <a:gd name="connsiteX84" fmla="*/ 8498742 w 12193149"/>
              <a:gd name="connsiteY84" fmla="*/ 1940723 h 2344739"/>
              <a:gd name="connsiteX85" fmla="*/ 8491397 w 12193149"/>
              <a:gd name="connsiteY85" fmla="*/ 1943773 h 2344739"/>
              <a:gd name="connsiteX86" fmla="*/ 8368330 w 12193149"/>
              <a:gd name="connsiteY86" fmla="*/ 1957815 h 2344739"/>
              <a:gd name="connsiteX87" fmla="*/ 8354947 w 12193149"/>
              <a:gd name="connsiteY87" fmla="*/ 1958009 h 2344739"/>
              <a:gd name="connsiteX88" fmla="*/ 8321252 w 12193149"/>
              <a:gd name="connsiteY88" fmla="*/ 1974587 h 2344739"/>
              <a:gd name="connsiteX89" fmla="*/ 8315581 w 12193149"/>
              <a:gd name="connsiteY89" fmla="*/ 1974913 h 2344739"/>
              <a:gd name="connsiteX90" fmla="*/ 8296322 w 12193149"/>
              <a:gd name="connsiteY90" fmla="*/ 1988808 h 2344739"/>
              <a:gd name="connsiteX91" fmla="*/ 8285424 w 12193149"/>
              <a:gd name="connsiteY91" fmla="*/ 1994631 h 2344739"/>
              <a:gd name="connsiteX92" fmla="*/ 8284298 w 12193149"/>
              <a:gd name="connsiteY92" fmla="*/ 1999074 h 2344739"/>
              <a:gd name="connsiteX93" fmla="*/ 8267224 w 12193149"/>
              <a:gd name="connsiteY93" fmla="*/ 2006249 h 2344739"/>
              <a:gd name="connsiteX94" fmla="*/ 8264525 w 12193149"/>
              <a:gd name="connsiteY94" fmla="*/ 2006019 h 2344739"/>
              <a:gd name="connsiteX95" fmla="*/ 8253181 w 12193149"/>
              <a:gd name="connsiteY95" fmla="*/ 2015862 h 2344739"/>
              <a:gd name="connsiteX96" fmla="*/ 8246982 w 12193149"/>
              <a:gd name="connsiteY96" fmla="*/ 2028854 h 2344739"/>
              <a:gd name="connsiteX97" fmla="*/ 8091420 w 12193149"/>
              <a:gd name="connsiteY97" fmla="*/ 2075015 h 2344739"/>
              <a:gd name="connsiteX98" fmla="*/ 7906555 w 12193149"/>
              <a:gd name="connsiteY98" fmla="*/ 2116988 h 2344739"/>
              <a:gd name="connsiteX99" fmla="*/ 7719893 w 12193149"/>
              <a:gd name="connsiteY99" fmla="*/ 2142703 h 2344739"/>
              <a:gd name="connsiteX100" fmla="*/ 7615495 w 12193149"/>
              <a:gd name="connsiteY100" fmla="*/ 2139232 h 2344739"/>
              <a:gd name="connsiteX101" fmla="*/ 7528691 w 12193149"/>
              <a:gd name="connsiteY101" fmla="*/ 2145060 h 2344739"/>
              <a:gd name="connsiteX102" fmla="*/ 7520719 w 12193149"/>
              <a:gd name="connsiteY102" fmla="*/ 2147613 h 2344739"/>
              <a:gd name="connsiteX103" fmla="*/ 7508559 w 12193149"/>
              <a:gd name="connsiteY103" fmla="*/ 2148948 h 2344739"/>
              <a:gd name="connsiteX104" fmla="*/ 7508188 w 12193149"/>
              <a:gd name="connsiteY104" fmla="*/ 2148621 h 2344739"/>
              <a:gd name="connsiteX105" fmla="*/ 7496943 w 12193149"/>
              <a:gd name="connsiteY105" fmla="*/ 2150573 h 2344739"/>
              <a:gd name="connsiteX106" fmla="*/ 7406539 w 12193149"/>
              <a:gd name="connsiteY106" fmla="*/ 2142468 h 2344739"/>
              <a:gd name="connsiteX107" fmla="*/ 7219707 w 12193149"/>
              <a:gd name="connsiteY107" fmla="*/ 2156680 h 2344739"/>
              <a:gd name="connsiteX108" fmla="*/ 7202249 w 12193149"/>
              <a:gd name="connsiteY108" fmla="*/ 2161230 h 2344739"/>
              <a:gd name="connsiteX109" fmla="*/ 7198152 w 12193149"/>
              <a:gd name="connsiteY109" fmla="*/ 2166588 h 2344739"/>
              <a:gd name="connsiteX110" fmla="*/ 7171956 w 12193149"/>
              <a:gd name="connsiteY110" fmla="*/ 2171236 h 2344739"/>
              <a:gd name="connsiteX111" fmla="*/ 7098136 w 12193149"/>
              <a:gd name="connsiteY111" fmla="*/ 2183464 h 2344739"/>
              <a:gd name="connsiteX112" fmla="*/ 7019644 w 12193149"/>
              <a:gd name="connsiteY112" fmla="*/ 2183090 h 2344739"/>
              <a:gd name="connsiteX113" fmla="*/ 6905294 w 12193149"/>
              <a:gd name="connsiteY113" fmla="*/ 2212596 h 2344739"/>
              <a:gd name="connsiteX114" fmla="*/ 6709370 w 12193149"/>
              <a:gd name="connsiteY114" fmla="*/ 2240551 h 2344739"/>
              <a:gd name="connsiteX115" fmla="*/ 6550602 w 12193149"/>
              <a:gd name="connsiteY115" fmla="*/ 2269327 h 2344739"/>
              <a:gd name="connsiteX116" fmla="*/ 6318708 w 12193149"/>
              <a:gd name="connsiteY116" fmla="*/ 2316127 h 2344739"/>
              <a:gd name="connsiteX117" fmla="*/ 6169822 w 12193149"/>
              <a:gd name="connsiteY117" fmla="*/ 2318214 h 2344739"/>
              <a:gd name="connsiteX118" fmla="*/ 6074996 w 12193149"/>
              <a:gd name="connsiteY118" fmla="*/ 2338676 h 2344739"/>
              <a:gd name="connsiteX119" fmla="*/ 6069677 w 12193149"/>
              <a:gd name="connsiteY119" fmla="*/ 2337139 h 2344739"/>
              <a:gd name="connsiteX120" fmla="*/ 6049786 w 12193149"/>
              <a:gd name="connsiteY120" fmla="*/ 2337822 h 2344739"/>
              <a:gd name="connsiteX121" fmla="*/ 6042433 w 12193149"/>
              <a:gd name="connsiteY121" fmla="*/ 2329473 h 2344739"/>
              <a:gd name="connsiteX122" fmla="*/ 6011238 w 12193149"/>
              <a:gd name="connsiteY122" fmla="*/ 2324380 h 2344739"/>
              <a:gd name="connsiteX123" fmla="*/ 5958523 w 12193149"/>
              <a:gd name="connsiteY123" fmla="*/ 2328024 h 2344739"/>
              <a:gd name="connsiteX124" fmla="*/ 5760067 w 12193149"/>
              <a:gd name="connsiteY124" fmla="*/ 2343716 h 2344739"/>
              <a:gd name="connsiteX125" fmla="*/ 5628108 w 12193149"/>
              <a:gd name="connsiteY125" fmla="*/ 2344739 h 2344739"/>
              <a:gd name="connsiteX126" fmla="*/ 5472054 w 12193149"/>
              <a:gd name="connsiteY126" fmla="*/ 2330719 h 2344739"/>
              <a:gd name="connsiteX127" fmla="*/ 5433909 w 12193149"/>
              <a:gd name="connsiteY127" fmla="*/ 2319466 h 2344739"/>
              <a:gd name="connsiteX128" fmla="*/ 5382817 w 12193149"/>
              <a:gd name="connsiteY128" fmla="*/ 2301764 h 2344739"/>
              <a:gd name="connsiteX129" fmla="*/ 5262912 w 12193149"/>
              <a:gd name="connsiteY129" fmla="*/ 2281347 h 2344739"/>
              <a:gd name="connsiteX130" fmla="*/ 5224109 w 12193149"/>
              <a:gd name="connsiteY130" fmla="*/ 2270223 h 2344739"/>
              <a:gd name="connsiteX131" fmla="*/ 5175808 w 12193149"/>
              <a:gd name="connsiteY131" fmla="*/ 2267233 h 2344739"/>
              <a:gd name="connsiteX132" fmla="*/ 5157702 w 12193149"/>
              <a:gd name="connsiteY132" fmla="*/ 2260010 h 2344739"/>
              <a:gd name="connsiteX133" fmla="*/ 5143747 w 12193149"/>
              <a:gd name="connsiteY133" fmla="*/ 2256610 h 2344739"/>
              <a:gd name="connsiteX134" fmla="*/ 5140744 w 12193149"/>
              <a:gd name="connsiteY134" fmla="*/ 2254509 h 2344739"/>
              <a:gd name="connsiteX135" fmla="*/ 5122807 w 12193149"/>
              <a:gd name="connsiteY135" fmla="*/ 2243656 h 2344739"/>
              <a:gd name="connsiteX136" fmla="*/ 5066938 w 12193149"/>
              <a:gd name="connsiteY136" fmla="*/ 2250227 h 2344739"/>
              <a:gd name="connsiteX137" fmla="*/ 5012662 w 12193149"/>
              <a:gd name="connsiteY137" fmla="*/ 2233846 h 2344739"/>
              <a:gd name="connsiteX138" fmla="*/ 4841589 w 12193149"/>
              <a:gd name="connsiteY138" fmla="*/ 2209829 h 2344739"/>
              <a:gd name="connsiteX139" fmla="*/ 4763595 w 12193149"/>
              <a:gd name="connsiteY139" fmla="*/ 2182061 h 2344739"/>
              <a:gd name="connsiteX140" fmla="*/ 4724334 w 12193149"/>
              <a:gd name="connsiteY140" fmla="*/ 2173047 h 2344739"/>
              <a:gd name="connsiteX141" fmla="*/ 4722324 w 12193149"/>
              <a:gd name="connsiteY141" fmla="*/ 2172298 h 2344739"/>
              <a:gd name="connsiteX142" fmla="*/ 4723259 w 12193149"/>
              <a:gd name="connsiteY142" fmla="*/ 2172087 h 2344739"/>
              <a:gd name="connsiteX143" fmla="*/ 4718350 w 12193149"/>
              <a:gd name="connsiteY143" fmla="*/ 2170817 h 2344739"/>
              <a:gd name="connsiteX144" fmla="*/ 4722324 w 12193149"/>
              <a:gd name="connsiteY144" fmla="*/ 2172298 h 2344739"/>
              <a:gd name="connsiteX145" fmla="*/ 4716674 w 12193149"/>
              <a:gd name="connsiteY145" fmla="*/ 2173573 h 2344739"/>
              <a:gd name="connsiteX146" fmla="*/ 4516962 w 12193149"/>
              <a:gd name="connsiteY146" fmla="*/ 2163671 h 2344739"/>
              <a:gd name="connsiteX147" fmla="*/ 4429691 w 12193149"/>
              <a:gd name="connsiteY147" fmla="*/ 2153020 h 2344739"/>
              <a:gd name="connsiteX148" fmla="*/ 4364023 w 12193149"/>
              <a:gd name="connsiteY148" fmla="*/ 2151674 h 2344739"/>
              <a:gd name="connsiteX149" fmla="*/ 4318114 w 12193149"/>
              <a:gd name="connsiteY149" fmla="*/ 2158289 h 2344739"/>
              <a:gd name="connsiteX150" fmla="*/ 4316258 w 12193149"/>
              <a:gd name="connsiteY150" fmla="*/ 2156948 h 2344739"/>
              <a:gd name="connsiteX151" fmla="*/ 4296292 w 12193149"/>
              <a:gd name="connsiteY151" fmla="*/ 2155069 h 2344739"/>
              <a:gd name="connsiteX152" fmla="*/ 4291212 w 12193149"/>
              <a:gd name="connsiteY152" fmla="*/ 2157986 h 2344739"/>
              <a:gd name="connsiteX153" fmla="*/ 4277290 w 12193149"/>
              <a:gd name="connsiteY153" fmla="*/ 2157740 h 2344739"/>
              <a:gd name="connsiteX154" fmla="*/ 4249265 w 12193149"/>
              <a:gd name="connsiteY154" fmla="*/ 2160064 h 2344739"/>
              <a:gd name="connsiteX155" fmla="*/ 4203199 w 12193149"/>
              <a:gd name="connsiteY155" fmla="*/ 2157269 h 2344739"/>
              <a:gd name="connsiteX156" fmla="*/ 4202893 w 12193149"/>
              <a:gd name="connsiteY156" fmla="*/ 2156010 h 2344739"/>
              <a:gd name="connsiteX157" fmla="*/ 4192396 w 12193149"/>
              <a:gd name="connsiteY157" fmla="*/ 2150376 h 2344739"/>
              <a:gd name="connsiteX158" fmla="*/ 4143893 w 12193149"/>
              <a:gd name="connsiteY158" fmla="*/ 2134511 h 2344739"/>
              <a:gd name="connsiteX159" fmla="*/ 4084245 w 12193149"/>
              <a:gd name="connsiteY159" fmla="*/ 2107978 h 2344739"/>
              <a:gd name="connsiteX160" fmla="*/ 4075694 w 12193149"/>
              <a:gd name="connsiteY160" fmla="*/ 2107143 h 2344739"/>
              <a:gd name="connsiteX161" fmla="*/ 4075575 w 12193149"/>
              <a:gd name="connsiteY161" fmla="*/ 2106844 h 2344739"/>
              <a:gd name="connsiteX162" fmla="*/ 4066658 w 12193149"/>
              <a:gd name="connsiteY162" fmla="*/ 2105400 h 2344739"/>
              <a:gd name="connsiteX163" fmla="*/ 4060102 w 12193149"/>
              <a:gd name="connsiteY163" fmla="*/ 2105618 h 2344739"/>
              <a:gd name="connsiteX164" fmla="*/ 4043512 w 12193149"/>
              <a:gd name="connsiteY164" fmla="*/ 2103997 h 2344739"/>
              <a:gd name="connsiteX165" fmla="*/ 4038145 w 12193149"/>
              <a:gd name="connsiteY165" fmla="*/ 2101563 h 2344739"/>
              <a:gd name="connsiteX166" fmla="*/ 4036511 w 12193149"/>
              <a:gd name="connsiteY166" fmla="*/ 2097896 h 2344739"/>
              <a:gd name="connsiteX167" fmla="*/ 4034926 w 12193149"/>
              <a:gd name="connsiteY167" fmla="*/ 2098131 h 2344739"/>
              <a:gd name="connsiteX168" fmla="*/ 4005686 w 12193149"/>
              <a:gd name="connsiteY168" fmla="*/ 2085563 h 2344739"/>
              <a:gd name="connsiteX169" fmla="*/ 3937994 w 12193149"/>
              <a:gd name="connsiteY169" fmla="*/ 2068106 h 2344739"/>
              <a:gd name="connsiteX170" fmla="*/ 3898423 w 12193149"/>
              <a:gd name="connsiteY170" fmla="*/ 2062451 h 2344739"/>
              <a:gd name="connsiteX171" fmla="*/ 3790908 w 12193149"/>
              <a:gd name="connsiteY171" fmla="*/ 2042213 h 2344739"/>
              <a:gd name="connsiteX172" fmla="*/ 3683661 w 12193149"/>
              <a:gd name="connsiteY172" fmla="*/ 2018290 h 2344739"/>
              <a:gd name="connsiteX173" fmla="*/ 3611183 w 12193149"/>
              <a:gd name="connsiteY173" fmla="*/ 1986019 h 2344739"/>
              <a:gd name="connsiteX174" fmla="*/ 3605003 w 12193149"/>
              <a:gd name="connsiteY174" fmla="*/ 1987381 h 2344739"/>
              <a:gd name="connsiteX175" fmla="*/ 3595884 w 12193149"/>
              <a:gd name="connsiteY175" fmla="*/ 1987545 h 2344739"/>
              <a:gd name="connsiteX176" fmla="*/ 3595649 w 12193149"/>
              <a:gd name="connsiteY176" fmla="*/ 1987276 h 2344739"/>
              <a:gd name="connsiteX177" fmla="*/ 3587126 w 12193149"/>
              <a:gd name="connsiteY177" fmla="*/ 1987966 h 2344739"/>
              <a:gd name="connsiteX178" fmla="*/ 3537283 w 12193149"/>
              <a:gd name="connsiteY178" fmla="*/ 1978267 h 2344739"/>
              <a:gd name="connsiteX179" fmla="*/ 3474371 w 12193149"/>
              <a:gd name="connsiteY179" fmla="*/ 1974606 h 2344739"/>
              <a:gd name="connsiteX180" fmla="*/ 3401876 w 12193149"/>
              <a:gd name="connsiteY180" fmla="*/ 1962558 h 2344739"/>
              <a:gd name="connsiteX181" fmla="*/ 3365036 w 12193149"/>
              <a:gd name="connsiteY181" fmla="*/ 1979510 h 2344739"/>
              <a:gd name="connsiteX182" fmla="*/ 3345174 w 12193149"/>
              <a:gd name="connsiteY182" fmla="*/ 1981192 h 2344739"/>
              <a:gd name="connsiteX183" fmla="*/ 3342846 w 12193149"/>
              <a:gd name="connsiteY183" fmla="*/ 1980217 h 2344739"/>
              <a:gd name="connsiteX184" fmla="*/ 3263504 w 12193149"/>
              <a:gd name="connsiteY184" fmla="*/ 1986094 h 2344739"/>
              <a:gd name="connsiteX185" fmla="*/ 3143704 w 12193149"/>
              <a:gd name="connsiteY185" fmla="*/ 1993869 h 2344739"/>
              <a:gd name="connsiteX186" fmla="*/ 3031439 w 12193149"/>
              <a:gd name="connsiteY186" fmla="*/ 1996512 h 2344739"/>
              <a:gd name="connsiteX187" fmla="*/ 2782717 w 12193149"/>
              <a:gd name="connsiteY187" fmla="*/ 2018333 h 2344739"/>
              <a:gd name="connsiteX188" fmla="*/ 2647675 w 12193149"/>
              <a:gd name="connsiteY188" fmla="*/ 2028869 h 2344739"/>
              <a:gd name="connsiteX189" fmla="*/ 2569176 w 12193149"/>
              <a:gd name="connsiteY189" fmla="*/ 2002628 h 2344739"/>
              <a:gd name="connsiteX190" fmla="*/ 2444403 w 12193149"/>
              <a:gd name="connsiteY190" fmla="*/ 2016529 h 2344739"/>
              <a:gd name="connsiteX191" fmla="*/ 2316260 w 12193149"/>
              <a:gd name="connsiteY191" fmla="*/ 2024996 h 2344739"/>
              <a:gd name="connsiteX192" fmla="*/ 2209726 w 12193149"/>
              <a:gd name="connsiteY192" fmla="*/ 2019763 h 2344739"/>
              <a:gd name="connsiteX193" fmla="*/ 2095813 w 12193149"/>
              <a:gd name="connsiteY193" fmla="*/ 2003052 h 2344739"/>
              <a:gd name="connsiteX194" fmla="*/ 1998504 w 12193149"/>
              <a:gd name="connsiteY194" fmla="*/ 1995032 h 2344739"/>
              <a:gd name="connsiteX195" fmla="*/ 1929320 w 12193149"/>
              <a:gd name="connsiteY195" fmla="*/ 2016977 h 2344739"/>
              <a:gd name="connsiteX196" fmla="*/ 1922798 w 12193149"/>
              <a:gd name="connsiteY196" fmla="*/ 2012146 h 2344739"/>
              <a:gd name="connsiteX197" fmla="*/ 1874228 w 12193149"/>
              <a:gd name="connsiteY197" fmla="*/ 2013741 h 2344739"/>
              <a:gd name="connsiteX198" fmla="*/ 1787803 w 12193149"/>
              <a:gd name="connsiteY198" fmla="*/ 2041363 h 2344739"/>
              <a:gd name="connsiteX199" fmla="*/ 1739352 w 12193149"/>
              <a:gd name="connsiteY199" fmla="*/ 2036312 h 2344739"/>
              <a:gd name="connsiteX200" fmla="*/ 1676219 w 12193149"/>
              <a:gd name="connsiteY200" fmla="*/ 2019963 h 2344739"/>
              <a:gd name="connsiteX201" fmla="*/ 1609817 w 12193149"/>
              <a:gd name="connsiteY201" fmla="*/ 2013066 h 2344739"/>
              <a:gd name="connsiteX202" fmla="*/ 1497258 w 12193149"/>
              <a:gd name="connsiteY202" fmla="*/ 1987476 h 2344739"/>
              <a:gd name="connsiteX203" fmla="*/ 1151127 w 12193149"/>
              <a:gd name="connsiteY203" fmla="*/ 1938041 h 2344739"/>
              <a:gd name="connsiteX204" fmla="*/ 859417 w 12193149"/>
              <a:gd name="connsiteY204" fmla="*/ 1928608 h 2344739"/>
              <a:gd name="connsiteX205" fmla="*/ 838688 w 12193149"/>
              <a:gd name="connsiteY205" fmla="*/ 1929821 h 2344739"/>
              <a:gd name="connsiteX206" fmla="*/ 817957 w 12193149"/>
              <a:gd name="connsiteY206" fmla="*/ 1927857 h 2344739"/>
              <a:gd name="connsiteX207" fmla="*/ 812654 w 12193149"/>
              <a:gd name="connsiteY207" fmla="*/ 1930751 h 2344739"/>
              <a:gd name="connsiteX208" fmla="*/ 721195 w 12193149"/>
              <a:gd name="connsiteY208" fmla="*/ 1929661 h 2344739"/>
              <a:gd name="connsiteX209" fmla="*/ 720890 w 12193149"/>
              <a:gd name="connsiteY209" fmla="*/ 1928399 h 2344739"/>
              <a:gd name="connsiteX210" fmla="*/ 710023 w 12193149"/>
              <a:gd name="connsiteY210" fmla="*/ 1922722 h 2344739"/>
              <a:gd name="connsiteX211" fmla="*/ 597940 w 12193149"/>
              <a:gd name="connsiteY211" fmla="*/ 1879864 h 2344739"/>
              <a:gd name="connsiteX212" fmla="*/ 579683 w 12193149"/>
              <a:gd name="connsiteY212" fmla="*/ 1877212 h 2344739"/>
              <a:gd name="connsiteX213" fmla="*/ 572865 w 12193149"/>
              <a:gd name="connsiteY213" fmla="*/ 1877401 h 2344739"/>
              <a:gd name="connsiteX214" fmla="*/ 446247 w 12193149"/>
              <a:gd name="connsiteY214" fmla="*/ 1839371 h 2344739"/>
              <a:gd name="connsiteX215" fmla="*/ 405163 w 12193149"/>
              <a:gd name="connsiteY215" fmla="*/ 1833548 h 2344739"/>
              <a:gd name="connsiteX216" fmla="*/ 293583 w 12193149"/>
              <a:gd name="connsiteY216" fmla="*/ 1812852 h 2344739"/>
              <a:gd name="connsiteX217" fmla="*/ 119529 w 12193149"/>
              <a:gd name="connsiteY217" fmla="*/ 1761047 h 2344739"/>
              <a:gd name="connsiteX218" fmla="*/ 16674 w 12193149"/>
              <a:gd name="connsiteY218" fmla="*/ 1758191 h 2344739"/>
              <a:gd name="connsiteX219" fmla="*/ 1150 w 12193149"/>
              <a:gd name="connsiteY219" fmla="*/ 1752722 h 2344739"/>
              <a:gd name="connsiteX220" fmla="*/ 1148 w 12193149"/>
              <a:gd name="connsiteY220" fmla="*/ 222213 h 2344739"/>
              <a:gd name="connsiteX221" fmla="*/ 1148 w 12193149"/>
              <a:gd name="connsiteY221"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083317 w 12193149"/>
              <a:gd name="connsiteY58" fmla="*/ 1743296 h 2344739"/>
              <a:gd name="connsiteX59" fmla="*/ 10040388 w 12193149"/>
              <a:gd name="connsiteY59" fmla="*/ 1741632 h 2344739"/>
              <a:gd name="connsiteX60" fmla="*/ 9961167 w 12193149"/>
              <a:gd name="connsiteY60" fmla="*/ 1757147 h 2344739"/>
              <a:gd name="connsiteX61" fmla="*/ 9848940 w 12193149"/>
              <a:gd name="connsiteY61" fmla="*/ 1763915 h 2344739"/>
              <a:gd name="connsiteX62" fmla="*/ 9729457 w 12193149"/>
              <a:gd name="connsiteY62" fmla="*/ 1784122 h 2344739"/>
              <a:gd name="connsiteX63" fmla="*/ 9585655 w 12193149"/>
              <a:gd name="connsiteY63" fmla="*/ 1795542 h 2344739"/>
              <a:gd name="connsiteX64" fmla="*/ 9338590 w 12193149"/>
              <a:gd name="connsiteY64" fmla="*/ 1869293 h 2344739"/>
              <a:gd name="connsiteX65" fmla="*/ 9232518 w 12193149"/>
              <a:gd name="connsiteY65" fmla="*/ 1893149 h 2344739"/>
              <a:gd name="connsiteX66" fmla="*/ 9156690 w 12193149"/>
              <a:gd name="connsiteY66" fmla="*/ 1903228 h 2344739"/>
              <a:gd name="connsiteX67" fmla="*/ 9054601 w 12193149"/>
              <a:gd name="connsiteY67" fmla="*/ 1910755 h 2344739"/>
              <a:gd name="connsiteX68" fmla="*/ 9006634 w 12193149"/>
              <a:gd name="connsiteY68" fmla="*/ 1914040 h 2344739"/>
              <a:gd name="connsiteX69" fmla="*/ 9006349 w 12193149"/>
              <a:gd name="connsiteY69" fmla="*/ 1913800 h 2344739"/>
              <a:gd name="connsiteX70" fmla="*/ 8997380 w 12193149"/>
              <a:gd name="connsiteY70" fmla="*/ 1915011 h 2344739"/>
              <a:gd name="connsiteX71" fmla="*/ 8991542 w 12193149"/>
              <a:gd name="connsiteY71" fmla="*/ 1917072 h 2344739"/>
              <a:gd name="connsiteX72" fmla="*/ 8975485 w 12193149"/>
              <a:gd name="connsiteY72" fmla="*/ 1920298 h 2344739"/>
              <a:gd name="connsiteX73" fmla="*/ 8969159 w 12193149"/>
              <a:gd name="connsiteY73" fmla="*/ 1919598 h 2344739"/>
              <a:gd name="connsiteX74" fmla="*/ 8964196 w 12193149"/>
              <a:gd name="connsiteY74" fmla="*/ 1917373 h 2344739"/>
              <a:gd name="connsiteX75" fmla="*/ 8930136 w 12193149"/>
              <a:gd name="connsiteY75" fmla="*/ 1914185 h 2344739"/>
              <a:gd name="connsiteX76" fmla="*/ 8753592 w 12193149"/>
              <a:gd name="connsiteY76" fmla="*/ 1933417 h 2344739"/>
              <a:gd name="connsiteX77" fmla="*/ 8708995 w 12193149"/>
              <a:gd name="connsiteY77" fmla="*/ 1935518 h 2344739"/>
              <a:gd name="connsiteX78" fmla="*/ 8597219 w 12193149"/>
              <a:gd name="connsiteY78" fmla="*/ 1944090 h 2344739"/>
              <a:gd name="connsiteX79" fmla="*/ 8526378 w 12193149"/>
              <a:gd name="connsiteY79" fmla="*/ 1929248 h 2344739"/>
              <a:gd name="connsiteX80" fmla="*/ 8512131 w 12193149"/>
              <a:gd name="connsiteY80" fmla="*/ 1935163 h 2344739"/>
              <a:gd name="connsiteX81" fmla="*/ 8507315 w 12193149"/>
              <a:gd name="connsiteY81" fmla="*/ 1938164 h 2344739"/>
              <a:gd name="connsiteX82" fmla="*/ 8499116 w 12193149"/>
              <a:gd name="connsiteY82" fmla="*/ 1940902 h 2344739"/>
              <a:gd name="connsiteX83" fmla="*/ 8498742 w 12193149"/>
              <a:gd name="connsiteY83" fmla="*/ 1940723 h 2344739"/>
              <a:gd name="connsiteX84" fmla="*/ 8491397 w 12193149"/>
              <a:gd name="connsiteY84" fmla="*/ 1943773 h 2344739"/>
              <a:gd name="connsiteX85" fmla="*/ 8368330 w 12193149"/>
              <a:gd name="connsiteY85" fmla="*/ 1957815 h 2344739"/>
              <a:gd name="connsiteX86" fmla="*/ 8354947 w 12193149"/>
              <a:gd name="connsiteY86" fmla="*/ 1958009 h 2344739"/>
              <a:gd name="connsiteX87" fmla="*/ 8321252 w 12193149"/>
              <a:gd name="connsiteY87" fmla="*/ 1974587 h 2344739"/>
              <a:gd name="connsiteX88" fmla="*/ 8315581 w 12193149"/>
              <a:gd name="connsiteY88" fmla="*/ 1974913 h 2344739"/>
              <a:gd name="connsiteX89" fmla="*/ 8296322 w 12193149"/>
              <a:gd name="connsiteY89" fmla="*/ 1988808 h 2344739"/>
              <a:gd name="connsiteX90" fmla="*/ 8285424 w 12193149"/>
              <a:gd name="connsiteY90" fmla="*/ 1994631 h 2344739"/>
              <a:gd name="connsiteX91" fmla="*/ 8284298 w 12193149"/>
              <a:gd name="connsiteY91" fmla="*/ 1999074 h 2344739"/>
              <a:gd name="connsiteX92" fmla="*/ 8267224 w 12193149"/>
              <a:gd name="connsiteY92" fmla="*/ 2006249 h 2344739"/>
              <a:gd name="connsiteX93" fmla="*/ 8264525 w 12193149"/>
              <a:gd name="connsiteY93" fmla="*/ 2006019 h 2344739"/>
              <a:gd name="connsiteX94" fmla="*/ 8253181 w 12193149"/>
              <a:gd name="connsiteY94" fmla="*/ 2015862 h 2344739"/>
              <a:gd name="connsiteX95" fmla="*/ 8246982 w 12193149"/>
              <a:gd name="connsiteY95" fmla="*/ 2028854 h 2344739"/>
              <a:gd name="connsiteX96" fmla="*/ 8091420 w 12193149"/>
              <a:gd name="connsiteY96" fmla="*/ 2075015 h 2344739"/>
              <a:gd name="connsiteX97" fmla="*/ 7906555 w 12193149"/>
              <a:gd name="connsiteY97" fmla="*/ 2116988 h 2344739"/>
              <a:gd name="connsiteX98" fmla="*/ 7719893 w 12193149"/>
              <a:gd name="connsiteY98" fmla="*/ 2142703 h 2344739"/>
              <a:gd name="connsiteX99" fmla="*/ 7615495 w 12193149"/>
              <a:gd name="connsiteY99" fmla="*/ 2139232 h 2344739"/>
              <a:gd name="connsiteX100" fmla="*/ 7528691 w 12193149"/>
              <a:gd name="connsiteY100" fmla="*/ 2145060 h 2344739"/>
              <a:gd name="connsiteX101" fmla="*/ 7520719 w 12193149"/>
              <a:gd name="connsiteY101" fmla="*/ 2147613 h 2344739"/>
              <a:gd name="connsiteX102" fmla="*/ 7508559 w 12193149"/>
              <a:gd name="connsiteY102" fmla="*/ 2148948 h 2344739"/>
              <a:gd name="connsiteX103" fmla="*/ 7508188 w 12193149"/>
              <a:gd name="connsiteY103" fmla="*/ 2148621 h 2344739"/>
              <a:gd name="connsiteX104" fmla="*/ 7496943 w 12193149"/>
              <a:gd name="connsiteY104" fmla="*/ 2150573 h 2344739"/>
              <a:gd name="connsiteX105" fmla="*/ 7406539 w 12193149"/>
              <a:gd name="connsiteY105" fmla="*/ 2142468 h 2344739"/>
              <a:gd name="connsiteX106" fmla="*/ 7219707 w 12193149"/>
              <a:gd name="connsiteY106" fmla="*/ 2156680 h 2344739"/>
              <a:gd name="connsiteX107" fmla="*/ 7202249 w 12193149"/>
              <a:gd name="connsiteY107" fmla="*/ 2161230 h 2344739"/>
              <a:gd name="connsiteX108" fmla="*/ 7198152 w 12193149"/>
              <a:gd name="connsiteY108" fmla="*/ 2166588 h 2344739"/>
              <a:gd name="connsiteX109" fmla="*/ 7171956 w 12193149"/>
              <a:gd name="connsiteY109" fmla="*/ 2171236 h 2344739"/>
              <a:gd name="connsiteX110" fmla="*/ 7098136 w 12193149"/>
              <a:gd name="connsiteY110" fmla="*/ 2183464 h 2344739"/>
              <a:gd name="connsiteX111" fmla="*/ 7019644 w 12193149"/>
              <a:gd name="connsiteY111" fmla="*/ 2183090 h 2344739"/>
              <a:gd name="connsiteX112" fmla="*/ 6905294 w 12193149"/>
              <a:gd name="connsiteY112" fmla="*/ 2212596 h 2344739"/>
              <a:gd name="connsiteX113" fmla="*/ 6709370 w 12193149"/>
              <a:gd name="connsiteY113" fmla="*/ 2240551 h 2344739"/>
              <a:gd name="connsiteX114" fmla="*/ 6550602 w 12193149"/>
              <a:gd name="connsiteY114" fmla="*/ 2269327 h 2344739"/>
              <a:gd name="connsiteX115" fmla="*/ 6318708 w 12193149"/>
              <a:gd name="connsiteY115" fmla="*/ 2316127 h 2344739"/>
              <a:gd name="connsiteX116" fmla="*/ 6169822 w 12193149"/>
              <a:gd name="connsiteY116" fmla="*/ 2318214 h 2344739"/>
              <a:gd name="connsiteX117" fmla="*/ 6074996 w 12193149"/>
              <a:gd name="connsiteY117" fmla="*/ 2338676 h 2344739"/>
              <a:gd name="connsiteX118" fmla="*/ 6069677 w 12193149"/>
              <a:gd name="connsiteY118" fmla="*/ 2337139 h 2344739"/>
              <a:gd name="connsiteX119" fmla="*/ 6049786 w 12193149"/>
              <a:gd name="connsiteY119" fmla="*/ 2337822 h 2344739"/>
              <a:gd name="connsiteX120" fmla="*/ 6042433 w 12193149"/>
              <a:gd name="connsiteY120" fmla="*/ 2329473 h 2344739"/>
              <a:gd name="connsiteX121" fmla="*/ 6011238 w 12193149"/>
              <a:gd name="connsiteY121" fmla="*/ 2324380 h 2344739"/>
              <a:gd name="connsiteX122" fmla="*/ 5958523 w 12193149"/>
              <a:gd name="connsiteY122" fmla="*/ 2328024 h 2344739"/>
              <a:gd name="connsiteX123" fmla="*/ 5760067 w 12193149"/>
              <a:gd name="connsiteY123" fmla="*/ 2343716 h 2344739"/>
              <a:gd name="connsiteX124" fmla="*/ 5628108 w 12193149"/>
              <a:gd name="connsiteY124" fmla="*/ 2344739 h 2344739"/>
              <a:gd name="connsiteX125" fmla="*/ 5472054 w 12193149"/>
              <a:gd name="connsiteY125" fmla="*/ 2330719 h 2344739"/>
              <a:gd name="connsiteX126" fmla="*/ 5433909 w 12193149"/>
              <a:gd name="connsiteY126" fmla="*/ 2319466 h 2344739"/>
              <a:gd name="connsiteX127" fmla="*/ 5382817 w 12193149"/>
              <a:gd name="connsiteY127" fmla="*/ 2301764 h 2344739"/>
              <a:gd name="connsiteX128" fmla="*/ 5262912 w 12193149"/>
              <a:gd name="connsiteY128" fmla="*/ 2281347 h 2344739"/>
              <a:gd name="connsiteX129" fmla="*/ 5224109 w 12193149"/>
              <a:gd name="connsiteY129" fmla="*/ 2270223 h 2344739"/>
              <a:gd name="connsiteX130" fmla="*/ 5175808 w 12193149"/>
              <a:gd name="connsiteY130" fmla="*/ 2267233 h 2344739"/>
              <a:gd name="connsiteX131" fmla="*/ 5157702 w 12193149"/>
              <a:gd name="connsiteY131" fmla="*/ 2260010 h 2344739"/>
              <a:gd name="connsiteX132" fmla="*/ 5143747 w 12193149"/>
              <a:gd name="connsiteY132" fmla="*/ 2256610 h 2344739"/>
              <a:gd name="connsiteX133" fmla="*/ 5140744 w 12193149"/>
              <a:gd name="connsiteY133" fmla="*/ 2254509 h 2344739"/>
              <a:gd name="connsiteX134" fmla="*/ 5122807 w 12193149"/>
              <a:gd name="connsiteY134" fmla="*/ 2243656 h 2344739"/>
              <a:gd name="connsiteX135" fmla="*/ 5066938 w 12193149"/>
              <a:gd name="connsiteY135" fmla="*/ 2250227 h 2344739"/>
              <a:gd name="connsiteX136" fmla="*/ 5012662 w 12193149"/>
              <a:gd name="connsiteY136" fmla="*/ 2233846 h 2344739"/>
              <a:gd name="connsiteX137" fmla="*/ 4841589 w 12193149"/>
              <a:gd name="connsiteY137" fmla="*/ 2209829 h 2344739"/>
              <a:gd name="connsiteX138" fmla="*/ 4763595 w 12193149"/>
              <a:gd name="connsiteY138" fmla="*/ 2182061 h 2344739"/>
              <a:gd name="connsiteX139" fmla="*/ 4724334 w 12193149"/>
              <a:gd name="connsiteY139" fmla="*/ 2173047 h 2344739"/>
              <a:gd name="connsiteX140" fmla="*/ 4722324 w 12193149"/>
              <a:gd name="connsiteY140" fmla="*/ 2172298 h 2344739"/>
              <a:gd name="connsiteX141" fmla="*/ 4723259 w 12193149"/>
              <a:gd name="connsiteY141" fmla="*/ 2172087 h 2344739"/>
              <a:gd name="connsiteX142" fmla="*/ 4718350 w 12193149"/>
              <a:gd name="connsiteY142" fmla="*/ 2170817 h 2344739"/>
              <a:gd name="connsiteX143" fmla="*/ 4722324 w 12193149"/>
              <a:gd name="connsiteY143" fmla="*/ 2172298 h 2344739"/>
              <a:gd name="connsiteX144" fmla="*/ 4716674 w 12193149"/>
              <a:gd name="connsiteY144" fmla="*/ 2173573 h 2344739"/>
              <a:gd name="connsiteX145" fmla="*/ 4516962 w 12193149"/>
              <a:gd name="connsiteY145" fmla="*/ 2163671 h 2344739"/>
              <a:gd name="connsiteX146" fmla="*/ 4429691 w 12193149"/>
              <a:gd name="connsiteY146" fmla="*/ 2153020 h 2344739"/>
              <a:gd name="connsiteX147" fmla="*/ 4364023 w 12193149"/>
              <a:gd name="connsiteY147" fmla="*/ 2151674 h 2344739"/>
              <a:gd name="connsiteX148" fmla="*/ 4318114 w 12193149"/>
              <a:gd name="connsiteY148" fmla="*/ 2158289 h 2344739"/>
              <a:gd name="connsiteX149" fmla="*/ 4316258 w 12193149"/>
              <a:gd name="connsiteY149" fmla="*/ 2156948 h 2344739"/>
              <a:gd name="connsiteX150" fmla="*/ 4296292 w 12193149"/>
              <a:gd name="connsiteY150" fmla="*/ 2155069 h 2344739"/>
              <a:gd name="connsiteX151" fmla="*/ 4291212 w 12193149"/>
              <a:gd name="connsiteY151" fmla="*/ 2157986 h 2344739"/>
              <a:gd name="connsiteX152" fmla="*/ 4277290 w 12193149"/>
              <a:gd name="connsiteY152" fmla="*/ 2157740 h 2344739"/>
              <a:gd name="connsiteX153" fmla="*/ 4249265 w 12193149"/>
              <a:gd name="connsiteY153" fmla="*/ 2160064 h 2344739"/>
              <a:gd name="connsiteX154" fmla="*/ 4203199 w 12193149"/>
              <a:gd name="connsiteY154" fmla="*/ 2157269 h 2344739"/>
              <a:gd name="connsiteX155" fmla="*/ 4202893 w 12193149"/>
              <a:gd name="connsiteY155" fmla="*/ 2156010 h 2344739"/>
              <a:gd name="connsiteX156" fmla="*/ 4192396 w 12193149"/>
              <a:gd name="connsiteY156" fmla="*/ 2150376 h 2344739"/>
              <a:gd name="connsiteX157" fmla="*/ 4143893 w 12193149"/>
              <a:gd name="connsiteY157" fmla="*/ 2134511 h 2344739"/>
              <a:gd name="connsiteX158" fmla="*/ 4084245 w 12193149"/>
              <a:gd name="connsiteY158" fmla="*/ 2107978 h 2344739"/>
              <a:gd name="connsiteX159" fmla="*/ 4075694 w 12193149"/>
              <a:gd name="connsiteY159" fmla="*/ 2107143 h 2344739"/>
              <a:gd name="connsiteX160" fmla="*/ 4075575 w 12193149"/>
              <a:gd name="connsiteY160" fmla="*/ 2106844 h 2344739"/>
              <a:gd name="connsiteX161" fmla="*/ 4066658 w 12193149"/>
              <a:gd name="connsiteY161" fmla="*/ 2105400 h 2344739"/>
              <a:gd name="connsiteX162" fmla="*/ 4060102 w 12193149"/>
              <a:gd name="connsiteY162" fmla="*/ 2105618 h 2344739"/>
              <a:gd name="connsiteX163" fmla="*/ 4043512 w 12193149"/>
              <a:gd name="connsiteY163" fmla="*/ 2103997 h 2344739"/>
              <a:gd name="connsiteX164" fmla="*/ 4038145 w 12193149"/>
              <a:gd name="connsiteY164" fmla="*/ 2101563 h 2344739"/>
              <a:gd name="connsiteX165" fmla="*/ 4036511 w 12193149"/>
              <a:gd name="connsiteY165" fmla="*/ 2097896 h 2344739"/>
              <a:gd name="connsiteX166" fmla="*/ 4034926 w 12193149"/>
              <a:gd name="connsiteY166" fmla="*/ 2098131 h 2344739"/>
              <a:gd name="connsiteX167" fmla="*/ 4005686 w 12193149"/>
              <a:gd name="connsiteY167" fmla="*/ 2085563 h 2344739"/>
              <a:gd name="connsiteX168" fmla="*/ 3937994 w 12193149"/>
              <a:gd name="connsiteY168" fmla="*/ 2068106 h 2344739"/>
              <a:gd name="connsiteX169" fmla="*/ 3898423 w 12193149"/>
              <a:gd name="connsiteY169" fmla="*/ 2062451 h 2344739"/>
              <a:gd name="connsiteX170" fmla="*/ 3790908 w 12193149"/>
              <a:gd name="connsiteY170" fmla="*/ 2042213 h 2344739"/>
              <a:gd name="connsiteX171" fmla="*/ 3683661 w 12193149"/>
              <a:gd name="connsiteY171" fmla="*/ 2018290 h 2344739"/>
              <a:gd name="connsiteX172" fmla="*/ 3611183 w 12193149"/>
              <a:gd name="connsiteY172" fmla="*/ 1986019 h 2344739"/>
              <a:gd name="connsiteX173" fmla="*/ 3605003 w 12193149"/>
              <a:gd name="connsiteY173" fmla="*/ 1987381 h 2344739"/>
              <a:gd name="connsiteX174" fmla="*/ 3595884 w 12193149"/>
              <a:gd name="connsiteY174" fmla="*/ 1987545 h 2344739"/>
              <a:gd name="connsiteX175" fmla="*/ 3595649 w 12193149"/>
              <a:gd name="connsiteY175" fmla="*/ 1987276 h 2344739"/>
              <a:gd name="connsiteX176" fmla="*/ 3587126 w 12193149"/>
              <a:gd name="connsiteY176" fmla="*/ 1987966 h 2344739"/>
              <a:gd name="connsiteX177" fmla="*/ 3537283 w 12193149"/>
              <a:gd name="connsiteY177" fmla="*/ 1978267 h 2344739"/>
              <a:gd name="connsiteX178" fmla="*/ 3474371 w 12193149"/>
              <a:gd name="connsiteY178" fmla="*/ 1974606 h 2344739"/>
              <a:gd name="connsiteX179" fmla="*/ 3401876 w 12193149"/>
              <a:gd name="connsiteY179" fmla="*/ 1962558 h 2344739"/>
              <a:gd name="connsiteX180" fmla="*/ 3365036 w 12193149"/>
              <a:gd name="connsiteY180" fmla="*/ 1979510 h 2344739"/>
              <a:gd name="connsiteX181" fmla="*/ 3345174 w 12193149"/>
              <a:gd name="connsiteY181" fmla="*/ 1981192 h 2344739"/>
              <a:gd name="connsiteX182" fmla="*/ 3342846 w 12193149"/>
              <a:gd name="connsiteY182" fmla="*/ 1980217 h 2344739"/>
              <a:gd name="connsiteX183" fmla="*/ 3263504 w 12193149"/>
              <a:gd name="connsiteY183" fmla="*/ 1986094 h 2344739"/>
              <a:gd name="connsiteX184" fmla="*/ 3143704 w 12193149"/>
              <a:gd name="connsiteY184" fmla="*/ 1993869 h 2344739"/>
              <a:gd name="connsiteX185" fmla="*/ 3031439 w 12193149"/>
              <a:gd name="connsiteY185" fmla="*/ 1996512 h 2344739"/>
              <a:gd name="connsiteX186" fmla="*/ 2782717 w 12193149"/>
              <a:gd name="connsiteY186" fmla="*/ 2018333 h 2344739"/>
              <a:gd name="connsiteX187" fmla="*/ 2647675 w 12193149"/>
              <a:gd name="connsiteY187" fmla="*/ 2028869 h 2344739"/>
              <a:gd name="connsiteX188" fmla="*/ 2569176 w 12193149"/>
              <a:gd name="connsiteY188" fmla="*/ 2002628 h 2344739"/>
              <a:gd name="connsiteX189" fmla="*/ 2444403 w 12193149"/>
              <a:gd name="connsiteY189" fmla="*/ 2016529 h 2344739"/>
              <a:gd name="connsiteX190" fmla="*/ 2316260 w 12193149"/>
              <a:gd name="connsiteY190" fmla="*/ 2024996 h 2344739"/>
              <a:gd name="connsiteX191" fmla="*/ 2209726 w 12193149"/>
              <a:gd name="connsiteY191" fmla="*/ 2019763 h 2344739"/>
              <a:gd name="connsiteX192" fmla="*/ 2095813 w 12193149"/>
              <a:gd name="connsiteY192" fmla="*/ 2003052 h 2344739"/>
              <a:gd name="connsiteX193" fmla="*/ 1998504 w 12193149"/>
              <a:gd name="connsiteY193" fmla="*/ 1995032 h 2344739"/>
              <a:gd name="connsiteX194" fmla="*/ 1929320 w 12193149"/>
              <a:gd name="connsiteY194" fmla="*/ 2016977 h 2344739"/>
              <a:gd name="connsiteX195" fmla="*/ 1922798 w 12193149"/>
              <a:gd name="connsiteY195" fmla="*/ 2012146 h 2344739"/>
              <a:gd name="connsiteX196" fmla="*/ 1874228 w 12193149"/>
              <a:gd name="connsiteY196" fmla="*/ 2013741 h 2344739"/>
              <a:gd name="connsiteX197" fmla="*/ 1787803 w 12193149"/>
              <a:gd name="connsiteY197" fmla="*/ 2041363 h 2344739"/>
              <a:gd name="connsiteX198" fmla="*/ 1739352 w 12193149"/>
              <a:gd name="connsiteY198" fmla="*/ 2036312 h 2344739"/>
              <a:gd name="connsiteX199" fmla="*/ 1676219 w 12193149"/>
              <a:gd name="connsiteY199" fmla="*/ 2019963 h 2344739"/>
              <a:gd name="connsiteX200" fmla="*/ 1609817 w 12193149"/>
              <a:gd name="connsiteY200" fmla="*/ 2013066 h 2344739"/>
              <a:gd name="connsiteX201" fmla="*/ 1497258 w 12193149"/>
              <a:gd name="connsiteY201" fmla="*/ 1987476 h 2344739"/>
              <a:gd name="connsiteX202" fmla="*/ 1151127 w 12193149"/>
              <a:gd name="connsiteY202" fmla="*/ 1938041 h 2344739"/>
              <a:gd name="connsiteX203" fmla="*/ 859417 w 12193149"/>
              <a:gd name="connsiteY203" fmla="*/ 1928608 h 2344739"/>
              <a:gd name="connsiteX204" fmla="*/ 838688 w 12193149"/>
              <a:gd name="connsiteY204" fmla="*/ 1929821 h 2344739"/>
              <a:gd name="connsiteX205" fmla="*/ 817957 w 12193149"/>
              <a:gd name="connsiteY205" fmla="*/ 1927857 h 2344739"/>
              <a:gd name="connsiteX206" fmla="*/ 812654 w 12193149"/>
              <a:gd name="connsiteY206" fmla="*/ 1930751 h 2344739"/>
              <a:gd name="connsiteX207" fmla="*/ 721195 w 12193149"/>
              <a:gd name="connsiteY207" fmla="*/ 1929661 h 2344739"/>
              <a:gd name="connsiteX208" fmla="*/ 720890 w 12193149"/>
              <a:gd name="connsiteY208" fmla="*/ 1928399 h 2344739"/>
              <a:gd name="connsiteX209" fmla="*/ 710023 w 12193149"/>
              <a:gd name="connsiteY209" fmla="*/ 1922722 h 2344739"/>
              <a:gd name="connsiteX210" fmla="*/ 597940 w 12193149"/>
              <a:gd name="connsiteY210" fmla="*/ 1879864 h 2344739"/>
              <a:gd name="connsiteX211" fmla="*/ 579683 w 12193149"/>
              <a:gd name="connsiteY211" fmla="*/ 1877212 h 2344739"/>
              <a:gd name="connsiteX212" fmla="*/ 572865 w 12193149"/>
              <a:gd name="connsiteY212" fmla="*/ 1877401 h 2344739"/>
              <a:gd name="connsiteX213" fmla="*/ 446247 w 12193149"/>
              <a:gd name="connsiteY213" fmla="*/ 1839371 h 2344739"/>
              <a:gd name="connsiteX214" fmla="*/ 405163 w 12193149"/>
              <a:gd name="connsiteY214" fmla="*/ 1833548 h 2344739"/>
              <a:gd name="connsiteX215" fmla="*/ 293583 w 12193149"/>
              <a:gd name="connsiteY215" fmla="*/ 1812852 h 2344739"/>
              <a:gd name="connsiteX216" fmla="*/ 119529 w 12193149"/>
              <a:gd name="connsiteY216" fmla="*/ 1761047 h 2344739"/>
              <a:gd name="connsiteX217" fmla="*/ 16674 w 12193149"/>
              <a:gd name="connsiteY217" fmla="*/ 1758191 h 2344739"/>
              <a:gd name="connsiteX218" fmla="*/ 1150 w 12193149"/>
              <a:gd name="connsiteY218" fmla="*/ 1752722 h 2344739"/>
              <a:gd name="connsiteX219" fmla="*/ 1148 w 12193149"/>
              <a:gd name="connsiteY219" fmla="*/ 222213 h 2344739"/>
              <a:gd name="connsiteX220" fmla="*/ 1148 w 12193149"/>
              <a:gd name="connsiteY220"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083317 w 12193149"/>
              <a:gd name="connsiteY58" fmla="*/ 1743296 h 2344739"/>
              <a:gd name="connsiteX59" fmla="*/ 10040388 w 12193149"/>
              <a:gd name="connsiteY59" fmla="*/ 1741632 h 2344739"/>
              <a:gd name="connsiteX60" fmla="*/ 9961167 w 12193149"/>
              <a:gd name="connsiteY60" fmla="*/ 1757147 h 2344739"/>
              <a:gd name="connsiteX61" fmla="*/ 9848940 w 12193149"/>
              <a:gd name="connsiteY61" fmla="*/ 1763915 h 2344739"/>
              <a:gd name="connsiteX62" fmla="*/ 9729457 w 12193149"/>
              <a:gd name="connsiteY62" fmla="*/ 1784122 h 2344739"/>
              <a:gd name="connsiteX63" fmla="*/ 9613704 w 12193149"/>
              <a:gd name="connsiteY63" fmla="*/ 1812371 h 2344739"/>
              <a:gd name="connsiteX64" fmla="*/ 9338590 w 12193149"/>
              <a:gd name="connsiteY64" fmla="*/ 1869293 h 2344739"/>
              <a:gd name="connsiteX65" fmla="*/ 9232518 w 12193149"/>
              <a:gd name="connsiteY65" fmla="*/ 1893149 h 2344739"/>
              <a:gd name="connsiteX66" fmla="*/ 9156690 w 12193149"/>
              <a:gd name="connsiteY66" fmla="*/ 1903228 h 2344739"/>
              <a:gd name="connsiteX67" fmla="*/ 9054601 w 12193149"/>
              <a:gd name="connsiteY67" fmla="*/ 1910755 h 2344739"/>
              <a:gd name="connsiteX68" fmla="*/ 9006634 w 12193149"/>
              <a:gd name="connsiteY68" fmla="*/ 1914040 h 2344739"/>
              <a:gd name="connsiteX69" fmla="*/ 9006349 w 12193149"/>
              <a:gd name="connsiteY69" fmla="*/ 1913800 h 2344739"/>
              <a:gd name="connsiteX70" fmla="*/ 8997380 w 12193149"/>
              <a:gd name="connsiteY70" fmla="*/ 1915011 h 2344739"/>
              <a:gd name="connsiteX71" fmla="*/ 8991542 w 12193149"/>
              <a:gd name="connsiteY71" fmla="*/ 1917072 h 2344739"/>
              <a:gd name="connsiteX72" fmla="*/ 8975485 w 12193149"/>
              <a:gd name="connsiteY72" fmla="*/ 1920298 h 2344739"/>
              <a:gd name="connsiteX73" fmla="*/ 8969159 w 12193149"/>
              <a:gd name="connsiteY73" fmla="*/ 1919598 h 2344739"/>
              <a:gd name="connsiteX74" fmla="*/ 8964196 w 12193149"/>
              <a:gd name="connsiteY74" fmla="*/ 1917373 h 2344739"/>
              <a:gd name="connsiteX75" fmla="*/ 8930136 w 12193149"/>
              <a:gd name="connsiteY75" fmla="*/ 1914185 h 2344739"/>
              <a:gd name="connsiteX76" fmla="*/ 8753592 w 12193149"/>
              <a:gd name="connsiteY76" fmla="*/ 1933417 h 2344739"/>
              <a:gd name="connsiteX77" fmla="*/ 8708995 w 12193149"/>
              <a:gd name="connsiteY77" fmla="*/ 1935518 h 2344739"/>
              <a:gd name="connsiteX78" fmla="*/ 8597219 w 12193149"/>
              <a:gd name="connsiteY78" fmla="*/ 1944090 h 2344739"/>
              <a:gd name="connsiteX79" fmla="*/ 8526378 w 12193149"/>
              <a:gd name="connsiteY79" fmla="*/ 1929248 h 2344739"/>
              <a:gd name="connsiteX80" fmla="*/ 8512131 w 12193149"/>
              <a:gd name="connsiteY80" fmla="*/ 1935163 h 2344739"/>
              <a:gd name="connsiteX81" fmla="*/ 8507315 w 12193149"/>
              <a:gd name="connsiteY81" fmla="*/ 1938164 h 2344739"/>
              <a:gd name="connsiteX82" fmla="*/ 8499116 w 12193149"/>
              <a:gd name="connsiteY82" fmla="*/ 1940902 h 2344739"/>
              <a:gd name="connsiteX83" fmla="*/ 8498742 w 12193149"/>
              <a:gd name="connsiteY83" fmla="*/ 1940723 h 2344739"/>
              <a:gd name="connsiteX84" fmla="*/ 8491397 w 12193149"/>
              <a:gd name="connsiteY84" fmla="*/ 1943773 h 2344739"/>
              <a:gd name="connsiteX85" fmla="*/ 8368330 w 12193149"/>
              <a:gd name="connsiteY85" fmla="*/ 1957815 h 2344739"/>
              <a:gd name="connsiteX86" fmla="*/ 8354947 w 12193149"/>
              <a:gd name="connsiteY86" fmla="*/ 1958009 h 2344739"/>
              <a:gd name="connsiteX87" fmla="*/ 8321252 w 12193149"/>
              <a:gd name="connsiteY87" fmla="*/ 1974587 h 2344739"/>
              <a:gd name="connsiteX88" fmla="*/ 8315581 w 12193149"/>
              <a:gd name="connsiteY88" fmla="*/ 1974913 h 2344739"/>
              <a:gd name="connsiteX89" fmla="*/ 8296322 w 12193149"/>
              <a:gd name="connsiteY89" fmla="*/ 1988808 h 2344739"/>
              <a:gd name="connsiteX90" fmla="*/ 8285424 w 12193149"/>
              <a:gd name="connsiteY90" fmla="*/ 1994631 h 2344739"/>
              <a:gd name="connsiteX91" fmla="*/ 8284298 w 12193149"/>
              <a:gd name="connsiteY91" fmla="*/ 1999074 h 2344739"/>
              <a:gd name="connsiteX92" fmla="*/ 8267224 w 12193149"/>
              <a:gd name="connsiteY92" fmla="*/ 2006249 h 2344739"/>
              <a:gd name="connsiteX93" fmla="*/ 8264525 w 12193149"/>
              <a:gd name="connsiteY93" fmla="*/ 2006019 h 2344739"/>
              <a:gd name="connsiteX94" fmla="*/ 8253181 w 12193149"/>
              <a:gd name="connsiteY94" fmla="*/ 2015862 h 2344739"/>
              <a:gd name="connsiteX95" fmla="*/ 8246982 w 12193149"/>
              <a:gd name="connsiteY95" fmla="*/ 2028854 h 2344739"/>
              <a:gd name="connsiteX96" fmla="*/ 8091420 w 12193149"/>
              <a:gd name="connsiteY96" fmla="*/ 2075015 h 2344739"/>
              <a:gd name="connsiteX97" fmla="*/ 7906555 w 12193149"/>
              <a:gd name="connsiteY97" fmla="*/ 2116988 h 2344739"/>
              <a:gd name="connsiteX98" fmla="*/ 7719893 w 12193149"/>
              <a:gd name="connsiteY98" fmla="*/ 2142703 h 2344739"/>
              <a:gd name="connsiteX99" fmla="*/ 7615495 w 12193149"/>
              <a:gd name="connsiteY99" fmla="*/ 2139232 h 2344739"/>
              <a:gd name="connsiteX100" fmla="*/ 7528691 w 12193149"/>
              <a:gd name="connsiteY100" fmla="*/ 2145060 h 2344739"/>
              <a:gd name="connsiteX101" fmla="*/ 7520719 w 12193149"/>
              <a:gd name="connsiteY101" fmla="*/ 2147613 h 2344739"/>
              <a:gd name="connsiteX102" fmla="*/ 7508559 w 12193149"/>
              <a:gd name="connsiteY102" fmla="*/ 2148948 h 2344739"/>
              <a:gd name="connsiteX103" fmla="*/ 7508188 w 12193149"/>
              <a:gd name="connsiteY103" fmla="*/ 2148621 h 2344739"/>
              <a:gd name="connsiteX104" fmla="*/ 7496943 w 12193149"/>
              <a:gd name="connsiteY104" fmla="*/ 2150573 h 2344739"/>
              <a:gd name="connsiteX105" fmla="*/ 7406539 w 12193149"/>
              <a:gd name="connsiteY105" fmla="*/ 2142468 h 2344739"/>
              <a:gd name="connsiteX106" fmla="*/ 7219707 w 12193149"/>
              <a:gd name="connsiteY106" fmla="*/ 2156680 h 2344739"/>
              <a:gd name="connsiteX107" fmla="*/ 7202249 w 12193149"/>
              <a:gd name="connsiteY107" fmla="*/ 2161230 h 2344739"/>
              <a:gd name="connsiteX108" fmla="*/ 7198152 w 12193149"/>
              <a:gd name="connsiteY108" fmla="*/ 2166588 h 2344739"/>
              <a:gd name="connsiteX109" fmla="*/ 7171956 w 12193149"/>
              <a:gd name="connsiteY109" fmla="*/ 2171236 h 2344739"/>
              <a:gd name="connsiteX110" fmla="*/ 7098136 w 12193149"/>
              <a:gd name="connsiteY110" fmla="*/ 2183464 h 2344739"/>
              <a:gd name="connsiteX111" fmla="*/ 7019644 w 12193149"/>
              <a:gd name="connsiteY111" fmla="*/ 2183090 h 2344739"/>
              <a:gd name="connsiteX112" fmla="*/ 6905294 w 12193149"/>
              <a:gd name="connsiteY112" fmla="*/ 2212596 h 2344739"/>
              <a:gd name="connsiteX113" fmla="*/ 6709370 w 12193149"/>
              <a:gd name="connsiteY113" fmla="*/ 2240551 h 2344739"/>
              <a:gd name="connsiteX114" fmla="*/ 6550602 w 12193149"/>
              <a:gd name="connsiteY114" fmla="*/ 2269327 h 2344739"/>
              <a:gd name="connsiteX115" fmla="*/ 6318708 w 12193149"/>
              <a:gd name="connsiteY115" fmla="*/ 2316127 h 2344739"/>
              <a:gd name="connsiteX116" fmla="*/ 6169822 w 12193149"/>
              <a:gd name="connsiteY116" fmla="*/ 2318214 h 2344739"/>
              <a:gd name="connsiteX117" fmla="*/ 6074996 w 12193149"/>
              <a:gd name="connsiteY117" fmla="*/ 2338676 h 2344739"/>
              <a:gd name="connsiteX118" fmla="*/ 6069677 w 12193149"/>
              <a:gd name="connsiteY118" fmla="*/ 2337139 h 2344739"/>
              <a:gd name="connsiteX119" fmla="*/ 6049786 w 12193149"/>
              <a:gd name="connsiteY119" fmla="*/ 2337822 h 2344739"/>
              <a:gd name="connsiteX120" fmla="*/ 6042433 w 12193149"/>
              <a:gd name="connsiteY120" fmla="*/ 2329473 h 2344739"/>
              <a:gd name="connsiteX121" fmla="*/ 6011238 w 12193149"/>
              <a:gd name="connsiteY121" fmla="*/ 2324380 h 2344739"/>
              <a:gd name="connsiteX122" fmla="*/ 5958523 w 12193149"/>
              <a:gd name="connsiteY122" fmla="*/ 2328024 h 2344739"/>
              <a:gd name="connsiteX123" fmla="*/ 5760067 w 12193149"/>
              <a:gd name="connsiteY123" fmla="*/ 2343716 h 2344739"/>
              <a:gd name="connsiteX124" fmla="*/ 5628108 w 12193149"/>
              <a:gd name="connsiteY124" fmla="*/ 2344739 h 2344739"/>
              <a:gd name="connsiteX125" fmla="*/ 5472054 w 12193149"/>
              <a:gd name="connsiteY125" fmla="*/ 2330719 h 2344739"/>
              <a:gd name="connsiteX126" fmla="*/ 5433909 w 12193149"/>
              <a:gd name="connsiteY126" fmla="*/ 2319466 h 2344739"/>
              <a:gd name="connsiteX127" fmla="*/ 5382817 w 12193149"/>
              <a:gd name="connsiteY127" fmla="*/ 2301764 h 2344739"/>
              <a:gd name="connsiteX128" fmla="*/ 5262912 w 12193149"/>
              <a:gd name="connsiteY128" fmla="*/ 2281347 h 2344739"/>
              <a:gd name="connsiteX129" fmla="*/ 5224109 w 12193149"/>
              <a:gd name="connsiteY129" fmla="*/ 2270223 h 2344739"/>
              <a:gd name="connsiteX130" fmla="*/ 5175808 w 12193149"/>
              <a:gd name="connsiteY130" fmla="*/ 2267233 h 2344739"/>
              <a:gd name="connsiteX131" fmla="*/ 5157702 w 12193149"/>
              <a:gd name="connsiteY131" fmla="*/ 2260010 h 2344739"/>
              <a:gd name="connsiteX132" fmla="*/ 5143747 w 12193149"/>
              <a:gd name="connsiteY132" fmla="*/ 2256610 h 2344739"/>
              <a:gd name="connsiteX133" fmla="*/ 5140744 w 12193149"/>
              <a:gd name="connsiteY133" fmla="*/ 2254509 h 2344739"/>
              <a:gd name="connsiteX134" fmla="*/ 5122807 w 12193149"/>
              <a:gd name="connsiteY134" fmla="*/ 2243656 h 2344739"/>
              <a:gd name="connsiteX135" fmla="*/ 5066938 w 12193149"/>
              <a:gd name="connsiteY135" fmla="*/ 2250227 h 2344739"/>
              <a:gd name="connsiteX136" fmla="*/ 5012662 w 12193149"/>
              <a:gd name="connsiteY136" fmla="*/ 2233846 h 2344739"/>
              <a:gd name="connsiteX137" fmla="*/ 4841589 w 12193149"/>
              <a:gd name="connsiteY137" fmla="*/ 2209829 h 2344739"/>
              <a:gd name="connsiteX138" fmla="*/ 4763595 w 12193149"/>
              <a:gd name="connsiteY138" fmla="*/ 2182061 h 2344739"/>
              <a:gd name="connsiteX139" fmla="*/ 4724334 w 12193149"/>
              <a:gd name="connsiteY139" fmla="*/ 2173047 h 2344739"/>
              <a:gd name="connsiteX140" fmla="*/ 4722324 w 12193149"/>
              <a:gd name="connsiteY140" fmla="*/ 2172298 h 2344739"/>
              <a:gd name="connsiteX141" fmla="*/ 4723259 w 12193149"/>
              <a:gd name="connsiteY141" fmla="*/ 2172087 h 2344739"/>
              <a:gd name="connsiteX142" fmla="*/ 4718350 w 12193149"/>
              <a:gd name="connsiteY142" fmla="*/ 2170817 h 2344739"/>
              <a:gd name="connsiteX143" fmla="*/ 4722324 w 12193149"/>
              <a:gd name="connsiteY143" fmla="*/ 2172298 h 2344739"/>
              <a:gd name="connsiteX144" fmla="*/ 4716674 w 12193149"/>
              <a:gd name="connsiteY144" fmla="*/ 2173573 h 2344739"/>
              <a:gd name="connsiteX145" fmla="*/ 4516962 w 12193149"/>
              <a:gd name="connsiteY145" fmla="*/ 2163671 h 2344739"/>
              <a:gd name="connsiteX146" fmla="*/ 4429691 w 12193149"/>
              <a:gd name="connsiteY146" fmla="*/ 2153020 h 2344739"/>
              <a:gd name="connsiteX147" fmla="*/ 4364023 w 12193149"/>
              <a:gd name="connsiteY147" fmla="*/ 2151674 h 2344739"/>
              <a:gd name="connsiteX148" fmla="*/ 4318114 w 12193149"/>
              <a:gd name="connsiteY148" fmla="*/ 2158289 h 2344739"/>
              <a:gd name="connsiteX149" fmla="*/ 4316258 w 12193149"/>
              <a:gd name="connsiteY149" fmla="*/ 2156948 h 2344739"/>
              <a:gd name="connsiteX150" fmla="*/ 4296292 w 12193149"/>
              <a:gd name="connsiteY150" fmla="*/ 2155069 h 2344739"/>
              <a:gd name="connsiteX151" fmla="*/ 4291212 w 12193149"/>
              <a:gd name="connsiteY151" fmla="*/ 2157986 h 2344739"/>
              <a:gd name="connsiteX152" fmla="*/ 4277290 w 12193149"/>
              <a:gd name="connsiteY152" fmla="*/ 2157740 h 2344739"/>
              <a:gd name="connsiteX153" fmla="*/ 4249265 w 12193149"/>
              <a:gd name="connsiteY153" fmla="*/ 2160064 h 2344739"/>
              <a:gd name="connsiteX154" fmla="*/ 4203199 w 12193149"/>
              <a:gd name="connsiteY154" fmla="*/ 2157269 h 2344739"/>
              <a:gd name="connsiteX155" fmla="*/ 4202893 w 12193149"/>
              <a:gd name="connsiteY155" fmla="*/ 2156010 h 2344739"/>
              <a:gd name="connsiteX156" fmla="*/ 4192396 w 12193149"/>
              <a:gd name="connsiteY156" fmla="*/ 2150376 h 2344739"/>
              <a:gd name="connsiteX157" fmla="*/ 4143893 w 12193149"/>
              <a:gd name="connsiteY157" fmla="*/ 2134511 h 2344739"/>
              <a:gd name="connsiteX158" fmla="*/ 4084245 w 12193149"/>
              <a:gd name="connsiteY158" fmla="*/ 2107978 h 2344739"/>
              <a:gd name="connsiteX159" fmla="*/ 4075694 w 12193149"/>
              <a:gd name="connsiteY159" fmla="*/ 2107143 h 2344739"/>
              <a:gd name="connsiteX160" fmla="*/ 4075575 w 12193149"/>
              <a:gd name="connsiteY160" fmla="*/ 2106844 h 2344739"/>
              <a:gd name="connsiteX161" fmla="*/ 4066658 w 12193149"/>
              <a:gd name="connsiteY161" fmla="*/ 2105400 h 2344739"/>
              <a:gd name="connsiteX162" fmla="*/ 4060102 w 12193149"/>
              <a:gd name="connsiteY162" fmla="*/ 2105618 h 2344739"/>
              <a:gd name="connsiteX163" fmla="*/ 4043512 w 12193149"/>
              <a:gd name="connsiteY163" fmla="*/ 2103997 h 2344739"/>
              <a:gd name="connsiteX164" fmla="*/ 4038145 w 12193149"/>
              <a:gd name="connsiteY164" fmla="*/ 2101563 h 2344739"/>
              <a:gd name="connsiteX165" fmla="*/ 4036511 w 12193149"/>
              <a:gd name="connsiteY165" fmla="*/ 2097896 h 2344739"/>
              <a:gd name="connsiteX166" fmla="*/ 4034926 w 12193149"/>
              <a:gd name="connsiteY166" fmla="*/ 2098131 h 2344739"/>
              <a:gd name="connsiteX167" fmla="*/ 4005686 w 12193149"/>
              <a:gd name="connsiteY167" fmla="*/ 2085563 h 2344739"/>
              <a:gd name="connsiteX168" fmla="*/ 3937994 w 12193149"/>
              <a:gd name="connsiteY168" fmla="*/ 2068106 h 2344739"/>
              <a:gd name="connsiteX169" fmla="*/ 3898423 w 12193149"/>
              <a:gd name="connsiteY169" fmla="*/ 2062451 h 2344739"/>
              <a:gd name="connsiteX170" fmla="*/ 3790908 w 12193149"/>
              <a:gd name="connsiteY170" fmla="*/ 2042213 h 2344739"/>
              <a:gd name="connsiteX171" fmla="*/ 3683661 w 12193149"/>
              <a:gd name="connsiteY171" fmla="*/ 2018290 h 2344739"/>
              <a:gd name="connsiteX172" fmla="*/ 3611183 w 12193149"/>
              <a:gd name="connsiteY172" fmla="*/ 1986019 h 2344739"/>
              <a:gd name="connsiteX173" fmla="*/ 3605003 w 12193149"/>
              <a:gd name="connsiteY173" fmla="*/ 1987381 h 2344739"/>
              <a:gd name="connsiteX174" fmla="*/ 3595884 w 12193149"/>
              <a:gd name="connsiteY174" fmla="*/ 1987545 h 2344739"/>
              <a:gd name="connsiteX175" fmla="*/ 3595649 w 12193149"/>
              <a:gd name="connsiteY175" fmla="*/ 1987276 h 2344739"/>
              <a:gd name="connsiteX176" fmla="*/ 3587126 w 12193149"/>
              <a:gd name="connsiteY176" fmla="*/ 1987966 h 2344739"/>
              <a:gd name="connsiteX177" fmla="*/ 3537283 w 12193149"/>
              <a:gd name="connsiteY177" fmla="*/ 1978267 h 2344739"/>
              <a:gd name="connsiteX178" fmla="*/ 3474371 w 12193149"/>
              <a:gd name="connsiteY178" fmla="*/ 1974606 h 2344739"/>
              <a:gd name="connsiteX179" fmla="*/ 3401876 w 12193149"/>
              <a:gd name="connsiteY179" fmla="*/ 1962558 h 2344739"/>
              <a:gd name="connsiteX180" fmla="*/ 3365036 w 12193149"/>
              <a:gd name="connsiteY180" fmla="*/ 1979510 h 2344739"/>
              <a:gd name="connsiteX181" fmla="*/ 3345174 w 12193149"/>
              <a:gd name="connsiteY181" fmla="*/ 1981192 h 2344739"/>
              <a:gd name="connsiteX182" fmla="*/ 3342846 w 12193149"/>
              <a:gd name="connsiteY182" fmla="*/ 1980217 h 2344739"/>
              <a:gd name="connsiteX183" fmla="*/ 3263504 w 12193149"/>
              <a:gd name="connsiteY183" fmla="*/ 1986094 h 2344739"/>
              <a:gd name="connsiteX184" fmla="*/ 3143704 w 12193149"/>
              <a:gd name="connsiteY184" fmla="*/ 1993869 h 2344739"/>
              <a:gd name="connsiteX185" fmla="*/ 3031439 w 12193149"/>
              <a:gd name="connsiteY185" fmla="*/ 1996512 h 2344739"/>
              <a:gd name="connsiteX186" fmla="*/ 2782717 w 12193149"/>
              <a:gd name="connsiteY186" fmla="*/ 2018333 h 2344739"/>
              <a:gd name="connsiteX187" fmla="*/ 2647675 w 12193149"/>
              <a:gd name="connsiteY187" fmla="*/ 2028869 h 2344739"/>
              <a:gd name="connsiteX188" fmla="*/ 2569176 w 12193149"/>
              <a:gd name="connsiteY188" fmla="*/ 2002628 h 2344739"/>
              <a:gd name="connsiteX189" fmla="*/ 2444403 w 12193149"/>
              <a:gd name="connsiteY189" fmla="*/ 2016529 h 2344739"/>
              <a:gd name="connsiteX190" fmla="*/ 2316260 w 12193149"/>
              <a:gd name="connsiteY190" fmla="*/ 2024996 h 2344739"/>
              <a:gd name="connsiteX191" fmla="*/ 2209726 w 12193149"/>
              <a:gd name="connsiteY191" fmla="*/ 2019763 h 2344739"/>
              <a:gd name="connsiteX192" fmla="*/ 2095813 w 12193149"/>
              <a:gd name="connsiteY192" fmla="*/ 2003052 h 2344739"/>
              <a:gd name="connsiteX193" fmla="*/ 1998504 w 12193149"/>
              <a:gd name="connsiteY193" fmla="*/ 1995032 h 2344739"/>
              <a:gd name="connsiteX194" fmla="*/ 1929320 w 12193149"/>
              <a:gd name="connsiteY194" fmla="*/ 2016977 h 2344739"/>
              <a:gd name="connsiteX195" fmla="*/ 1922798 w 12193149"/>
              <a:gd name="connsiteY195" fmla="*/ 2012146 h 2344739"/>
              <a:gd name="connsiteX196" fmla="*/ 1874228 w 12193149"/>
              <a:gd name="connsiteY196" fmla="*/ 2013741 h 2344739"/>
              <a:gd name="connsiteX197" fmla="*/ 1787803 w 12193149"/>
              <a:gd name="connsiteY197" fmla="*/ 2041363 h 2344739"/>
              <a:gd name="connsiteX198" fmla="*/ 1739352 w 12193149"/>
              <a:gd name="connsiteY198" fmla="*/ 2036312 h 2344739"/>
              <a:gd name="connsiteX199" fmla="*/ 1676219 w 12193149"/>
              <a:gd name="connsiteY199" fmla="*/ 2019963 h 2344739"/>
              <a:gd name="connsiteX200" fmla="*/ 1609817 w 12193149"/>
              <a:gd name="connsiteY200" fmla="*/ 2013066 h 2344739"/>
              <a:gd name="connsiteX201" fmla="*/ 1497258 w 12193149"/>
              <a:gd name="connsiteY201" fmla="*/ 1987476 h 2344739"/>
              <a:gd name="connsiteX202" fmla="*/ 1151127 w 12193149"/>
              <a:gd name="connsiteY202" fmla="*/ 1938041 h 2344739"/>
              <a:gd name="connsiteX203" fmla="*/ 859417 w 12193149"/>
              <a:gd name="connsiteY203" fmla="*/ 1928608 h 2344739"/>
              <a:gd name="connsiteX204" fmla="*/ 838688 w 12193149"/>
              <a:gd name="connsiteY204" fmla="*/ 1929821 h 2344739"/>
              <a:gd name="connsiteX205" fmla="*/ 817957 w 12193149"/>
              <a:gd name="connsiteY205" fmla="*/ 1927857 h 2344739"/>
              <a:gd name="connsiteX206" fmla="*/ 812654 w 12193149"/>
              <a:gd name="connsiteY206" fmla="*/ 1930751 h 2344739"/>
              <a:gd name="connsiteX207" fmla="*/ 721195 w 12193149"/>
              <a:gd name="connsiteY207" fmla="*/ 1929661 h 2344739"/>
              <a:gd name="connsiteX208" fmla="*/ 720890 w 12193149"/>
              <a:gd name="connsiteY208" fmla="*/ 1928399 h 2344739"/>
              <a:gd name="connsiteX209" fmla="*/ 710023 w 12193149"/>
              <a:gd name="connsiteY209" fmla="*/ 1922722 h 2344739"/>
              <a:gd name="connsiteX210" fmla="*/ 597940 w 12193149"/>
              <a:gd name="connsiteY210" fmla="*/ 1879864 h 2344739"/>
              <a:gd name="connsiteX211" fmla="*/ 579683 w 12193149"/>
              <a:gd name="connsiteY211" fmla="*/ 1877212 h 2344739"/>
              <a:gd name="connsiteX212" fmla="*/ 572865 w 12193149"/>
              <a:gd name="connsiteY212" fmla="*/ 1877401 h 2344739"/>
              <a:gd name="connsiteX213" fmla="*/ 446247 w 12193149"/>
              <a:gd name="connsiteY213" fmla="*/ 1839371 h 2344739"/>
              <a:gd name="connsiteX214" fmla="*/ 405163 w 12193149"/>
              <a:gd name="connsiteY214" fmla="*/ 1833548 h 2344739"/>
              <a:gd name="connsiteX215" fmla="*/ 293583 w 12193149"/>
              <a:gd name="connsiteY215" fmla="*/ 1812852 h 2344739"/>
              <a:gd name="connsiteX216" fmla="*/ 119529 w 12193149"/>
              <a:gd name="connsiteY216" fmla="*/ 1761047 h 2344739"/>
              <a:gd name="connsiteX217" fmla="*/ 16674 w 12193149"/>
              <a:gd name="connsiteY217" fmla="*/ 1758191 h 2344739"/>
              <a:gd name="connsiteX218" fmla="*/ 1150 w 12193149"/>
              <a:gd name="connsiteY218" fmla="*/ 1752722 h 2344739"/>
              <a:gd name="connsiteX219" fmla="*/ 1148 w 12193149"/>
              <a:gd name="connsiteY219" fmla="*/ 222213 h 2344739"/>
              <a:gd name="connsiteX220" fmla="*/ 1148 w 12193149"/>
              <a:gd name="connsiteY220"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083317 w 12193149"/>
              <a:gd name="connsiteY58" fmla="*/ 1743296 h 2344739"/>
              <a:gd name="connsiteX59" fmla="*/ 10040388 w 12193149"/>
              <a:gd name="connsiteY59" fmla="*/ 1741632 h 2344739"/>
              <a:gd name="connsiteX60" fmla="*/ 9961167 w 12193149"/>
              <a:gd name="connsiteY60" fmla="*/ 1757147 h 2344739"/>
              <a:gd name="connsiteX61" fmla="*/ 9848940 w 12193149"/>
              <a:gd name="connsiteY61" fmla="*/ 1763915 h 2344739"/>
              <a:gd name="connsiteX62" fmla="*/ 9729457 w 12193149"/>
              <a:gd name="connsiteY62" fmla="*/ 1784122 h 2344739"/>
              <a:gd name="connsiteX63" fmla="*/ 9613704 w 12193149"/>
              <a:gd name="connsiteY63" fmla="*/ 1812371 h 2344739"/>
              <a:gd name="connsiteX64" fmla="*/ 9338590 w 12193149"/>
              <a:gd name="connsiteY64" fmla="*/ 1869293 h 2344739"/>
              <a:gd name="connsiteX65" fmla="*/ 9232518 w 12193149"/>
              <a:gd name="connsiteY65" fmla="*/ 1893149 h 2344739"/>
              <a:gd name="connsiteX66" fmla="*/ 9156690 w 12193149"/>
              <a:gd name="connsiteY66" fmla="*/ 1903228 h 2344739"/>
              <a:gd name="connsiteX67" fmla="*/ 9054601 w 12193149"/>
              <a:gd name="connsiteY67" fmla="*/ 1910755 h 2344739"/>
              <a:gd name="connsiteX68" fmla="*/ 9006634 w 12193149"/>
              <a:gd name="connsiteY68" fmla="*/ 1914040 h 2344739"/>
              <a:gd name="connsiteX69" fmla="*/ 9006349 w 12193149"/>
              <a:gd name="connsiteY69" fmla="*/ 1913800 h 2344739"/>
              <a:gd name="connsiteX70" fmla="*/ 8997380 w 12193149"/>
              <a:gd name="connsiteY70" fmla="*/ 1915011 h 2344739"/>
              <a:gd name="connsiteX71" fmla="*/ 8991542 w 12193149"/>
              <a:gd name="connsiteY71" fmla="*/ 1917072 h 2344739"/>
              <a:gd name="connsiteX72" fmla="*/ 8975485 w 12193149"/>
              <a:gd name="connsiteY72" fmla="*/ 1920298 h 2344739"/>
              <a:gd name="connsiteX73" fmla="*/ 8969159 w 12193149"/>
              <a:gd name="connsiteY73" fmla="*/ 1919598 h 2344739"/>
              <a:gd name="connsiteX74" fmla="*/ 8964196 w 12193149"/>
              <a:gd name="connsiteY74" fmla="*/ 1917373 h 2344739"/>
              <a:gd name="connsiteX75" fmla="*/ 8930136 w 12193149"/>
              <a:gd name="connsiteY75" fmla="*/ 1914185 h 2344739"/>
              <a:gd name="connsiteX76" fmla="*/ 8753592 w 12193149"/>
              <a:gd name="connsiteY76" fmla="*/ 1933417 h 2344739"/>
              <a:gd name="connsiteX77" fmla="*/ 8708995 w 12193149"/>
              <a:gd name="connsiteY77" fmla="*/ 1935518 h 2344739"/>
              <a:gd name="connsiteX78" fmla="*/ 8597219 w 12193149"/>
              <a:gd name="connsiteY78" fmla="*/ 1944090 h 2344739"/>
              <a:gd name="connsiteX79" fmla="*/ 8526378 w 12193149"/>
              <a:gd name="connsiteY79" fmla="*/ 1929248 h 2344739"/>
              <a:gd name="connsiteX80" fmla="*/ 8512131 w 12193149"/>
              <a:gd name="connsiteY80" fmla="*/ 1935163 h 2344739"/>
              <a:gd name="connsiteX81" fmla="*/ 8507315 w 12193149"/>
              <a:gd name="connsiteY81" fmla="*/ 1938164 h 2344739"/>
              <a:gd name="connsiteX82" fmla="*/ 8499116 w 12193149"/>
              <a:gd name="connsiteY82" fmla="*/ 1940902 h 2344739"/>
              <a:gd name="connsiteX83" fmla="*/ 8498742 w 12193149"/>
              <a:gd name="connsiteY83" fmla="*/ 1940723 h 2344739"/>
              <a:gd name="connsiteX84" fmla="*/ 8491397 w 12193149"/>
              <a:gd name="connsiteY84" fmla="*/ 1943773 h 2344739"/>
              <a:gd name="connsiteX85" fmla="*/ 8368330 w 12193149"/>
              <a:gd name="connsiteY85" fmla="*/ 1957815 h 2344739"/>
              <a:gd name="connsiteX86" fmla="*/ 8354947 w 12193149"/>
              <a:gd name="connsiteY86" fmla="*/ 1958009 h 2344739"/>
              <a:gd name="connsiteX87" fmla="*/ 8321252 w 12193149"/>
              <a:gd name="connsiteY87" fmla="*/ 1974587 h 2344739"/>
              <a:gd name="connsiteX88" fmla="*/ 8315581 w 12193149"/>
              <a:gd name="connsiteY88" fmla="*/ 1974913 h 2344739"/>
              <a:gd name="connsiteX89" fmla="*/ 8296322 w 12193149"/>
              <a:gd name="connsiteY89" fmla="*/ 1988808 h 2344739"/>
              <a:gd name="connsiteX90" fmla="*/ 8285424 w 12193149"/>
              <a:gd name="connsiteY90" fmla="*/ 1994631 h 2344739"/>
              <a:gd name="connsiteX91" fmla="*/ 8284298 w 12193149"/>
              <a:gd name="connsiteY91" fmla="*/ 1999074 h 2344739"/>
              <a:gd name="connsiteX92" fmla="*/ 8267224 w 12193149"/>
              <a:gd name="connsiteY92" fmla="*/ 2006249 h 2344739"/>
              <a:gd name="connsiteX93" fmla="*/ 8264525 w 12193149"/>
              <a:gd name="connsiteY93" fmla="*/ 2006019 h 2344739"/>
              <a:gd name="connsiteX94" fmla="*/ 8253181 w 12193149"/>
              <a:gd name="connsiteY94" fmla="*/ 2015862 h 2344739"/>
              <a:gd name="connsiteX95" fmla="*/ 8246982 w 12193149"/>
              <a:gd name="connsiteY95" fmla="*/ 2028854 h 2344739"/>
              <a:gd name="connsiteX96" fmla="*/ 8091420 w 12193149"/>
              <a:gd name="connsiteY96" fmla="*/ 2075015 h 2344739"/>
              <a:gd name="connsiteX97" fmla="*/ 7906555 w 12193149"/>
              <a:gd name="connsiteY97" fmla="*/ 2116988 h 2344739"/>
              <a:gd name="connsiteX98" fmla="*/ 7719893 w 12193149"/>
              <a:gd name="connsiteY98" fmla="*/ 2142703 h 2344739"/>
              <a:gd name="connsiteX99" fmla="*/ 7615495 w 12193149"/>
              <a:gd name="connsiteY99" fmla="*/ 2139232 h 2344739"/>
              <a:gd name="connsiteX100" fmla="*/ 7528691 w 12193149"/>
              <a:gd name="connsiteY100" fmla="*/ 2145060 h 2344739"/>
              <a:gd name="connsiteX101" fmla="*/ 7520719 w 12193149"/>
              <a:gd name="connsiteY101" fmla="*/ 2147613 h 2344739"/>
              <a:gd name="connsiteX102" fmla="*/ 7508559 w 12193149"/>
              <a:gd name="connsiteY102" fmla="*/ 2148948 h 2344739"/>
              <a:gd name="connsiteX103" fmla="*/ 7508188 w 12193149"/>
              <a:gd name="connsiteY103" fmla="*/ 2148621 h 2344739"/>
              <a:gd name="connsiteX104" fmla="*/ 7496943 w 12193149"/>
              <a:gd name="connsiteY104" fmla="*/ 2150573 h 2344739"/>
              <a:gd name="connsiteX105" fmla="*/ 7219707 w 12193149"/>
              <a:gd name="connsiteY105" fmla="*/ 2156680 h 2344739"/>
              <a:gd name="connsiteX106" fmla="*/ 7202249 w 12193149"/>
              <a:gd name="connsiteY106" fmla="*/ 2161230 h 2344739"/>
              <a:gd name="connsiteX107" fmla="*/ 7198152 w 12193149"/>
              <a:gd name="connsiteY107" fmla="*/ 2166588 h 2344739"/>
              <a:gd name="connsiteX108" fmla="*/ 7171956 w 12193149"/>
              <a:gd name="connsiteY108" fmla="*/ 2171236 h 2344739"/>
              <a:gd name="connsiteX109" fmla="*/ 7098136 w 12193149"/>
              <a:gd name="connsiteY109" fmla="*/ 2183464 h 2344739"/>
              <a:gd name="connsiteX110" fmla="*/ 7019644 w 12193149"/>
              <a:gd name="connsiteY110" fmla="*/ 2183090 h 2344739"/>
              <a:gd name="connsiteX111" fmla="*/ 6905294 w 12193149"/>
              <a:gd name="connsiteY111" fmla="*/ 2212596 h 2344739"/>
              <a:gd name="connsiteX112" fmla="*/ 6709370 w 12193149"/>
              <a:gd name="connsiteY112" fmla="*/ 2240551 h 2344739"/>
              <a:gd name="connsiteX113" fmla="*/ 6550602 w 12193149"/>
              <a:gd name="connsiteY113" fmla="*/ 2269327 h 2344739"/>
              <a:gd name="connsiteX114" fmla="*/ 6318708 w 12193149"/>
              <a:gd name="connsiteY114" fmla="*/ 2316127 h 2344739"/>
              <a:gd name="connsiteX115" fmla="*/ 6169822 w 12193149"/>
              <a:gd name="connsiteY115" fmla="*/ 2318214 h 2344739"/>
              <a:gd name="connsiteX116" fmla="*/ 6074996 w 12193149"/>
              <a:gd name="connsiteY116" fmla="*/ 2338676 h 2344739"/>
              <a:gd name="connsiteX117" fmla="*/ 6069677 w 12193149"/>
              <a:gd name="connsiteY117" fmla="*/ 2337139 h 2344739"/>
              <a:gd name="connsiteX118" fmla="*/ 6049786 w 12193149"/>
              <a:gd name="connsiteY118" fmla="*/ 2337822 h 2344739"/>
              <a:gd name="connsiteX119" fmla="*/ 6042433 w 12193149"/>
              <a:gd name="connsiteY119" fmla="*/ 2329473 h 2344739"/>
              <a:gd name="connsiteX120" fmla="*/ 6011238 w 12193149"/>
              <a:gd name="connsiteY120" fmla="*/ 2324380 h 2344739"/>
              <a:gd name="connsiteX121" fmla="*/ 5958523 w 12193149"/>
              <a:gd name="connsiteY121" fmla="*/ 2328024 h 2344739"/>
              <a:gd name="connsiteX122" fmla="*/ 5760067 w 12193149"/>
              <a:gd name="connsiteY122" fmla="*/ 2343716 h 2344739"/>
              <a:gd name="connsiteX123" fmla="*/ 5628108 w 12193149"/>
              <a:gd name="connsiteY123" fmla="*/ 2344739 h 2344739"/>
              <a:gd name="connsiteX124" fmla="*/ 5472054 w 12193149"/>
              <a:gd name="connsiteY124" fmla="*/ 2330719 h 2344739"/>
              <a:gd name="connsiteX125" fmla="*/ 5433909 w 12193149"/>
              <a:gd name="connsiteY125" fmla="*/ 2319466 h 2344739"/>
              <a:gd name="connsiteX126" fmla="*/ 5382817 w 12193149"/>
              <a:gd name="connsiteY126" fmla="*/ 2301764 h 2344739"/>
              <a:gd name="connsiteX127" fmla="*/ 5262912 w 12193149"/>
              <a:gd name="connsiteY127" fmla="*/ 2281347 h 2344739"/>
              <a:gd name="connsiteX128" fmla="*/ 5224109 w 12193149"/>
              <a:gd name="connsiteY128" fmla="*/ 2270223 h 2344739"/>
              <a:gd name="connsiteX129" fmla="*/ 5175808 w 12193149"/>
              <a:gd name="connsiteY129" fmla="*/ 2267233 h 2344739"/>
              <a:gd name="connsiteX130" fmla="*/ 5157702 w 12193149"/>
              <a:gd name="connsiteY130" fmla="*/ 2260010 h 2344739"/>
              <a:gd name="connsiteX131" fmla="*/ 5143747 w 12193149"/>
              <a:gd name="connsiteY131" fmla="*/ 2256610 h 2344739"/>
              <a:gd name="connsiteX132" fmla="*/ 5140744 w 12193149"/>
              <a:gd name="connsiteY132" fmla="*/ 2254509 h 2344739"/>
              <a:gd name="connsiteX133" fmla="*/ 5122807 w 12193149"/>
              <a:gd name="connsiteY133" fmla="*/ 2243656 h 2344739"/>
              <a:gd name="connsiteX134" fmla="*/ 5066938 w 12193149"/>
              <a:gd name="connsiteY134" fmla="*/ 2250227 h 2344739"/>
              <a:gd name="connsiteX135" fmla="*/ 5012662 w 12193149"/>
              <a:gd name="connsiteY135" fmla="*/ 2233846 h 2344739"/>
              <a:gd name="connsiteX136" fmla="*/ 4841589 w 12193149"/>
              <a:gd name="connsiteY136" fmla="*/ 2209829 h 2344739"/>
              <a:gd name="connsiteX137" fmla="*/ 4763595 w 12193149"/>
              <a:gd name="connsiteY137" fmla="*/ 2182061 h 2344739"/>
              <a:gd name="connsiteX138" fmla="*/ 4724334 w 12193149"/>
              <a:gd name="connsiteY138" fmla="*/ 2173047 h 2344739"/>
              <a:gd name="connsiteX139" fmla="*/ 4722324 w 12193149"/>
              <a:gd name="connsiteY139" fmla="*/ 2172298 h 2344739"/>
              <a:gd name="connsiteX140" fmla="*/ 4723259 w 12193149"/>
              <a:gd name="connsiteY140" fmla="*/ 2172087 h 2344739"/>
              <a:gd name="connsiteX141" fmla="*/ 4718350 w 12193149"/>
              <a:gd name="connsiteY141" fmla="*/ 2170817 h 2344739"/>
              <a:gd name="connsiteX142" fmla="*/ 4722324 w 12193149"/>
              <a:gd name="connsiteY142" fmla="*/ 2172298 h 2344739"/>
              <a:gd name="connsiteX143" fmla="*/ 4716674 w 12193149"/>
              <a:gd name="connsiteY143" fmla="*/ 2173573 h 2344739"/>
              <a:gd name="connsiteX144" fmla="*/ 4516962 w 12193149"/>
              <a:gd name="connsiteY144" fmla="*/ 2163671 h 2344739"/>
              <a:gd name="connsiteX145" fmla="*/ 4429691 w 12193149"/>
              <a:gd name="connsiteY145" fmla="*/ 2153020 h 2344739"/>
              <a:gd name="connsiteX146" fmla="*/ 4364023 w 12193149"/>
              <a:gd name="connsiteY146" fmla="*/ 2151674 h 2344739"/>
              <a:gd name="connsiteX147" fmla="*/ 4318114 w 12193149"/>
              <a:gd name="connsiteY147" fmla="*/ 2158289 h 2344739"/>
              <a:gd name="connsiteX148" fmla="*/ 4316258 w 12193149"/>
              <a:gd name="connsiteY148" fmla="*/ 2156948 h 2344739"/>
              <a:gd name="connsiteX149" fmla="*/ 4296292 w 12193149"/>
              <a:gd name="connsiteY149" fmla="*/ 2155069 h 2344739"/>
              <a:gd name="connsiteX150" fmla="*/ 4291212 w 12193149"/>
              <a:gd name="connsiteY150" fmla="*/ 2157986 h 2344739"/>
              <a:gd name="connsiteX151" fmla="*/ 4277290 w 12193149"/>
              <a:gd name="connsiteY151" fmla="*/ 2157740 h 2344739"/>
              <a:gd name="connsiteX152" fmla="*/ 4249265 w 12193149"/>
              <a:gd name="connsiteY152" fmla="*/ 2160064 h 2344739"/>
              <a:gd name="connsiteX153" fmla="*/ 4203199 w 12193149"/>
              <a:gd name="connsiteY153" fmla="*/ 2157269 h 2344739"/>
              <a:gd name="connsiteX154" fmla="*/ 4202893 w 12193149"/>
              <a:gd name="connsiteY154" fmla="*/ 2156010 h 2344739"/>
              <a:gd name="connsiteX155" fmla="*/ 4192396 w 12193149"/>
              <a:gd name="connsiteY155" fmla="*/ 2150376 h 2344739"/>
              <a:gd name="connsiteX156" fmla="*/ 4143893 w 12193149"/>
              <a:gd name="connsiteY156" fmla="*/ 2134511 h 2344739"/>
              <a:gd name="connsiteX157" fmla="*/ 4084245 w 12193149"/>
              <a:gd name="connsiteY157" fmla="*/ 2107978 h 2344739"/>
              <a:gd name="connsiteX158" fmla="*/ 4075694 w 12193149"/>
              <a:gd name="connsiteY158" fmla="*/ 2107143 h 2344739"/>
              <a:gd name="connsiteX159" fmla="*/ 4075575 w 12193149"/>
              <a:gd name="connsiteY159" fmla="*/ 2106844 h 2344739"/>
              <a:gd name="connsiteX160" fmla="*/ 4066658 w 12193149"/>
              <a:gd name="connsiteY160" fmla="*/ 2105400 h 2344739"/>
              <a:gd name="connsiteX161" fmla="*/ 4060102 w 12193149"/>
              <a:gd name="connsiteY161" fmla="*/ 2105618 h 2344739"/>
              <a:gd name="connsiteX162" fmla="*/ 4043512 w 12193149"/>
              <a:gd name="connsiteY162" fmla="*/ 2103997 h 2344739"/>
              <a:gd name="connsiteX163" fmla="*/ 4038145 w 12193149"/>
              <a:gd name="connsiteY163" fmla="*/ 2101563 h 2344739"/>
              <a:gd name="connsiteX164" fmla="*/ 4036511 w 12193149"/>
              <a:gd name="connsiteY164" fmla="*/ 2097896 h 2344739"/>
              <a:gd name="connsiteX165" fmla="*/ 4034926 w 12193149"/>
              <a:gd name="connsiteY165" fmla="*/ 2098131 h 2344739"/>
              <a:gd name="connsiteX166" fmla="*/ 4005686 w 12193149"/>
              <a:gd name="connsiteY166" fmla="*/ 2085563 h 2344739"/>
              <a:gd name="connsiteX167" fmla="*/ 3937994 w 12193149"/>
              <a:gd name="connsiteY167" fmla="*/ 2068106 h 2344739"/>
              <a:gd name="connsiteX168" fmla="*/ 3898423 w 12193149"/>
              <a:gd name="connsiteY168" fmla="*/ 2062451 h 2344739"/>
              <a:gd name="connsiteX169" fmla="*/ 3790908 w 12193149"/>
              <a:gd name="connsiteY169" fmla="*/ 2042213 h 2344739"/>
              <a:gd name="connsiteX170" fmla="*/ 3683661 w 12193149"/>
              <a:gd name="connsiteY170" fmla="*/ 2018290 h 2344739"/>
              <a:gd name="connsiteX171" fmla="*/ 3611183 w 12193149"/>
              <a:gd name="connsiteY171" fmla="*/ 1986019 h 2344739"/>
              <a:gd name="connsiteX172" fmla="*/ 3605003 w 12193149"/>
              <a:gd name="connsiteY172" fmla="*/ 1987381 h 2344739"/>
              <a:gd name="connsiteX173" fmla="*/ 3595884 w 12193149"/>
              <a:gd name="connsiteY173" fmla="*/ 1987545 h 2344739"/>
              <a:gd name="connsiteX174" fmla="*/ 3595649 w 12193149"/>
              <a:gd name="connsiteY174" fmla="*/ 1987276 h 2344739"/>
              <a:gd name="connsiteX175" fmla="*/ 3587126 w 12193149"/>
              <a:gd name="connsiteY175" fmla="*/ 1987966 h 2344739"/>
              <a:gd name="connsiteX176" fmla="*/ 3537283 w 12193149"/>
              <a:gd name="connsiteY176" fmla="*/ 1978267 h 2344739"/>
              <a:gd name="connsiteX177" fmla="*/ 3474371 w 12193149"/>
              <a:gd name="connsiteY177" fmla="*/ 1974606 h 2344739"/>
              <a:gd name="connsiteX178" fmla="*/ 3401876 w 12193149"/>
              <a:gd name="connsiteY178" fmla="*/ 1962558 h 2344739"/>
              <a:gd name="connsiteX179" fmla="*/ 3365036 w 12193149"/>
              <a:gd name="connsiteY179" fmla="*/ 1979510 h 2344739"/>
              <a:gd name="connsiteX180" fmla="*/ 3345174 w 12193149"/>
              <a:gd name="connsiteY180" fmla="*/ 1981192 h 2344739"/>
              <a:gd name="connsiteX181" fmla="*/ 3342846 w 12193149"/>
              <a:gd name="connsiteY181" fmla="*/ 1980217 h 2344739"/>
              <a:gd name="connsiteX182" fmla="*/ 3263504 w 12193149"/>
              <a:gd name="connsiteY182" fmla="*/ 1986094 h 2344739"/>
              <a:gd name="connsiteX183" fmla="*/ 3143704 w 12193149"/>
              <a:gd name="connsiteY183" fmla="*/ 1993869 h 2344739"/>
              <a:gd name="connsiteX184" fmla="*/ 3031439 w 12193149"/>
              <a:gd name="connsiteY184" fmla="*/ 1996512 h 2344739"/>
              <a:gd name="connsiteX185" fmla="*/ 2782717 w 12193149"/>
              <a:gd name="connsiteY185" fmla="*/ 2018333 h 2344739"/>
              <a:gd name="connsiteX186" fmla="*/ 2647675 w 12193149"/>
              <a:gd name="connsiteY186" fmla="*/ 2028869 h 2344739"/>
              <a:gd name="connsiteX187" fmla="*/ 2569176 w 12193149"/>
              <a:gd name="connsiteY187" fmla="*/ 2002628 h 2344739"/>
              <a:gd name="connsiteX188" fmla="*/ 2444403 w 12193149"/>
              <a:gd name="connsiteY188" fmla="*/ 2016529 h 2344739"/>
              <a:gd name="connsiteX189" fmla="*/ 2316260 w 12193149"/>
              <a:gd name="connsiteY189" fmla="*/ 2024996 h 2344739"/>
              <a:gd name="connsiteX190" fmla="*/ 2209726 w 12193149"/>
              <a:gd name="connsiteY190" fmla="*/ 2019763 h 2344739"/>
              <a:gd name="connsiteX191" fmla="*/ 2095813 w 12193149"/>
              <a:gd name="connsiteY191" fmla="*/ 2003052 h 2344739"/>
              <a:gd name="connsiteX192" fmla="*/ 1998504 w 12193149"/>
              <a:gd name="connsiteY192" fmla="*/ 1995032 h 2344739"/>
              <a:gd name="connsiteX193" fmla="*/ 1929320 w 12193149"/>
              <a:gd name="connsiteY193" fmla="*/ 2016977 h 2344739"/>
              <a:gd name="connsiteX194" fmla="*/ 1922798 w 12193149"/>
              <a:gd name="connsiteY194" fmla="*/ 2012146 h 2344739"/>
              <a:gd name="connsiteX195" fmla="*/ 1874228 w 12193149"/>
              <a:gd name="connsiteY195" fmla="*/ 2013741 h 2344739"/>
              <a:gd name="connsiteX196" fmla="*/ 1787803 w 12193149"/>
              <a:gd name="connsiteY196" fmla="*/ 2041363 h 2344739"/>
              <a:gd name="connsiteX197" fmla="*/ 1739352 w 12193149"/>
              <a:gd name="connsiteY197" fmla="*/ 2036312 h 2344739"/>
              <a:gd name="connsiteX198" fmla="*/ 1676219 w 12193149"/>
              <a:gd name="connsiteY198" fmla="*/ 2019963 h 2344739"/>
              <a:gd name="connsiteX199" fmla="*/ 1609817 w 12193149"/>
              <a:gd name="connsiteY199" fmla="*/ 2013066 h 2344739"/>
              <a:gd name="connsiteX200" fmla="*/ 1497258 w 12193149"/>
              <a:gd name="connsiteY200" fmla="*/ 1987476 h 2344739"/>
              <a:gd name="connsiteX201" fmla="*/ 1151127 w 12193149"/>
              <a:gd name="connsiteY201" fmla="*/ 1938041 h 2344739"/>
              <a:gd name="connsiteX202" fmla="*/ 859417 w 12193149"/>
              <a:gd name="connsiteY202" fmla="*/ 1928608 h 2344739"/>
              <a:gd name="connsiteX203" fmla="*/ 838688 w 12193149"/>
              <a:gd name="connsiteY203" fmla="*/ 1929821 h 2344739"/>
              <a:gd name="connsiteX204" fmla="*/ 817957 w 12193149"/>
              <a:gd name="connsiteY204" fmla="*/ 1927857 h 2344739"/>
              <a:gd name="connsiteX205" fmla="*/ 812654 w 12193149"/>
              <a:gd name="connsiteY205" fmla="*/ 1930751 h 2344739"/>
              <a:gd name="connsiteX206" fmla="*/ 721195 w 12193149"/>
              <a:gd name="connsiteY206" fmla="*/ 1929661 h 2344739"/>
              <a:gd name="connsiteX207" fmla="*/ 720890 w 12193149"/>
              <a:gd name="connsiteY207" fmla="*/ 1928399 h 2344739"/>
              <a:gd name="connsiteX208" fmla="*/ 710023 w 12193149"/>
              <a:gd name="connsiteY208" fmla="*/ 1922722 h 2344739"/>
              <a:gd name="connsiteX209" fmla="*/ 597940 w 12193149"/>
              <a:gd name="connsiteY209" fmla="*/ 1879864 h 2344739"/>
              <a:gd name="connsiteX210" fmla="*/ 579683 w 12193149"/>
              <a:gd name="connsiteY210" fmla="*/ 1877212 h 2344739"/>
              <a:gd name="connsiteX211" fmla="*/ 572865 w 12193149"/>
              <a:gd name="connsiteY211" fmla="*/ 1877401 h 2344739"/>
              <a:gd name="connsiteX212" fmla="*/ 446247 w 12193149"/>
              <a:gd name="connsiteY212" fmla="*/ 1839371 h 2344739"/>
              <a:gd name="connsiteX213" fmla="*/ 405163 w 12193149"/>
              <a:gd name="connsiteY213" fmla="*/ 1833548 h 2344739"/>
              <a:gd name="connsiteX214" fmla="*/ 293583 w 12193149"/>
              <a:gd name="connsiteY214" fmla="*/ 1812852 h 2344739"/>
              <a:gd name="connsiteX215" fmla="*/ 119529 w 12193149"/>
              <a:gd name="connsiteY215" fmla="*/ 1761047 h 2344739"/>
              <a:gd name="connsiteX216" fmla="*/ 16674 w 12193149"/>
              <a:gd name="connsiteY216" fmla="*/ 1758191 h 2344739"/>
              <a:gd name="connsiteX217" fmla="*/ 1150 w 12193149"/>
              <a:gd name="connsiteY217" fmla="*/ 1752722 h 2344739"/>
              <a:gd name="connsiteX218" fmla="*/ 1148 w 12193149"/>
              <a:gd name="connsiteY218" fmla="*/ 222213 h 2344739"/>
              <a:gd name="connsiteX219" fmla="*/ 1148 w 12193149"/>
              <a:gd name="connsiteY219"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590693 w 12193149"/>
              <a:gd name="connsiteY23" fmla="*/ 963777 h 2344739"/>
              <a:gd name="connsiteX24" fmla="*/ 11506817 w 12193149"/>
              <a:gd name="connsiteY24" fmla="*/ 1033623 h 2344739"/>
              <a:gd name="connsiteX25" fmla="*/ 11280332 w 12193149"/>
              <a:gd name="connsiteY25" fmla="*/ 1223571 h 2344739"/>
              <a:gd name="connsiteX26" fmla="*/ 11228309 w 12193149"/>
              <a:gd name="connsiteY26" fmla="*/ 1276236 h 2344739"/>
              <a:gd name="connsiteX27" fmla="*/ 11218087 w 12193149"/>
              <a:gd name="connsiteY27" fmla="*/ 1275961 h 2344739"/>
              <a:gd name="connsiteX28" fmla="*/ 11217184 w 12193149"/>
              <a:gd name="connsiteY28" fmla="*/ 1275018 h 2344739"/>
              <a:gd name="connsiteX29" fmla="*/ 11188885 w 12193149"/>
              <a:gd name="connsiteY29" fmla="*/ 1292383 h 2344739"/>
              <a:gd name="connsiteX30" fmla="*/ 11184501 w 12193149"/>
              <a:gd name="connsiteY30" fmla="*/ 1292525 h 2344739"/>
              <a:gd name="connsiteX31" fmla="*/ 11166854 w 12193149"/>
              <a:gd name="connsiteY31" fmla="*/ 1306612 h 2344739"/>
              <a:gd name="connsiteX32" fmla="*/ 11157311 w 12193149"/>
              <a:gd name="connsiteY32" fmla="*/ 1312414 h 2344739"/>
              <a:gd name="connsiteX33" fmla="*/ 11155496 w 12193149"/>
              <a:gd name="connsiteY33" fmla="*/ 1317097 h 2344739"/>
              <a:gd name="connsiteX34" fmla="*/ 11140961 w 12193149"/>
              <a:gd name="connsiteY34" fmla="*/ 1324115 h 2344739"/>
              <a:gd name="connsiteX35" fmla="*/ 11138961 w 12193149"/>
              <a:gd name="connsiteY35" fmla="*/ 1323772 h 2344739"/>
              <a:gd name="connsiteX36" fmla="*/ 11128208 w 12193149"/>
              <a:gd name="connsiteY36" fmla="*/ 1333832 h 2344739"/>
              <a:gd name="connsiteX37" fmla="*/ 11120691 w 12193149"/>
              <a:gd name="connsiteY37" fmla="*/ 1347424 h 2344739"/>
              <a:gd name="connsiteX38" fmla="*/ 10894683 w 12193149"/>
              <a:gd name="connsiteY38" fmla="*/ 1473399 h 2344739"/>
              <a:gd name="connsiteX39" fmla="*/ 10773300 w 12193149"/>
              <a:gd name="connsiteY39" fmla="*/ 1523191 h 2344739"/>
              <a:gd name="connsiteX40" fmla="*/ 10627668 w 12193149"/>
              <a:gd name="connsiteY40" fmla="*/ 1559229 h 2344739"/>
              <a:gd name="connsiteX41" fmla="*/ 10581895 w 12193149"/>
              <a:gd name="connsiteY41" fmla="*/ 1568689 h 2344739"/>
              <a:gd name="connsiteX42" fmla="*/ 10547790 w 12193149"/>
              <a:gd name="connsiteY42" fmla="*/ 1598423 h 2344739"/>
              <a:gd name="connsiteX43" fmla="*/ 10529643 w 12193149"/>
              <a:gd name="connsiteY43" fmla="*/ 1596907 h 2344739"/>
              <a:gd name="connsiteX44" fmla="*/ 10526446 w 12193149"/>
              <a:gd name="connsiteY44" fmla="*/ 1596411 h 2344739"/>
              <a:gd name="connsiteX45" fmla="*/ 10515129 w 12193149"/>
              <a:gd name="connsiteY45" fmla="*/ 1599537 h 2344739"/>
              <a:gd name="connsiteX46" fmla="*/ 10491735 w 12193149"/>
              <a:gd name="connsiteY46" fmla="*/ 1594156 h 2344739"/>
              <a:gd name="connsiteX47" fmla="*/ 10471418 w 12193149"/>
              <a:gd name="connsiteY47" fmla="*/ 1601693 h 2344739"/>
              <a:gd name="connsiteX48" fmla="*/ 10377042 w 12193149"/>
              <a:gd name="connsiteY48" fmla="*/ 1644598 h 2344739"/>
              <a:gd name="connsiteX49" fmla="*/ 10319338 w 12193149"/>
              <a:gd name="connsiteY49" fmla="*/ 1666221 h 2344739"/>
              <a:gd name="connsiteX50" fmla="*/ 10295467 w 12193149"/>
              <a:gd name="connsiteY50" fmla="*/ 1668079 h 2344739"/>
              <a:gd name="connsiteX51" fmla="*/ 10263443 w 12193149"/>
              <a:gd name="connsiteY51" fmla="*/ 1674948 h 2344739"/>
              <a:gd name="connsiteX52" fmla="*/ 10205418 w 12193149"/>
              <a:gd name="connsiteY52" fmla="*/ 1682149 h 2344739"/>
              <a:gd name="connsiteX53" fmla="*/ 10177759 w 12193149"/>
              <a:gd name="connsiteY53" fmla="*/ 1692943 h 2344739"/>
              <a:gd name="connsiteX54" fmla="*/ 10165070 w 12193149"/>
              <a:gd name="connsiteY54" fmla="*/ 1693739 h 2344739"/>
              <a:gd name="connsiteX55" fmla="*/ 10156308 w 12193149"/>
              <a:gd name="connsiteY55" fmla="*/ 1707487 h 2344739"/>
              <a:gd name="connsiteX56" fmla="*/ 10118267 w 12193149"/>
              <a:gd name="connsiteY56" fmla="*/ 1731142 h 2344739"/>
              <a:gd name="connsiteX57" fmla="*/ 10083317 w 12193149"/>
              <a:gd name="connsiteY57" fmla="*/ 1743296 h 2344739"/>
              <a:gd name="connsiteX58" fmla="*/ 10040388 w 12193149"/>
              <a:gd name="connsiteY58" fmla="*/ 1741632 h 2344739"/>
              <a:gd name="connsiteX59" fmla="*/ 9961167 w 12193149"/>
              <a:gd name="connsiteY59" fmla="*/ 1757147 h 2344739"/>
              <a:gd name="connsiteX60" fmla="*/ 9848940 w 12193149"/>
              <a:gd name="connsiteY60" fmla="*/ 1763915 h 2344739"/>
              <a:gd name="connsiteX61" fmla="*/ 9729457 w 12193149"/>
              <a:gd name="connsiteY61" fmla="*/ 1784122 h 2344739"/>
              <a:gd name="connsiteX62" fmla="*/ 9613704 w 12193149"/>
              <a:gd name="connsiteY62" fmla="*/ 1812371 h 2344739"/>
              <a:gd name="connsiteX63" fmla="*/ 9338590 w 12193149"/>
              <a:gd name="connsiteY63" fmla="*/ 1869293 h 2344739"/>
              <a:gd name="connsiteX64" fmla="*/ 9232518 w 12193149"/>
              <a:gd name="connsiteY64" fmla="*/ 1893149 h 2344739"/>
              <a:gd name="connsiteX65" fmla="*/ 9156690 w 12193149"/>
              <a:gd name="connsiteY65" fmla="*/ 1903228 h 2344739"/>
              <a:gd name="connsiteX66" fmla="*/ 9054601 w 12193149"/>
              <a:gd name="connsiteY66" fmla="*/ 1910755 h 2344739"/>
              <a:gd name="connsiteX67" fmla="*/ 9006634 w 12193149"/>
              <a:gd name="connsiteY67" fmla="*/ 1914040 h 2344739"/>
              <a:gd name="connsiteX68" fmla="*/ 9006349 w 12193149"/>
              <a:gd name="connsiteY68" fmla="*/ 1913800 h 2344739"/>
              <a:gd name="connsiteX69" fmla="*/ 8997380 w 12193149"/>
              <a:gd name="connsiteY69" fmla="*/ 1915011 h 2344739"/>
              <a:gd name="connsiteX70" fmla="*/ 8991542 w 12193149"/>
              <a:gd name="connsiteY70" fmla="*/ 1917072 h 2344739"/>
              <a:gd name="connsiteX71" fmla="*/ 8975485 w 12193149"/>
              <a:gd name="connsiteY71" fmla="*/ 1920298 h 2344739"/>
              <a:gd name="connsiteX72" fmla="*/ 8969159 w 12193149"/>
              <a:gd name="connsiteY72" fmla="*/ 1919598 h 2344739"/>
              <a:gd name="connsiteX73" fmla="*/ 8964196 w 12193149"/>
              <a:gd name="connsiteY73" fmla="*/ 1917373 h 2344739"/>
              <a:gd name="connsiteX74" fmla="*/ 8930136 w 12193149"/>
              <a:gd name="connsiteY74" fmla="*/ 1914185 h 2344739"/>
              <a:gd name="connsiteX75" fmla="*/ 8753592 w 12193149"/>
              <a:gd name="connsiteY75" fmla="*/ 1933417 h 2344739"/>
              <a:gd name="connsiteX76" fmla="*/ 8708995 w 12193149"/>
              <a:gd name="connsiteY76" fmla="*/ 1935518 h 2344739"/>
              <a:gd name="connsiteX77" fmla="*/ 8597219 w 12193149"/>
              <a:gd name="connsiteY77" fmla="*/ 1944090 h 2344739"/>
              <a:gd name="connsiteX78" fmla="*/ 8526378 w 12193149"/>
              <a:gd name="connsiteY78" fmla="*/ 1929248 h 2344739"/>
              <a:gd name="connsiteX79" fmla="*/ 8512131 w 12193149"/>
              <a:gd name="connsiteY79" fmla="*/ 1935163 h 2344739"/>
              <a:gd name="connsiteX80" fmla="*/ 8507315 w 12193149"/>
              <a:gd name="connsiteY80" fmla="*/ 1938164 h 2344739"/>
              <a:gd name="connsiteX81" fmla="*/ 8499116 w 12193149"/>
              <a:gd name="connsiteY81" fmla="*/ 1940902 h 2344739"/>
              <a:gd name="connsiteX82" fmla="*/ 8498742 w 12193149"/>
              <a:gd name="connsiteY82" fmla="*/ 1940723 h 2344739"/>
              <a:gd name="connsiteX83" fmla="*/ 8491397 w 12193149"/>
              <a:gd name="connsiteY83" fmla="*/ 1943773 h 2344739"/>
              <a:gd name="connsiteX84" fmla="*/ 8368330 w 12193149"/>
              <a:gd name="connsiteY84" fmla="*/ 1957815 h 2344739"/>
              <a:gd name="connsiteX85" fmla="*/ 8354947 w 12193149"/>
              <a:gd name="connsiteY85" fmla="*/ 1958009 h 2344739"/>
              <a:gd name="connsiteX86" fmla="*/ 8321252 w 12193149"/>
              <a:gd name="connsiteY86" fmla="*/ 1974587 h 2344739"/>
              <a:gd name="connsiteX87" fmla="*/ 8315581 w 12193149"/>
              <a:gd name="connsiteY87" fmla="*/ 1974913 h 2344739"/>
              <a:gd name="connsiteX88" fmla="*/ 8296322 w 12193149"/>
              <a:gd name="connsiteY88" fmla="*/ 1988808 h 2344739"/>
              <a:gd name="connsiteX89" fmla="*/ 8285424 w 12193149"/>
              <a:gd name="connsiteY89" fmla="*/ 1994631 h 2344739"/>
              <a:gd name="connsiteX90" fmla="*/ 8284298 w 12193149"/>
              <a:gd name="connsiteY90" fmla="*/ 1999074 h 2344739"/>
              <a:gd name="connsiteX91" fmla="*/ 8267224 w 12193149"/>
              <a:gd name="connsiteY91" fmla="*/ 2006249 h 2344739"/>
              <a:gd name="connsiteX92" fmla="*/ 8264525 w 12193149"/>
              <a:gd name="connsiteY92" fmla="*/ 2006019 h 2344739"/>
              <a:gd name="connsiteX93" fmla="*/ 8253181 w 12193149"/>
              <a:gd name="connsiteY93" fmla="*/ 2015862 h 2344739"/>
              <a:gd name="connsiteX94" fmla="*/ 8246982 w 12193149"/>
              <a:gd name="connsiteY94" fmla="*/ 2028854 h 2344739"/>
              <a:gd name="connsiteX95" fmla="*/ 8091420 w 12193149"/>
              <a:gd name="connsiteY95" fmla="*/ 2075015 h 2344739"/>
              <a:gd name="connsiteX96" fmla="*/ 7906555 w 12193149"/>
              <a:gd name="connsiteY96" fmla="*/ 2116988 h 2344739"/>
              <a:gd name="connsiteX97" fmla="*/ 7719893 w 12193149"/>
              <a:gd name="connsiteY97" fmla="*/ 2142703 h 2344739"/>
              <a:gd name="connsiteX98" fmla="*/ 7615495 w 12193149"/>
              <a:gd name="connsiteY98" fmla="*/ 2139232 h 2344739"/>
              <a:gd name="connsiteX99" fmla="*/ 7528691 w 12193149"/>
              <a:gd name="connsiteY99" fmla="*/ 2145060 h 2344739"/>
              <a:gd name="connsiteX100" fmla="*/ 7520719 w 12193149"/>
              <a:gd name="connsiteY100" fmla="*/ 2147613 h 2344739"/>
              <a:gd name="connsiteX101" fmla="*/ 7508559 w 12193149"/>
              <a:gd name="connsiteY101" fmla="*/ 2148948 h 2344739"/>
              <a:gd name="connsiteX102" fmla="*/ 7508188 w 12193149"/>
              <a:gd name="connsiteY102" fmla="*/ 2148621 h 2344739"/>
              <a:gd name="connsiteX103" fmla="*/ 7496943 w 12193149"/>
              <a:gd name="connsiteY103" fmla="*/ 2150573 h 2344739"/>
              <a:gd name="connsiteX104" fmla="*/ 7219707 w 12193149"/>
              <a:gd name="connsiteY104" fmla="*/ 2156680 h 2344739"/>
              <a:gd name="connsiteX105" fmla="*/ 7202249 w 12193149"/>
              <a:gd name="connsiteY105" fmla="*/ 2161230 h 2344739"/>
              <a:gd name="connsiteX106" fmla="*/ 7198152 w 12193149"/>
              <a:gd name="connsiteY106" fmla="*/ 2166588 h 2344739"/>
              <a:gd name="connsiteX107" fmla="*/ 7171956 w 12193149"/>
              <a:gd name="connsiteY107" fmla="*/ 2171236 h 2344739"/>
              <a:gd name="connsiteX108" fmla="*/ 7098136 w 12193149"/>
              <a:gd name="connsiteY108" fmla="*/ 2183464 h 2344739"/>
              <a:gd name="connsiteX109" fmla="*/ 7019644 w 12193149"/>
              <a:gd name="connsiteY109" fmla="*/ 2183090 h 2344739"/>
              <a:gd name="connsiteX110" fmla="*/ 6905294 w 12193149"/>
              <a:gd name="connsiteY110" fmla="*/ 2212596 h 2344739"/>
              <a:gd name="connsiteX111" fmla="*/ 6709370 w 12193149"/>
              <a:gd name="connsiteY111" fmla="*/ 2240551 h 2344739"/>
              <a:gd name="connsiteX112" fmla="*/ 6550602 w 12193149"/>
              <a:gd name="connsiteY112" fmla="*/ 2269327 h 2344739"/>
              <a:gd name="connsiteX113" fmla="*/ 6318708 w 12193149"/>
              <a:gd name="connsiteY113" fmla="*/ 2316127 h 2344739"/>
              <a:gd name="connsiteX114" fmla="*/ 6169822 w 12193149"/>
              <a:gd name="connsiteY114" fmla="*/ 2318214 h 2344739"/>
              <a:gd name="connsiteX115" fmla="*/ 6074996 w 12193149"/>
              <a:gd name="connsiteY115" fmla="*/ 2338676 h 2344739"/>
              <a:gd name="connsiteX116" fmla="*/ 6069677 w 12193149"/>
              <a:gd name="connsiteY116" fmla="*/ 2337139 h 2344739"/>
              <a:gd name="connsiteX117" fmla="*/ 6049786 w 12193149"/>
              <a:gd name="connsiteY117" fmla="*/ 2337822 h 2344739"/>
              <a:gd name="connsiteX118" fmla="*/ 6042433 w 12193149"/>
              <a:gd name="connsiteY118" fmla="*/ 2329473 h 2344739"/>
              <a:gd name="connsiteX119" fmla="*/ 6011238 w 12193149"/>
              <a:gd name="connsiteY119" fmla="*/ 2324380 h 2344739"/>
              <a:gd name="connsiteX120" fmla="*/ 5958523 w 12193149"/>
              <a:gd name="connsiteY120" fmla="*/ 2328024 h 2344739"/>
              <a:gd name="connsiteX121" fmla="*/ 5760067 w 12193149"/>
              <a:gd name="connsiteY121" fmla="*/ 2343716 h 2344739"/>
              <a:gd name="connsiteX122" fmla="*/ 5628108 w 12193149"/>
              <a:gd name="connsiteY122" fmla="*/ 2344739 h 2344739"/>
              <a:gd name="connsiteX123" fmla="*/ 5472054 w 12193149"/>
              <a:gd name="connsiteY123" fmla="*/ 2330719 h 2344739"/>
              <a:gd name="connsiteX124" fmla="*/ 5433909 w 12193149"/>
              <a:gd name="connsiteY124" fmla="*/ 2319466 h 2344739"/>
              <a:gd name="connsiteX125" fmla="*/ 5382817 w 12193149"/>
              <a:gd name="connsiteY125" fmla="*/ 2301764 h 2344739"/>
              <a:gd name="connsiteX126" fmla="*/ 5262912 w 12193149"/>
              <a:gd name="connsiteY126" fmla="*/ 2281347 h 2344739"/>
              <a:gd name="connsiteX127" fmla="*/ 5224109 w 12193149"/>
              <a:gd name="connsiteY127" fmla="*/ 2270223 h 2344739"/>
              <a:gd name="connsiteX128" fmla="*/ 5175808 w 12193149"/>
              <a:gd name="connsiteY128" fmla="*/ 2267233 h 2344739"/>
              <a:gd name="connsiteX129" fmla="*/ 5157702 w 12193149"/>
              <a:gd name="connsiteY129" fmla="*/ 2260010 h 2344739"/>
              <a:gd name="connsiteX130" fmla="*/ 5143747 w 12193149"/>
              <a:gd name="connsiteY130" fmla="*/ 2256610 h 2344739"/>
              <a:gd name="connsiteX131" fmla="*/ 5140744 w 12193149"/>
              <a:gd name="connsiteY131" fmla="*/ 2254509 h 2344739"/>
              <a:gd name="connsiteX132" fmla="*/ 5122807 w 12193149"/>
              <a:gd name="connsiteY132" fmla="*/ 2243656 h 2344739"/>
              <a:gd name="connsiteX133" fmla="*/ 5066938 w 12193149"/>
              <a:gd name="connsiteY133" fmla="*/ 2250227 h 2344739"/>
              <a:gd name="connsiteX134" fmla="*/ 5012662 w 12193149"/>
              <a:gd name="connsiteY134" fmla="*/ 2233846 h 2344739"/>
              <a:gd name="connsiteX135" fmla="*/ 4841589 w 12193149"/>
              <a:gd name="connsiteY135" fmla="*/ 2209829 h 2344739"/>
              <a:gd name="connsiteX136" fmla="*/ 4763595 w 12193149"/>
              <a:gd name="connsiteY136" fmla="*/ 2182061 h 2344739"/>
              <a:gd name="connsiteX137" fmla="*/ 4724334 w 12193149"/>
              <a:gd name="connsiteY137" fmla="*/ 2173047 h 2344739"/>
              <a:gd name="connsiteX138" fmla="*/ 4722324 w 12193149"/>
              <a:gd name="connsiteY138" fmla="*/ 2172298 h 2344739"/>
              <a:gd name="connsiteX139" fmla="*/ 4723259 w 12193149"/>
              <a:gd name="connsiteY139" fmla="*/ 2172087 h 2344739"/>
              <a:gd name="connsiteX140" fmla="*/ 4718350 w 12193149"/>
              <a:gd name="connsiteY140" fmla="*/ 2170817 h 2344739"/>
              <a:gd name="connsiteX141" fmla="*/ 4722324 w 12193149"/>
              <a:gd name="connsiteY141" fmla="*/ 2172298 h 2344739"/>
              <a:gd name="connsiteX142" fmla="*/ 4716674 w 12193149"/>
              <a:gd name="connsiteY142" fmla="*/ 2173573 h 2344739"/>
              <a:gd name="connsiteX143" fmla="*/ 4516962 w 12193149"/>
              <a:gd name="connsiteY143" fmla="*/ 2163671 h 2344739"/>
              <a:gd name="connsiteX144" fmla="*/ 4429691 w 12193149"/>
              <a:gd name="connsiteY144" fmla="*/ 2153020 h 2344739"/>
              <a:gd name="connsiteX145" fmla="*/ 4364023 w 12193149"/>
              <a:gd name="connsiteY145" fmla="*/ 2151674 h 2344739"/>
              <a:gd name="connsiteX146" fmla="*/ 4318114 w 12193149"/>
              <a:gd name="connsiteY146" fmla="*/ 2158289 h 2344739"/>
              <a:gd name="connsiteX147" fmla="*/ 4316258 w 12193149"/>
              <a:gd name="connsiteY147" fmla="*/ 2156948 h 2344739"/>
              <a:gd name="connsiteX148" fmla="*/ 4296292 w 12193149"/>
              <a:gd name="connsiteY148" fmla="*/ 2155069 h 2344739"/>
              <a:gd name="connsiteX149" fmla="*/ 4291212 w 12193149"/>
              <a:gd name="connsiteY149" fmla="*/ 2157986 h 2344739"/>
              <a:gd name="connsiteX150" fmla="*/ 4277290 w 12193149"/>
              <a:gd name="connsiteY150" fmla="*/ 2157740 h 2344739"/>
              <a:gd name="connsiteX151" fmla="*/ 4249265 w 12193149"/>
              <a:gd name="connsiteY151" fmla="*/ 2160064 h 2344739"/>
              <a:gd name="connsiteX152" fmla="*/ 4203199 w 12193149"/>
              <a:gd name="connsiteY152" fmla="*/ 2157269 h 2344739"/>
              <a:gd name="connsiteX153" fmla="*/ 4202893 w 12193149"/>
              <a:gd name="connsiteY153" fmla="*/ 2156010 h 2344739"/>
              <a:gd name="connsiteX154" fmla="*/ 4192396 w 12193149"/>
              <a:gd name="connsiteY154" fmla="*/ 2150376 h 2344739"/>
              <a:gd name="connsiteX155" fmla="*/ 4143893 w 12193149"/>
              <a:gd name="connsiteY155" fmla="*/ 2134511 h 2344739"/>
              <a:gd name="connsiteX156" fmla="*/ 4084245 w 12193149"/>
              <a:gd name="connsiteY156" fmla="*/ 2107978 h 2344739"/>
              <a:gd name="connsiteX157" fmla="*/ 4075694 w 12193149"/>
              <a:gd name="connsiteY157" fmla="*/ 2107143 h 2344739"/>
              <a:gd name="connsiteX158" fmla="*/ 4075575 w 12193149"/>
              <a:gd name="connsiteY158" fmla="*/ 2106844 h 2344739"/>
              <a:gd name="connsiteX159" fmla="*/ 4066658 w 12193149"/>
              <a:gd name="connsiteY159" fmla="*/ 2105400 h 2344739"/>
              <a:gd name="connsiteX160" fmla="*/ 4060102 w 12193149"/>
              <a:gd name="connsiteY160" fmla="*/ 2105618 h 2344739"/>
              <a:gd name="connsiteX161" fmla="*/ 4043512 w 12193149"/>
              <a:gd name="connsiteY161" fmla="*/ 2103997 h 2344739"/>
              <a:gd name="connsiteX162" fmla="*/ 4038145 w 12193149"/>
              <a:gd name="connsiteY162" fmla="*/ 2101563 h 2344739"/>
              <a:gd name="connsiteX163" fmla="*/ 4036511 w 12193149"/>
              <a:gd name="connsiteY163" fmla="*/ 2097896 h 2344739"/>
              <a:gd name="connsiteX164" fmla="*/ 4034926 w 12193149"/>
              <a:gd name="connsiteY164" fmla="*/ 2098131 h 2344739"/>
              <a:gd name="connsiteX165" fmla="*/ 4005686 w 12193149"/>
              <a:gd name="connsiteY165" fmla="*/ 2085563 h 2344739"/>
              <a:gd name="connsiteX166" fmla="*/ 3937994 w 12193149"/>
              <a:gd name="connsiteY166" fmla="*/ 2068106 h 2344739"/>
              <a:gd name="connsiteX167" fmla="*/ 3898423 w 12193149"/>
              <a:gd name="connsiteY167" fmla="*/ 2062451 h 2344739"/>
              <a:gd name="connsiteX168" fmla="*/ 3790908 w 12193149"/>
              <a:gd name="connsiteY168" fmla="*/ 2042213 h 2344739"/>
              <a:gd name="connsiteX169" fmla="*/ 3683661 w 12193149"/>
              <a:gd name="connsiteY169" fmla="*/ 2018290 h 2344739"/>
              <a:gd name="connsiteX170" fmla="*/ 3611183 w 12193149"/>
              <a:gd name="connsiteY170" fmla="*/ 1986019 h 2344739"/>
              <a:gd name="connsiteX171" fmla="*/ 3605003 w 12193149"/>
              <a:gd name="connsiteY171" fmla="*/ 1987381 h 2344739"/>
              <a:gd name="connsiteX172" fmla="*/ 3595884 w 12193149"/>
              <a:gd name="connsiteY172" fmla="*/ 1987545 h 2344739"/>
              <a:gd name="connsiteX173" fmla="*/ 3595649 w 12193149"/>
              <a:gd name="connsiteY173" fmla="*/ 1987276 h 2344739"/>
              <a:gd name="connsiteX174" fmla="*/ 3587126 w 12193149"/>
              <a:gd name="connsiteY174" fmla="*/ 1987966 h 2344739"/>
              <a:gd name="connsiteX175" fmla="*/ 3537283 w 12193149"/>
              <a:gd name="connsiteY175" fmla="*/ 1978267 h 2344739"/>
              <a:gd name="connsiteX176" fmla="*/ 3474371 w 12193149"/>
              <a:gd name="connsiteY176" fmla="*/ 1974606 h 2344739"/>
              <a:gd name="connsiteX177" fmla="*/ 3401876 w 12193149"/>
              <a:gd name="connsiteY177" fmla="*/ 1962558 h 2344739"/>
              <a:gd name="connsiteX178" fmla="*/ 3365036 w 12193149"/>
              <a:gd name="connsiteY178" fmla="*/ 1979510 h 2344739"/>
              <a:gd name="connsiteX179" fmla="*/ 3345174 w 12193149"/>
              <a:gd name="connsiteY179" fmla="*/ 1981192 h 2344739"/>
              <a:gd name="connsiteX180" fmla="*/ 3342846 w 12193149"/>
              <a:gd name="connsiteY180" fmla="*/ 1980217 h 2344739"/>
              <a:gd name="connsiteX181" fmla="*/ 3263504 w 12193149"/>
              <a:gd name="connsiteY181" fmla="*/ 1986094 h 2344739"/>
              <a:gd name="connsiteX182" fmla="*/ 3143704 w 12193149"/>
              <a:gd name="connsiteY182" fmla="*/ 1993869 h 2344739"/>
              <a:gd name="connsiteX183" fmla="*/ 3031439 w 12193149"/>
              <a:gd name="connsiteY183" fmla="*/ 1996512 h 2344739"/>
              <a:gd name="connsiteX184" fmla="*/ 2782717 w 12193149"/>
              <a:gd name="connsiteY184" fmla="*/ 2018333 h 2344739"/>
              <a:gd name="connsiteX185" fmla="*/ 2647675 w 12193149"/>
              <a:gd name="connsiteY185" fmla="*/ 2028869 h 2344739"/>
              <a:gd name="connsiteX186" fmla="*/ 2569176 w 12193149"/>
              <a:gd name="connsiteY186" fmla="*/ 2002628 h 2344739"/>
              <a:gd name="connsiteX187" fmla="*/ 2444403 w 12193149"/>
              <a:gd name="connsiteY187" fmla="*/ 2016529 h 2344739"/>
              <a:gd name="connsiteX188" fmla="*/ 2316260 w 12193149"/>
              <a:gd name="connsiteY188" fmla="*/ 2024996 h 2344739"/>
              <a:gd name="connsiteX189" fmla="*/ 2209726 w 12193149"/>
              <a:gd name="connsiteY189" fmla="*/ 2019763 h 2344739"/>
              <a:gd name="connsiteX190" fmla="*/ 2095813 w 12193149"/>
              <a:gd name="connsiteY190" fmla="*/ 2003052 h 2344739"/>
              <a:gd name="connsiteX191" fmla="*/ 1998504 w 12193149"/>
              <a:gd name="connsiteY191" fmla="*/ 1995032 h 2344739"/>
              <a:gd name="connsiteX192" fmla="*/ 1929320 w 12193149"/>
              <a:gd name="connsiteY192" fmla="*/ 2016977 h 2344739"/>
              <a:gd name="connsiteX193" fmla="*/ 1922798 w 12193149"/>
              <a:gd name="connsiteY193" fmla="*/ 2012146 h 2344739"/>
              <a:gd name="connsiteX194" fmla="*/ 1874228 w 12193149"/>
              <a:gd name="connsiteY194" fmla="*/ 2013741 h 2344739"/>
              <a:gd name="connsiteX195" fmla="*/ 1787803 w 12193149"/>
              <a:gd name="connsiteY195" fmla="*/ 2041363 h 2344739"/>
              <a:gd name="connsiteX196" fmla="*/ 1739352 w 12193149"/>
              <a:gd name="connsiteY196" fmla="*/ 2036312 h 2344739"/>
              <a:gd name="connsiteX197" fmla="*/ 1676219 w 12193149"/>
              <a:gd name="connsiteY197" fmla="*/ 2019963 h 2344739"/>
              <a:gd name="connsiteX198" fmla="*/ 1609817 w 12193149"/>
              <a:gd name="connsiteY198" fmla="*/ 2013066 h 2344739"/>
              <a:gd name="connsiteX199" fmla="*/ 1497258 w 12193149"/>
              <a:gd name="connsiteY199" fmla="*/ 1987476 h 2344739"/>
              <a:gd name="connsiteX200" fmla="*/ 1151127 w 12193149"/>
              <a:gd name="connsiteY200" fmla="*/ 1938041 h 2344739"/>
              <a:gd name="connsiteX201" fmla="*/ 859417 w 12193149"/>
              <a:gd name="connsiteY201" fmla="*/ 1928608 h 2344739"/>
              <a:gd name="connsiteX202" fmla="*/ 838688 w 12193149"/>
              <a:gd name="connsiteY202" fmla="*/ 1929821 h 2344739"/>
              <a:gd name="connsiteX203" fmla="*/ 817957 w 12193149"/>
              <a:gd name="connsiteY203" fmla="*/ 1927857 h 2344739"/>
              <a:gd name="connsiteX204" fmla="*/ 812654 w 12193149"/>
              <a:gd name="connsiteY204" fmla="*/ 1930751 h 2344739"/>
              <a:gd name="connsiteX205" fmla="*/ 721195 w 12193149"/>
              <a:gd name="connsiteY205" fmla="*/ 1929661 h 2344739"/>
              <a:gd name="connsiteX206" fmla="*/ 720890 w 12193149"/>
              <a:gd name="connsiteY206" fmla="*/ 1928399 h 2344739"/>
              <a:gd name="connsiteX207" fmla="*/ 710023 w 12193149"/>
              <a:gd name="connsiteY207" fmla="*/ 1922722 h 2344739"/>
              <a:gd name="connsiteX208" fmla="*/ 597940 w 12193149"/>
              <a:gd name="connsiteY208" fmla="*/ 1879864 h 2344739"/>
              <a:gd name="connsiteX209" fmla="*/ 579683 w 12193149"/>
              <a:gd name="connsiteY209" fmla="*/ 1877212 h 2344739"/>
              <a:gd name="connsiteX210" fmla="*/ 572865 w 12193149"/>
              <a:gd name="connsiteY210" fmla="*/ 1877401 h 2344739"/>
              <a:gd name="connsiteX211" fmla="*/ 446247 w 12193149"/>
              <a:gd name="connsiteY211" fmla="*/ 1839371 h 2344739"/>
              <a:gd name="connsiteX212" fmla="*/ 405163 w 12193149"/>
              <a:gd name="connsiteY212" fmla="*/ 1833548 h 2344739"/>
              <a:gd name="connsiteX213" fmla="*/ 293583 w 12193149"/>
              <a:gd name="connsiteY213" fmla="*/ 1812852 h 2344739"/>
              <a:gd name="connsiteX214" fmla="*/ 119529 w 12193149"/>
              <a:gd name="connsiteY214" fmla="*/ 1761047 h 2344739"/>
              <a:gd name="connsiteX215" fmla="*/ 16674 w 12193149"/>
              <a:gd name="connsiteY215" fmla="*/ 1758191 h 2344739"/>
              <a:gd name="connsiteX216" fmla="*/ 1150 w 12193149"/>
              <a:gd name="connsiteY216" fmla="*/ 1752722 h 2344739"/>
              <a:gd name="connsiteX217" fmla="*/ 1148 w 12193149"/>
              <a:gd name="connsiteY217" fmla="*/ 222213 h 2344739"/>
              <a:gd name="connsiteX218" fmla="*/ 1148 w 12193149"/>
              <a:gd name="connsiteY218"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9 w 12193149"/>
              <a:gd name="connsiteY3" fmla="*/ 579739 h 2344739"/>
              <a:gd name="connsiteX4" fmla="*/ 12185986 w 12193149"/>
              <a:gd name="connsiteY4" fmla="*/ 584189 h 2344739"/>
              <a:gd name="connsiteX5" fmla="*/ 12156363 w 12193149"/>
              <a:gd name="connsiteY5" fmla="*/ 597366 h 2344739"/>
              <a:gd name="connsiteX6" fmla="*/ 12139215 w 12193149"/>
              <a:gd name="connsiteY6" fmla="*/ 623179 h 2344739"/>
              <a:gd name="connsiteX7" fmla="*/ 12126327 w 12193149"/>
              <a:gd name="connsiteY7" fmla="*/ 624690 h 2344739"/>
              <a:gd name="connsiteX8" fmla="*/ 12124007 w 12193149"/>
              <a:gd name="connsiteY8" fmla="*/ 624794 h 2344739"/>
              <a:gd name="connsiteX9" fmla="*/ 12116854 w 12193149"/>
              <a:gd name="connsiteY9" fmla="*/ 628608 h 2344739"/>
              <a:gd name="connsiteX10" fmla="*/ 12099497 w 12193149"/>
              <a:gd name="connsiteY10" fmla="*/ 628139 h 2344739"/>
              <a:gd name="connsiteX11" fmla="*/ 12087073 w 12193149"/>
              <a:gd name="connsiteY11" fmla="*/ 636341 h 2344739"/>
              <a:gd name="connsiteX12" fmla="*/ 12031073 w 12193149"/>
              <a:gd name="connsiteY12" fmla="*/ 680009 h 2344739"/>
              <a:gd name="connsiteX13" fmla="*/ 11995833 w 12193149"/>
              <a:gd name="connsiteY13" fmla="*/ 703458 h 2344739"/>
              <a:gd name="connsiteX14" fmla="*/ 11979717 w 12193149"/>
              <a:gd name="connsiteY14" fmla="*/ 708161 h 2344739"/>
              <a:gd name="connsiteX15" fmla="*/ 11959046 w 12193149"/>
              <a:gd name="connsiteY15" fmla="*/ 717558 h 2344739"/>
              <a:gd name="connsiteX16" fmla="*/ 11920454 w 12193149"/>
              <a:gd name="connsiteY16" fmla="*/ 730883 h 2344739"/>
              <a:gd name="connsiteX17" fmla="*/ 11903656 w 12193149"/>
              <a:gd name="connsiteY17" fmla="*/ 742426 h 2344739"/>
              <a:gd name="connsiteX18" fmla="*/ 11895048 w 12193149"/>
              <a:gd name="connsiteY18" fmla="*/ 744791 h 2344739"/>
              <a:gd name="connsiteX19" fmla="*/ 11891968 w 12193149"/>
              <a:gd name="connsiteY19" fmla="*/ 755729 h 2344739"/>
              <a:gd name="connsiteX20" fmla="*/ 11870776 w 12193149"/>
              <a:gd name="connsiteY20" fmla="*/ 777816 h 2344739"/>
              <a:gd name="connsiteX21" fmla="*/ 11813376 w 12193149"/>
              <a:gd name="connsiteY21" fmla="*/ 797659 h 2344739"/>
              <a:gd name="connsiteX22" fmla="*/ 11590693 w 12193149"/>
              <a:gd name="connsiteY22" fmla="*/ 963777 h 2344739"/>
              <a:gd name="connsiteX23" fmla="*/ 11506817 w 12193149"/>
              <a:gd name="connsiteY23" fmla="*/ 1033623 h 2344739"/>
              <a:gd name="connsiteX24" fmla="*/ 11280332 w 12193149"/>
              <a:gd name="connsiteY24" fmla="*/ 1223571 h 2344739"/>
              <a:gd name="connsiteX25" fmla="*/ 11228309 w 12193149"/>
              <a:gd name="connsiteY25" fmla="*/ 1276236 h 2344739"/>
              <a:gd name="connsiteX26" fmla="*/ 11218087 w 12193149"/>
              <a:gd name="connsiteY26" fmla="*/ 1275961 h 2344739"/>
              <a:gd name="connsiteX27" fmla="*/ 11217184 w 12193149"/>
              <a:gd name="connsiteY27" fmla="*/ 1275018 h 2344739"/>
              <a:gd name="connsiteX28" fmla="*/ 11188885 w 12193149"/>
              <a:gd name="connsiteY28" fmla="*/ 1292383 h 2344739"/>
              <a:gd name="connsiteX29" fmla="*/ 11184501 w 12193149"/>
              <a:gd name="connsiteY29" fmla="*/ 1292525 h 2344739"/>
              <a:gd name="connsiteX30" fmla="*/ 11166854 w 12193149"/>
              <a:gd name="connsiteY30" fmla="*/ 1306612 h 2344739"/>
              <a:gd name="connsiteX31" fmla="*/ 11157311 w 12193149"/>
              <a:gd name="connsiteY31" fmla="*/ 1312414 h 2344739"/>
              <a:gd name="connsiteX32" fmla="*/ 11155496 w 12193149"/>
              <a:gd name="connsiteY32" fmla="*/ 1317097 h 2344739"/>
              <a:gd name="connsiteX33" fmla="*/ 11140961 w 12193149"/>
              <a:gd name="connsiteY33" fmla="*/ 1324115 h 2344739"/>
              <a:gd name="connsiteX34" fmla="*/ 11138961 w 12193149"/>
              <a:gd name="connsiteY34" fmla="*/ 1323772 h 2344739"/>
              <a:gd name="connsiteX35" fmla="*/ 11128208 w 12193149"/>
              <a:gd name="connsiteY35" fmla="*/ 1333832 h 2344739"/>
              <a:gd name="connsiteX36" fmla="*/ 11120691 w 12193149"/>
              <a:gd name="connsiteY36" fmla="*/ 1347424 h 2344739"/>
              <a:gd name="connsiteX37" fmla="*/ 10894683 w 12193149"/>
              <a:gd name="connsiteY37" fmla="*/ 1473399 h 2344739"/>
              <a:gd name="connsiteX38" fmla="*/ 10773300 w 12193149"/>
              <a:gd name="connsiteY38" fmla="*/ 1523191 h 2344739"/>
              <a:gd name="connsiteX39" fmla="*/ 10627668 w 12193149"/>
              <a:gd name="connsiteY39" fmla="*/ 1559229 h 2344739"/>
              <a:gd name="connsiteX40" fmla="*/ 10581895 w 12193149"/>
              <a:gd name="connsiteY40" fmla="*/ 1568689 h 2344739"/>
              <a:gd name="connsiteX41" fmla="*/ 10547790 w 12193149"/>
              <a:gd name="connsiteY41" fmla="*/ 1598423 h 2344739"/>
              <a:gd name="connsiteX42" fmla="*/ 10529643 w 12193149"/>
              <a:gd name="connsiteY42" fmla="*/ 1596907 h 2344739"/>
              <a:gd name="connsiteX43" fmla="*/ 10526446 w 12193149"/>
              <a:gd name="connsiteY43" fmla="*/ 1596411 h 2344739"/>
              <a:gd name="connsiteX44" fmla="*/ 10515129 w 12193149"/>
              <a:gd name="connsiteY44" fmla="*/ 1599537 h 2344739"/>
              <a:gd name="connsiteX45" fmla="*/ 10491735 w 12193149"/>
              <a:gd name="connsiteY45" fmla="*/ 1594156 h 2344739"/>
              <a:gd name="connsiteX46" fmla="*/ 10471418 w 12193149"/>
              <a:gd name="connsiteY46" fmla="*/ 1601693 h 2344739"/>
              <a:gd name="connsiteX47" fmla="*/ 10377042 w 12193149"/>
              <a:gd name="connsiteY47" fmla="*/ 1644598 h 2344739"/>
              <a:gd name="connsiteX48" fmla="*/ 10319338 w 12193149"/>
              <a:gd name="connsiteY48" fmla="*/ 1666221 h 2344739"/>
              <a:gd name="connsiteX49" fmla="*/ 10295467 w 12193149"/>
              <a:gd name="connsiteY49" fmla="*/ 1668079 h 2344739"/>
              <a:gd name="connsiteX50" fmla="*/ 10263443 w 12193149"/>
              <a:gd name="connsiteY50" fmla="*/ 1674948 h 2344739"/>
              <a:gd name="connsiteX51" fmla="*/ 10205418 w 12193149"/>
              <a:gd name="connsiteY51" fmla="*/ 1682149 h 2344739"/>
              <a:gd name="connsiteX52" fmla="*/ 10177759 w 12193149"/>
              <a:gd name="connsiteY52" fmla="*/ 1692943 h 2344739"/>
              <a:gd name="connsiteX53" fmla="*/ 10165070 w 12193149"/>
              <a:gd name="connsiteY53" fmla="*/ 1693739 h 2344739"/>
              <a:gd name="connsiteX54" fmla="*/ 10156308 w 12193149"/>
              <a:gd name="connsiteY54" fmla="*/ 1707487 h 2344739"/>
              <a:gd name="connsiteX55" fmla="*/ 10118267 w 12193149"/>
              <a:gd name="connsiteY55" fmla="*/ 1731142 h 2344739"/>
              <a:gd name="connsiteX56" fmla="*/ 10083317 w 12193149"/>
              <a:gd name="connsiteY56" fmla="*/ 1743296 h 2344739"/>
              <a:gd name="connsiteX57" fmla="*/ 10040388 w 12193149"/>
              <a:gd name="connsiteY57" fmla="*/ 1741632 h 2344739"/>
              <a:gd name="connsiteX58" fmla="*/ 9961167 w 12193149"/>
              <a:gd name="connsiteY58" fmla="*/ 1757147 h 2344739"/>
              <a:gd name="connsiteX59" fmla="*/ 9848940 w 12193149"/>
              <a:gd name="connsiteY59" fmla="*/ 1763915 h 2344739"/>
              <a:gd name="connsiteX60" fmla="*/ 9729457 w 12193149"/>
              <a:gd name="connsiteY60" fmla="*/ 1784122 h 2344739"/>
              <a:gd name="connsiteX61" fmla="*/ 9613704 w 12193149"/>
              <a:gd name="connsiteY61" fmla="*/ 1812371 h 2344739"/>
              <a:gd name="connsiteX62" fmla="*/ 9338590 w 12193149"/>
              <a:gd name="connsiteY62" fmla="*/ 1869293 h 2344739"/>
              <a:gd name="connsiteX63" fmla="*/ 9232518 w 12193149"/>
              <a:gd name="connsiteY63" fmla="*/ 1893149 h 2344739"/>
              <a:gd name="connsiteX64" fmla="*/ 9156690 w 12193149"/>
              <a:gd name="connsiteY64" fmla="*/ 1903228 h 2344739"/>
              <a:gd name="connsiteX65" fmla="*/ 9054601 w 12193149"/>
              <a:gd name="connsiteY65" fmla="*/ 1910755 h 2344739"/>
              <a:gd name="connsiteX66" fmla="*/ 9006634 w 12193149"/>
              <a:gd name="connsiteY66" fmla="*/ 1914040 h 2344739"/>
              <a:gd name="connsiteX67" fmla="*/ 9006349 w 12193149"/>
              <a:gd name="connsiteY67" fmla="*/ 1913800 h 2344739"/>
              <a:gd name="connsiteX68" fmla="*/ 8997380 w 12193149"/>
              <a:gd name="connsiteY68" fmla="*/ 1915011 h 2344739"/>
              <a:gd name="connsiteX69" fmla="*/ 8991542 w 12193149"/>
              <a:gd name="connsiteY69" fmla="*/ 1917072 h 2344739"/>
              <a:gd name="connsiteX70" fmla="*/ 8975485 w 12193149"/>
              <a:gd name="connsiteY70" fmla="*/ 1920298 h 2344739"/>
              <a:gd name="connsiteX71" fmla="*/ 8969159 w 12193149"/>
              <a:gd name="connsiteY71" fmla="*/ 1919598 h 2344739"/>
              <a:gd name="connsiteX72" fmla="*/ 8964196 w 12193149"/>
              <a:gd name="connsiteY72" fmla="*/ 1917373 h 2344739"/>
              <a:gd name="connsiteX73" fmla="*/ 8930136 w 12193149"/>
              <a:gd name="connsiteY73" fmla="*/ 1914185 h 2344739"/>
              <a:gd name="connsiteX74" fmla="*/ 8753592 w 12193149"/>
              <a:gd name="connsiteY74" fmla="*/ 1933417 h 2344739"/>
              <a:gd name="connsiteX75" fmla="*/ 8708995 w 12193149"/>
              <a:gd name="connsiteY75" fmla="*/ 1935518 h 2344739"/>
              <a:gd name="connsiteX76" fmla="*/ 8597219 w 12193149"/>
              <a:gd name="connsiteY76" fmla="*/ 1944090 h 2344739"/>
              <a:gd name="connsiteX77" fmla="*/ 8526378 w 12193149"/>
              <a:gd name="connsiteY77" fmla="*/ 1929248 h 2344739"/>
              <a:gd name="connsiteX78" fmla="*/ 8512131 w 12193149"/>
              <a:gd name="connsiteY78" fmla="*/ 1935163 h 2344739"/>
              <a:gd name="connsiteX79" fmla="*/ 8507315 w 12193149"/>
              <a:gd name="connsiteY79" fmla="*/ 1938164 h 2344739"/>
              <a:gd name="connsiteX80" fmla="*/ 8499116 w 12193149"/>
              <a:gd name="connsiteY80" fmla="*/ 1940902 h 2344739"/>
              <a:gd name="connsiteX81" fmla="*/ 8498742 w 12193149"/>
              <a:gd name="connsiteY81" fmla="*/ 1940723 h 2344739"/>
              <a:gd name="connsiteX82" fmla="*/ 8491397 w 12193149"/>
              <a:gd name="connsiteY82" fmla="*/ 1943773 h 2344739"/>
              <a:gd name="connsiteX83" fmla="*/ 8368330 w 12193149"/>
              <a:gd name="connsiteY83" fmla="*/ 1957815 h 2344739"/>
              <a:gd name="connsiteX84" fmla="*/ 8354947 w 12193149"/>
              <a:gd name="connsiteY84" fmla="*/ 1958009 h 2344739"/>
              <a:gd name="connsiteX85" fmla="*/ 8321252 w 12193149"/>
              <a:gd name="connsiteY85" fmla="*/ 1974587 h 2344739"/>
              <a:gd name="connsiteX86" fmla="*/ 8315581 w 12193149"/>
              <a:gd name="connsiteY86" fmla="*/ 1974913 h 2344739"/>
              <a:gd name="connsiteX87" fmla="*/ 8296322 w 12193149"/>
              <a:gd name="connsiteY87" fmla="*/ 1988808 h 2344739"/>
              <a:gd name="connsiteX88" fmla="*/ 8285424 w 12193149"/>
              <a:gd name="connsiteY88" fmla="*/ 1994631 h 2344739"/>
              <a:gd name="connsiteX89" fmla="*/ 8284298 w 12193149"/>
              <a:gd name="connsiteY89" fmla="*/ 1999074 h 2344739"/>
              <a:gd name="connsiteX90" fmla="*/ 8267224 w 12193149"/>
              <a:gd name="connsiteY90" fmla="*/ 2006249 h 2344739"/>
              <a:gd name="connsiteX91" fmla="*/ 8264525 w 12193149"/>
              <a:gd name="connsiteY91" fmla="*/ 2006019 h 2344739"/>
              <a:gd name="connsiteX92" fmla="*/ 8253181 w 12193149"/>
              <a:gd name="connsiteY92" fmla="*/ 2015862 h 2344739"/>
              <a:gd name="connsiteX93" fmla="*/ 8246982 w 12193149"/>
              <a:gd name="connsiteY93" fmla="*/ 2028854 h 2344739"/>
              <a:gd name="connsiteX94" fmla="*/ 8091420 w 12193149"/>
              <a:gd name="connsiteY94" fmla="*/ 2075015 h 2344739"/>
              <a:gd name="connsiteX95" fmla="*/ 7906555 w 12193149"/>
              <a:gd name="connsiteY95" fmla="*/ 2116988 h 2344739"/>
              <a:gd name="connsiteX96" fmla="*/ 7719893 w 12193149"/>
              <a:gd name="connsiteY96" fmla="*/ 2142703 h 2344739"/>
              <a:gd name="connsiteX97" fmla="*/ 7615495 w 12193149"/>
              <a:gd name="connsiteY97" fmla="*/ 2139232 h 2344739"/>
              <a:gd name="connsiteX98" fmla="*/ 7528691 w 12193149"/>
              <a:gd name="connsiteY98" fmla="*/ 2145060 h 2344739"/>
              <a:gd name="connsiteX99" fmla="*/ 7520719 w 12193149"/>
              <a:gd name="connsiteY99" fmla="*/ 2147613 h 2344739"/>
              <a:gd name="connsiteX100" fmla="*/ 7508559 w 12193149"/>
              <a:gd name="connsiteY100" fmla="*/ 2148948 h 2344739"/>
              <a:gd name="connsiteX101" fmla="*/ 7508188 w 12193149"/>
              <a:gd name="connsiteY101" fmla="*/ 2148621 h 2344739"/>
              <a:gd name="connsiteX102" fmla="*/ 7496943 w 12193149"/>
              <a:gd name="connsiteY102" fmla="*/ 2150573 h 2344739"/>
              <a:gd name="connsiteX103" fmla="*/ 7219707 w 12193149"/>
              <a:gd name="connsiteY103" fmla="*/ 2156680 h 2344739"/>
              <a:gd name="connsiteX104" fmla="*/ 7202249 w 12193149"/>
              <a:gd name="connsiteY104" fmla="*/ 2161230 h 2344739"/>
              <a:gd name="connsiteX105" fmla="*/ 7198152 w 12193149"/>
              <a:gd name="connsiteY105" fmla="*/ 2166588 h 2344739"/>
              <a:gd name="connsiteX106" fmla="*/ 7171956 w 12193149"/>
              <a:gd name="connsiteY106" fmla="*/ 2171236 h 2344739"/>
              <a:gd name="connsiteX107" fmla="*/ 7098136 w 12193149"/>
              <a:gd name="connsiteY107" fmla="*/ 2183464 h 2344739"/>
              <a:gd name="connsiteX108" fmla="*/ 7019644 w 12193149"/>
              <a:gd name="connsiteY108" fmla="*/ 2183090 h 2344739"/>
              <a:gd name="connsiteX109" fmla="*/ 6905294 w 12193149"/>
              <a:gd name="connsiteY109" fmla="*/ 2212596 h 2344739"/>
              <a:gd name="connsiteX110" fmla="*/ 6709370 w 12193149"/>
              <a:gd name="connsiteY110" fmla="*/ 2240551 h 2344739"/>
              <a:gd name="connsiteX111" fmla="*/ 6550602 w 12193149"/>
              <a:gd name="connsiteY111" fmla="*/ 2269327 h 2344739"/>
              <a:gd name="connsiteX112" fmla="*/ 6318708 w 12193149"/>
              <a:gd name="connsiteY112" fmla="*/ 2316127 h 2344739"/>
              <a:gd name="connsiteX113" fmla="*/ 6169822 w 12193149"/>
              <a:gd name="connsiteY113" fmla="*/ 2318214 h 2344739"/>
              <a:gd name="connsiteX114" fmla="*/ 6074996 w 12193149"/>
              <a:gd name="connsiteY114" fmla="*/ 2338676 h 2344739"/>
              <a:gd name="connsiteX115" fmla="*/ 6069677 w 12193149"/>
              <a:gd name="connsiteY115" fmla="*/ 2337139 h 2344739"/>
              <a:gd name="connsiteX116" fmla="*/ 6049786 w 12193149"/>
              <a:gd name="connsiteY116" fmla="*/ 2337822 h 2344739"/>
              <a:gd name="connsiteX117" fmla="*/ 6042433 w 12193149"/>
              <a:gd name="connsiteY117" fmla="*/ 2329473 h 2344739"/>
              <a:gd name="connsiteX118" fmla="*/ 6011238 w 12193149"/>
              <a:gd name="connsiteY118" fmla="*/ 2324380 h 2344739"/>
              <a:gd name="connsiteX119" fmla="*/ 5958523 w 12193149"/>
              <a:gd name="connsiteY119" fmla="*/ 2328024 h 2344739"/>
              <a:gd name="connsiteX120" fmla="*/ 5760067 w 12193149"/>
              <a:gd name="connsiteY120" fmla="*/ 2343716 h 2344739"/>
              <a:gd name="connsiteX121" fmla="*/ 5628108 w 12193149"/>
              <a:gd name="connsiteY121" fmla="*/ 2344739 h 2344739"/>
              <a:gd name="connsiteX122" fmla="*/ 5472054 w 12193149"/>
              <a:gd name="connsiteY122" fmla="*/ 2330719 h 2344739"/>
              <a:gd name="connsiteX123" fmla="*/ 5433909 w 12193149"/>
              <a:gd name="connsiteY123" fmla="*/ 2319466 h 2344739"/>
              <a:gd name="connsiteX124" fmla="*/ 5382817 w 12193149"/>
              <a:gd name="connsiteY124" fmla="*/ 2301764 h 2344739"/>
              <a:gd name="connsiteX125" fmla="*/ 5262912 w 12193149"/>
              <a:gd name="connsiteY125" fmla="*/ 2281347 h 2344739"/>
              <a:gd name="connsiteX126" fmla="*/ 5224109 w 12193149"/>
              <a:gd name="connsiteY126" fmla="*/ 2270223 h 2344739"/>
              <a:gd name="connsiteX127" fmla="*/ 5175808 w 12193149"/>
              <a:gd name="connsiteY127" fmla="*/ 2267233 h 2344739"/>
              <a:gd name="connsiteX128" fmla="*/ 5157702 w 12193149"/>
              <a:gd name="connsiteY128" fmla="*/ 2260010 h 2344739"/>
              <a:gd name="connsiteX129" fmla="*/ 5143747 w 12193149"/>
              <a:gd name="connsiteY129" fmla="*/ 2256610 h 2344739"/>
              <a:gd name="connsiteX130" fmla="*/ 5140744 w 12193149"/>
              <a:gd name="connsiteY130" fmla="*/ 2254509 h 2344739"/>
              <a:gd name="connsiteX131" fmla="*/ 5122807 w 12193149"/>
              <a:gd name="connsiteY131" fmla="*/ 2243656 h 2344739"/>
              <a:gd name="connsiteX132" fmla="*/ 5066938 w 12193149"/>
              <a:gd name="connsiteY132" fmla="*/ 2250227 h 2344739"/>
              <a:gd name="connsiteX133" fmla="*/ 5012662 w 12193149"/>
              <a:gd name="connsiteY133" fmla="*/ 2233846 h 2344739"/>
              <a:gd name="connsiteX134" fmla="*/ 4841589 w 12193149"/>
              <a:gd name="connsiteY134" fmla="*/ 2209829 h 2344739"/>
              <a:gd name="connsiteX135" fmla="*/ 4763595 w 12193149"/>
              <a:gd name="connsiteY135" fmla="*/ 2182061 h 2344739"/>
              <a:gd name="connsiteX136" fmla="*/ 4724334 w 12193149"/>
              <a:gd name="connsiteY136" fmla="*/ 2173047 h 2344739"/>
              <a:gd name="connsiteX137" fmla="*/ 4722324 w 12193149"/>
              <a:gd name="connsiteY137" fmla="*/ 2172298 h 2344739"/>
              <a:gd name="connsiteX138" fmla="*/ 4723259 w 12193149"/>
              <a:gd name="connsiteY138" fmla="*/ 2172087 h 2344739"/>
              <a:gd name="connsiteX139" fmla="*/ 4718350 w 12193149"/>
              <a:gd name="connsiteY139" fmla="*/ 2170817 h 2344739"/>
              <a:gd name="connsiteX140" fmla="*/ 4722324 w 12193149"/>
              <a:gd name="connsiteY140" fmla="*/ 2172298 h 2344739"/>
              <a:gd name="connsiteX141" fmla="*/ 4716674 w 12193149"/>
              <a:gd name="connsiteY141" fmla="*/ 2173573 h 2344739"/>
              <a:gd name="connsiteX142" fmla="*/ 4516962 w 12193149"/>
              <a:gd name="connsiteY142" fmla="*/ 2163671 h 2344739"/>
              <a:gd name="connsiteX143" fmla="*/ 4429691 w 12193149"/>
              <a:gd name="connsiteY143" fmla="*/ 2153020 h 2344739"/>
              <a:gd name="connsiteX144" fmla="*/ 4364023 w 12193149"/>
              <a:gd name="connsiteY144" fmla="*/ 2151674 h 2344739"/>
              <a:gd name="connsiteX145" fmla="*/ 4318114 w 12193149"/>
              <a:gd name="connsiteY145" fmla="*/ 2158289 h 2344739"/>
              <a:gd name="connsiteX146" fmla="*/ 4316258 w 12193149"/>
              <a:gd name="connsiteY146" fmla="*/ 2156948 h 2344739"/>
              <a:gd name="connsiteX147" fmla="*/ 4296292 w 12193149"/>
              <a:gd name="connsiteY147" fmla="*/ 2155069 h 2344739"/>
              <a:gd name="connsiteX148" fmla="*/ 4291212 w 12193149"/>
              <a:gd name="connsiteY148" fmla="*/ 2157986 h 2344739"/>
              <a:gd name="connsiteX149" fmla="*/ 4277290 w 12193149"/>
              <a:gd name="connsiteY149" fmla="*/ 2157740 h 2344739"/>
              <a:gd name="connsiteX150" fmla="*/ 4249265 w 12193149"/>
              <a:gd name="connsiteY150" fmla="*/ 2160064 h 2344739"/>
              <a:gd name="connsiteX151" fmla="*/ 4203199 w 12193149"/>
              <a:gd name="connsiteY151" fmla="*/ 2157269 h 2344739"/>
              <a:gd name="connsiteX152" fmla="*/ 4202893 w 12193149"/>
              <a:gd name="connsiteY152" fmla="*/ 2156010 h 2344739"/>
              <a:gd name="connsiteX153" fmla="*/ 4192396 w 12193149"/>
              <a:gd name="connsiteY153" fmla="*/ 2150376 h 2344739"/>
              <a:gd name="connsiteX154" fmla="*/ 4143893 w 12193149"/>
              <a:gd name="connsiteY154" fmla="*/ 2134511 h 2344739"/>
              <a:gd name="connsiteX155" fmla="*/ 4084245 w 12193149"/>
              <a:gd name="connsiteY155" fmla="*/ 2107978 h 2344739"/>
              <a:gd name="connsiteX156" fmla="*/ 4075694 w 12193149"/>
              <a:gd name="connsiteY156" fmla="*/ 2107143 h 2344739"/>
              <a:gd name="connsiteX157" fmla="*/ 4075575 w 12193149"/>
              <a:gd name="connsiteY157" fmla="*/ 2106844 h 2344739"/>
              <a:gd name="connsiteX158" fmla="*/ 4066658 w 12193149"/>
              <a:gd name="connsiteY158" fmla="*/ 2105400 h 2344739"/>
              <a:gd name="connsiteX159" fmla="*/ 4060102 w 12193149"/>
              <a:gd name="connsiteY159" fmla="*/ 2105618 h 2344739"/>
              <a:gd name="connsiteX160" fmla="*/ 4043512 w 12193149"/>
              <a:gd name="connsiteY160" fmla="*/ 2103997 h 2344739"/>
              <a:gd name="connsiteX161" fmla="*/ 4038145 w 12193149"/>
              <a:gd name="connsiteY161" fmla="*/ 2101563 h 2344739"/>
              <a:gd name="connsiteX162" fmla="*/ 4036511 w 12193149"/>
              <a:gd name="connsiteY162" fmla="*/ 2097896 h 2344739"/>
              <a:gd name="connsiteX163" fmla="*/ 4034926 w 12193149"/>
              <a:gd name="connsiteY163" fmla="*/ 2098131 h 2344739"/>
              <a:gd name="connsiteX164" fmla="*/ 4005686 w 12193149"/>
              <a:gd name="connsiteY164" fmla="*/ 2085563 h 2344739"/>
              <a:gd name="connsiteX165" fmla="*/ 3937994 w 12193149"/>
              <a:gd name="connsiteY165" fmla="*/ 2068106 h 2344739"/>
              <a:gd name="connsiteX166" fmla="*/ 3898423 w 12193149"/>
              <a:gd name="connsiteY166" fmla="*/ 2062451 h 2344739"/>
              <a:gd name="connsiteX167" fmla="*/ 3790908 w 12193149"/>
              <a:gd name="connsiteY167" fmla="*/ 2042213 h 2344739"/>
              <a:gd name="connsiteX168" fmla="*/ 3683661 w 12193149"/>
              <a:gd name="connsiteY168" fmla="*/ 2018290 h 2344739"/>
              <a:gd name="connsiteX169" fmla="*/ 3611183 w 12193149"/>
              <a:gd name="connsiteY169" fmla="*/ 1986019 h 2344739"/>
              <a:gd name="connsiteX170" fmla="*/ 3605003 w 12193149"/>
              <a:gd name="connsiteY170" fmla="*/ 1987381 h 2344739"/>
              <a:gd name="connsiteX171" fmla="*/ 3595884 w 12193149"/>
              <a:gd name="connsiteY171" fmla="*/ 1987545 h 2344739"/>
              <a:gd name="connsiteX172" fmla="*/ 3595649 w 12193149"/>
              <a:gd name="connsiteY172" fmla="*/ 1987276 h 2344739"/>
              <a:gd name="connsiteX173" fmla="*/ 3587126 w 12193149"/>
              <a:gd name="connsiteY173" fmla="*/ 1987966 h 2344739"/>
              <a:gd name="connsiteX174" fmla="*/ 3537283 w 12193149"/>
              <a:gd name="connsiteY174" fmla="*/ 1978267 h 2344739"/>
              <a:gd name="connsiteX175" fmla="*/ 3474371 w 12193149"/>
              <a:gd name="connsiteY175" fmla="*/ 1974606 h 2344739"/>
              <a:gd name="connsiteX176" fmla="*/ 3401876 w 12193149"/>
              <a:gd name="connsiteY176" fmla="*/ 1962558 h 2344739"/>
              <a:gd name="connsiteX177" fmla="*/ 3365036 w 12193149"/>
              <a:gd name="connsiteY177" fmla="*/ 1979510 h 2344739"/>
              <a:gd name="connsiteX178" fmla="*/ 3345174 w 12193149"/>
              <a:gd name="connsiteY178" fmla="*/ 1981192 h 2344739"/>
              <a:gd name="connsiteX179" fmla="*/ 3342846 w 12193149"/>
              <a:gd name="connsiteY179" fmla="*/ 1980217 h 2344739"/>
              <a:gd name="connsiteX180" fmla="*/ 3263504 w 12193149"/>
              <a:gd name="connsiteY180" fmla="*/ 1986094 h 2344739"/>
              <a:gd name="connsiteX181" fmla="*/ 3143704 w 12193149"/>
              <a:gd name="connsiteY181" fmla="*/ 1993869 h 2344739"/>
              <a:gd name="connsiteX182" fmla="*/ 3031439 w 12193149"/>
              <a:gd name="connsiteY182" fmla="*/ 1996512 h 2344739"/>
              <a:gd name="connsiteX183" fmla="*/ 2782717 w 12193149"/>
              <a:gd name="connsiteY183" fmla="*/ 2018333 h 2344739"/>
              <a:gd name="connsiteX184" fmla="*/ 2647675 w 12193149"/>
              <a:gd name="connsiteY184" fmla="*/ 2028869 h 2344739"/>
              <a:gd name="connsiteX185" fmla="*/ 2569176 w 12193149"/>
              <a:gd name="connsiteY185" fmla="*/ 2002628 h 2344739"/>
              <a:gd name="connsiteX186" fmla="*/ 2444403 w 12193149"/>
              <a:gd name="connsiteY186" fmla="*/ 2016529 h 2344739"/>
              <a:gd name="connsiteX187" fmla="*/ 2316260 w 12193149"/>
              <a:gd name="connsiteY187" fmla="*/ 2024996 h 2344739"/>
              <a:gd name="connsiteX188" fmla="*/ 2209726 w 12193149"/>
              <a:gd name="connsiteY188" fmla="*/ 2019763 h 2344739"/>
              <a:gd name="connsiteX189" fmla="*/ 2095813 w 12193149"/>
              <a:gd name="connsiteY189" fmla="*/ 2003052 h 2344739"/>
              <a:gd name="connsiteX190" fmla="*/ 1998504 w 12193149"/>
              <a:gd name="connsiteY190" fmla="*/ 1995032 h 2344739"/>
              <a:gd name="connsiteX191" fmla="*/ 1929320 w 12193149"/>
              <a:gd name="connsiteY191" fmla="*/ 2016977 h 2344739"/>
              <a:gd name="connsiteX192" fmla="*/ 1922798 w 12193149"/>
              <a:gd name="connsiteY192" fmla="*/ 2012146 h 2344739"/>
              <a:gd name="connsiteX193" fmla="*/ 1874228 w 12193149"/>
              <a:gd name="connsiteY193" fmla="*/ 2013741 h 2344739"/>
              <a:gd name="connsiteX194" fmla="*/ 1787803 w 12193149"/>
              <a:gd name="connsiteY194" fmla="*/ 2041363 h 2344739"/>
              <a:gd name="connsiteX195" fmla="*/ 1739352 w 12193149"/>
              <a:gd name="connsiteY195" fmla="*/ 2036312 h 2344739"/>
              <a:gd name="connsiteX196" fmla="*/ 1676219 w 12193149"/>
              <a:gd name="connsiteY196" fmla="*/ 2019963 h 2344739"/>
              <a:gd name="connsiteX197" fmla="*/ 1609817 w 12193149"/>
              <a:gd name="connsiteY197" fmla="*/ 2013066 h 2344739"/>
              <a:gd name="connsiteX198" fmla="*/ 1497258 w 12193149"/>
              <a:gd name="connsiteY198" fmla="*/ 1987476 h 2344739"/>
              <a:gd name="connsiteX199" fmla="*/ 1151127 w 12193149"/>
              <a:gd name="connsiteY199" fmla="*/ 1938041 h 2344739"/>
              <a:gd name="connsiteX200" fmla="*/ 859417 w 12193149"/>
              <a:gd name="connsiteY200" fmla="*/ 1928608 h 2344739"/>
              <a:gd name="connsiteX201" fmla="*/ 838688 w 12193149"/>
              <a:gd name="connsiteY201" fmla="*/ 1929821 h 2344739"/>
              <a:gd name="connsiteX202" fmla="*/ 817957 w 12193149"/>
              <a:gd name="connsiteY202" fmla="*/ 1927857 h 2344739"/>
              <a:gd name="connsiteX203" fmla="*/ 812654 w 12193149"/>
              <a:gd name="connsiteY203" fmla="*/ 1930751 h 2344739"/>
              <a:gd name="connsiteX204" fmla="*/ 721195 w 12193149"/>
              <a:gd name="connsiteY204" fmla="*/ 1929661 h 2344739"/>
              <a:gd name="connsiteX205" fmla="*/ 720890 w 12193149"/>
              <a:gd name="connsiteY205" fmla="*/ 1928399 h 2344739"/>
              <a:gd name="connsiteX206" fmla="*/ 710023 w 12193149"/>
              <a:gd name="connsiteY206" fmla="*/ 1922722 h 2344739"/>
              <a:gd name="connsiteX207" fmla="*/ 597940 w 12193149"/>
              <a:gd name="connsiteY207" fmla="*/ 1879864 h 2344739"/>
              <a:gd name="connsiteX208" fmla="*/ 579683 w 12193149"/>
              <a:gd name="connsiteY208" fmla="*/ 1877212 h 2344739"/>
              <a:gd name="connsiteX209" fmla="*/ 572865 w 12193149"/>
              <a:gd name="connsiteY209" fmla="*/ 1877401 h 2344739"/>
              <a:gd name="connsiteX210" fmla="*/ 446247 w 12193149"/>
              <a:gd name="connsiteY210" fmla="*/ 1839371 h 2344739"/>
              <a:gd name="connsiteX211" fmla="*/ 405163 w 12193149"/>
              <a:gd name="connsiteY211" fmla="*/ 1833548 h 2344739"/>
              <a:gd name="connsiteX212" fmla="*/ 293583 w 12193149"/>
              <a:gd name="connsiteY212" fmla="*/ 1812852 h 2344739"/>
              <a:gd name="connsiteX213" fmla="*/ 119529 w 12193149"/>
              <a:gd name="connsiteY213" fmla="*/ 1761047 h 2344739"/>
              <a:gd name="connsiteX214" fmla="*/ 16674 w 12193149"/>
              <a:gd name="connsiteY214" fmla="*/ 1758191 h 2344739"/>
              <a:gd name="connsiteX215" fmla="*/ 1150 w 12193149"/>
              <a:gd name="connsiteY215" fmla="*/ 1752722 h 2344739"/>
              <a:gd name="connsiteX216" fmla="*/ 1148 w 12193149"/>
              <a:gd name="connsiteY216" fmla="*/ 222213 h 2344739"/>
              <a:gd name="connsiteX217" fmla="*/ 1148 w 12193149"/>
              <a:gd name="connsiteY217" fmla="*/ 0 h 2344739"/>
              <a:gd name="connsiteX0" fmla="*/ 1148 w 12193149"/>
              <a:gd name="connsiteY0" fmla="*/ 0 h 2344739"/>
              <a:gd name="connsiteX1" fmla="*/ 12193148 w 12193149"/>
              <a:gd name="connsiteY1" fmla="*/ 0 h 2344739"/>
              <a:gd name="connsiteX2" fmla="*/ 12193149 w 12193149"/>
              <a:gd name="connsiteY2" fmla="*/ 579739 h 2344739"/>
              <a:gd name="connsiteX3" fmla="*/ 12185986 w 12193149"/>
              <a:gd name="connsiteY3" fmla="*/ 584189 h 2344739"/>
              <a:gd name="connsiteX4" fmla="*/ 12156363 w 12193149"/>
              <a:gd name="connsiteY4" fmla="*/ 597366 h 2344739"/>
              <a:gd name="connsiteX5" fmla="*/ 12139215 w 12193149"/>
              <a:gd name="connsiteY5" fmla="*/ 623179 h 2344739"/>
              <a:gd name="connsiteX6" fmla="*/ 12126327 w 12193149"/>
              <a:gd name="connsiteY6" fmla="*/ 624690 h 2344739"/>
              <a:gd name="connsiteX7" fmla="*/ 12124007 w 12193149"/>
              <a:gd name="connsiteY7" fmla="*/ 624794 h 2344739"/>
              <a:gd name="connsiteX8" fmla="*/ 12116854 w 12193149"/>
              <a:gd name="connsiteY8" fmla="*/ 628608 h 2344739"/>
              <a:gd name="connsiteX9" fmla="*/ 12099497 w 12193149"/>
              <a:gd name="connsiteY9" fmla="*/ 628139 h 2344739"/>
              <a:gd name="connsiteX10" fmla="*/ 12087073 w 12193149"/>
              <a:gd name="connsiteY10" fmla="*/ 636341 h 2344739"/>
              <a:gd name="connsiteX11" fmla="*/ 12031073 w 12193149"/>
              <a:gd name="connsiteY11" fmla="*/ 680009 h 2344739"/>
              <a:gd name="connsiteX12" fmla="*/ 11995833 w 12193149"/>
              <a:gd name="connsiteY12" fmla="*/ 703458 h 2344739"/>
              <a:gd name="connsiteX13" fmla="*/ 11979717 w 12193149"/>
              <a:gd name="connsiteY13" fmla="*/ 708161 h 2344739"/>
              <a:gd name="connsiteX14" fmla="*/ 11959046 w 12193149"/>
              <a:gd name="connsiteY14" fmla="*/ 717558 h 2344739"/>
              <a:gd name="connsiteX15" fmla="*/ 11920454 w 12193149"/>
              <a:gd name="connsiteY15" fmla="*/ 730883 h 2344739"/>
              <a:gd name="connsiteX16" fmla="*/ 11903656 w 12193149"/>
              <a:gd name="connsiteY16" fmla="*/ 742426 h 2344739"/>
              <a:gd name="connsiteX17" fmla="*/ 11895048 w 12193149"/>
              <a:gd name="connsiteY17" fmla="*/ 744791 h 2344739"/>
              <a:gd name="connsiteX18" fmla="*/ 11891968 w 12193149"/>
              <a:gd name="connsiteY18" fmla="*/ 755729 h 2344739"/>
              <a:gd name="connsiteX19" fmla="*/ 11870776 w 12193149"/>
              <a:gd name="connsiteY19" fmla="*/ 777816 h 2344739"/>
              <a:gd name="connsiteX20" fmla="*/ 11813376 w 12193149"/>
              <a:gd name="connsiteY20" fmla="*/ 797659 h 2344739"/>
              <a:gd name="connsiteX21" fmla="*/ 11590693 w 12193149"/>
              <a:gd name="connsiteY21" fmla="*/ 963777 h 2344739"/>
              <a:gd name="connsiteX22" fmla="*/ 11506817 w 12193149"/>
              <a:gd name="connsiteY22" fmla="*/ 1033623 h 2344739"/>
              <a:gd name="connsiteX23" fmla="*/ 11280332 w 12193149"/>
              <a:gd name="connsiteY23" fmla="*/ 1223571 h 2344739"/>
              <a:gd name="connsiteX24" fmla="*/ 11228309 w 12193149"/>
              <a:gd name="connsiteY24" fmla="*/ 1276236 h 2344739"/>
              <a:gd name="connsiteX25" fmla="*/ 11218087 w 12193149"/>
              <a:gd name="connsiteY25" fmla="*/ 1275961 h 2344739"/>
              <a:gd name="connsiteX26" fmla="*/ 11217184 w 12193149"/>
              <a:gd name="connsiteY26" fmla="*/ 1275018 h 2344739"/>
              <a:gd name="connsiteX27" fmla="*/ 11188885 w 12193149"/>
              <a:gd name="connsiteY27" fmla="*/ 1292383 h 2344739"/>
              <a:gd name="connsiteX28" fmla="*/ 11184501 w 12193149"/>
              <a:gd name="connsiteY28" fmla="*/ 1292525 h 2344739"/>
              <a:gd name="connsiteX29" fmla="*/ 11166854 w 12193149"/>
              <a:gd name="connsiteY29" fmla="*/ 1306612 h 2344739"/>
              <a:gd name="connsiteX30" fmla="*/ 11157311 w 12193149"/>
              <a:gd name="connsiteY30" fmla="*/ 1312414 h 2344739"/>
              <a:gd name="connsiteX31" fmla="*/ 11155496 w 12193149"/>
              <a:gd name="connsiteY31" fmla="*/ 1317097 h 2344739"/>
              <a:gd name="connsiteX32" fmla="*/ 11140961 w 12193149"/>
              <a:gd name="connsiteY32" fmla="*/ 1324115 h 2344739"/>
              <a:gd name="connsiteX33" fmla="*/ 11138961 w 12193149"/>
              <a:gd name="connsiteY33" fmla="*/ 1323772 h 2344739"/>
              <a:gd name="connsiteX34" fmla="*/ 11128208 w 12193149"/>
              <a:gd name="connsiteY34" fmla="*/ 1333832 h 2344739"/>
              <a:gd name="connsiteX35" fmla="*/ 11120691 w 12193149"/>
              <a:gd name="connsiteY35" fmla="*/ 1347424 h 2344739"/>
              <a:gd name="connsiteX36" fmla="*/ 10894683 w 12193149"/>
              <a:gd name="connsiteY36" fmla="*/ 1473399 h 2344739"/>
              <a:gd name="connsiteX37" fmla="*/ 10773300 w 12193149"/>
              <a:gd name="connsiteY37" fmla="*/ 1523191 h 2344739"/>
              <a:gd name="connsiteX38" fmla="*/ 10627668 w 12193149"/>
              <a:gd name="connsiteY38" fmla="*/ 1559229 h 2344739"/>
              <a:gd name="connsiteX39" fmla="*/ 10581895 w 12193149"/>
              <a:gd name="connsiteY39" fmla="*/ 1568689 h 2344739"/>
              <a:gd name="connsiteX40" fmla="*/ 10547790 w 12193149"/>
              <a:gd name="connsiteY40" fmla="*/ 1598423 h 2344739"/>
              <a:gd name="connsiteX41" fmla="*/ 10529643 w 12193149"/>
              <a:gd name="connsiteY41" fmla="*/ 1596907 h 2344739"/>
              <a:gd name="connsiteX42" fmla="*/ 10526446 w 12193149"/>
              <a:gd name="connsiteY42" fmla="*/ 1596411 h 2344739"/>
              <a:gd name="connsiteX43" fmla="*/ 10515129 w 12193149"/>
              <a:gd name="connsiteY43" fmla="*/ 1599537 h 2344739"/>
              <a:gd name="connsiteX44" fmla="*/ 10491735 w 12193149"/>
              <a:gd name="connsiteY44" fmla="*/ 1594156 h 2344739"/>
              <a:gd name="connsiteX45" fmla="*/ 10471418 w 12193149"/>
              <a:gd name="connsiteY45" fmla="*/ 1601693 h 2344739"/>
              <a:gd name="connsiteX46" fmla="*/ 10377042 w 12193149"/>
              <a:gd name="connsiteY46" fmla="*/ 1644598 h 2344739"/>
              <a:gd name="connsiteX47" fmla="*/ 10319338 w 12193149"/>
              <a:gd name="connsiteY47" fmla="*/ 1666221 h 2344739"/>
              <a:gd name="connsiteX48" fmla="*/ 10295467 w 12193149"/>
              <a:gd name="connsiteY48" fmla="*/ 1668079 h 2344739"/>
              <a:gd name="connsiteX49" fmla="*/ 10263443 w 12193149"/>
              <a:gd name="connsiteY49" fmla="*/ 1674948 h 2344739"/>
              <a:gd name="connsiteX50" fmla="*/ 10205418 w 12193149"/>
              <a:gd name="connsiteY50" fmla="*/ 1682149 h 2344739"/>
              <a:gd name="connsiteX51" fmla="*/ 10177759 w 12193149"/>
              <a:gd name="connsiteY51" fmla="*/ 1692943 h 2344739"/>
              <a:gd name="connsiteX52" fmla="*/ 10165070 w 12193149"/>
              <a:gd name="connsiteY52" fmla="*/ 1693739 h 2344739"/>
              <a:gd name="connsiteX53" fmla="*/ 10156308 w 12193149"/>
              <a:gd name="connsiteY53" fmla="*/ 1707487 h 2344739"/>
              <a:gd name="connsiteX54" fmla="*/ 10118267 w 12193149"/>
              <a:gd name="connsiteY54" fmla="*/ 1731142 h 2344739"/>
              <a:gd name="connsiteX55" fmla="*/ 10083317 w 12193149"/>
              <a:gd name="connsiteY55" fmla="*/ 1743296 h 2344739"/>
              <a:gd name="connsiteX56" fmla="*/ 10040388 w 12193149"/>
              <a:gd name="connsiteY56" fmla="*/ 1741632 h 2344739"/>
              <a:gd name="connsiteX57" fmla="*/ 9961167 w 12193149"/>
              <a:gd name="connsiteY57" fmla="*/ 1757147 h 2344739"/>
              <a:gd name="connsiteX58" fmla="*/ 9848940 w 12193149"/>
              <a:gd name="connsiteY58" fmla="*/ 1763915 h 2344739"/>
              <a:gd name="connsiteX59" fmla="*/ 9729457 w 12193149"/>
              <a:gd name="connsiteY59" fmla="*/ 1784122 h 2344739"/>
              <a:gd name="connsiteX60" fmla="*/ 9613704 w 12193149"/>
              <a:gd name="connsiteY60" fmla="*/ 1812371 h 2344739"/>
              <a:gd name="connsiteX61" fmla="*/ 9338590 w 12193149"/>
              <a:gd name="connsiteY61" fmla="*/ 1869293 h 2344739"/>
              <a:gd name="connsiteX62" fmla="*/ 9232518 w 12193149"/>
              <a:gd name="connsiteY62" fmla="*/ 1893149 h 2344739"/>
              <a:gd name="connsiteX63" fmla="*/ 9156690 w 12193149"/>
              <a:gd name="connsiteY63" fmla="*/ 1903228 h 2344739"/>
              <a:gd name="connsiteX64" fmla="*/ 9054601 w 12193149"/>
              <a:gd name="connsiteY64" fmla="*/ 1910755 h 2344739"/>
              <a:gd name="connsiteX65" fmla="*/ 9006634 w 12193149"/>
              <a:gd name="connsiteY65" fmla="*/ 1914040 h 2344739"/>
              <a:gd name="connsiteX66" fmla="*/ 9006349 w 12193149"/>
              <a:gd name="connsiteY66" fmla="*/ 1913800 h 2344739"/>
              <a:gd name="connsiteX67" fmla="*/ 8997380 w 12193149"/>
              <a:gd name="connsiteY67" fmla="*/ 1915011 h 2344739"/>
              <a:gd name="connsiteX68" fmla="*/ 8991542 w 12193149"/>
              <a:gd name="connsiteY68" fmla="*/ 1917072 h 2344739"/>
              <a:gd name="connsiteX69" fmla="*/ 8975485 w 12193149"/>
              <a:gd name="connsiteY69" fmla="*/ 1920298 h 2344739"/>
              <a:gd name="connsiteX70" fmla="*/ 8969159 w 12193149"/>
              <a:gd name="connsiteY70" fmla="*/ 1919598 h 2344739"/>
              <a:gd name="connsiteX71" fmla="*/ 8964196 w 12193149"/>
              <a:gd name="connsiteY71" fmla="*/ 1917373 h 2344739"/>
              <a:gd name="connsiteX72" fmla="*/ 8930136 w 12193149"/>
              <a:gd name="connsiteY72" fmla="*/ 1914185 h 2344739"/>
              <a:gd name="connsiteX73" fmla="*/ 8753592 w 12193149"/>
              <a:gd name="connsiteY73" fmla="*/ 1933417 h 2344739"/>
              <a:gd name="connsiteX74" fmla="*/ 8708995 w 12193149"/>
              <a:gd name="connsiteY74" fmla="*/ 1935518 h 2344739"/>
              <a:gd name="connsiteX75" fmla="*/ 8597219 w 12193149"/>
              <a:gd name="connsiteY75" fmla="*/ 1944090 h 2344739"/>
              <a:gd name="connsiteX76" fmla="*/ 8526378 w 12193149"/>
              <a:gd name="connsiteY76" fmla="*/ 1929248 h 2344739"/>
              <a:gd name="connsiteX77" fmla="*/ 8512131 w 12193149"/>
              <a:gd name="connsiteY77" fmla="*/ 1935163 h 2344739"/>
              <a:gd name="connsiteX78" fmla="*/ 8507315 w 12193149"/>
              <a:gd name="connsiteY78" fmla="*/ 1938164 h 2344739"/>
              <a:gd name="connsiteX79" fmla="*/ 8499116 w 12193149"/>
              <a:gd name="connsiteY79" fmla="*/ 1940902 h 2344739"/>
              <a:gd name="connsiteX80" fmla="*/ 8498742 w 12193149"/>
              <a:gd name="connsiteY80" fmla="*/ 1940723 h 2344739"/>
              <a:gd name="connsiteX81" fmla="*/ 8491397 w 12193149"/>
              <a:gd name="connsiteY81" fmla="*/ 1943773 h 2344739"/>
              <a:gd name="connsiteX82" fmla="*/ 8368330 w 12193149"/>
              <a:gd name="connsiteY82" fmla="*/ 1957815 h 2344739"/>
              <a:gd name="connsiteX83" fmla="*/ 8354947 w 12193149"/>
              <a:gd name="connsiteY83" fmla="*/ 1958009 h 2344739"/>
              <a:gd name="connsiteX84" fmla="*/ 8321252 w 12193149"/>
              <a:gd name="connsiteY84" fmla="*/ 1974587 h 2344739"/>
              <a:gd name="connsiteX85" fmla="*/ 8315581 w 12193149"/>
              <a:gd name="connsiteY85" fmla="*/ 1974913 h 2344739"/>
              <a:gd name="connsiteX86" fmla="*/ 8296322 w 12193149"/>
              <a:gd name="connsiteY86" fmla="*/ 1988808 h 2344739"/>
              <a:gd name="connsiteX87" fmla="*/ 8285424 w 12193149"/>
              <a:gd name="connsiteY87" fmla="*/ 1994631 h 2344739"/>
              <a:gd name="connsiteX88" fmla="*/ 8284298 w 12193149"/>
              <a:gd name="connsiteY88" fmla="*/ 1999074 h 2344739"/>
              <a:gd name="connsiteX89" fmla="*/ 8267224 w 12193149"/>
              <a:gd name="connsiteY89" fmla="*/ 2006249 h 2344739"/>
              <a:gd name="connsiteX90" fmla="*/ 8264525 w 12193149"/>
              <a:gd name="connsiteY90" fmla="*/ 2006019 h 2344739"/>
              <a:gd name="connsiteX91" fmla="*/ 8253181 w 12193149"/>
              <a:gd name="connsiteY91" fmla="*/ 2015862 h 2344739"/>
              <a:gd name="connsiteX92" fmla="*/ 8246982 w 12193149"/>
              <a:gd name="connsiteY92" fmla="*/ 2028854 h 2344739"/>
              <a:gd name="connsiteX93" fmla="*/ 8091420 w 12193149"/>
              <a:gd name="connsiteY93" fmla="*/ 2075015 h 2344739"/>
              <a:gd name="connsiteX94" fmla="*/ 7906555 w 12193149"/>
              <a:gd name="connsiteY94" fmla="*/ 2116988 h 2344739"/>
              <a:gd name="connsiteX95" fmla="*/ 7719893 w 12193149"/>
              <a:gd name="connsiteY95" fmla="*/ 2142703 h 2344739"/>
              <a:gd name="connsiteX96" fmla="*/ 7615495 w 12193149"/>
              <a:gd name="connsiteY96" fmla="*/ 2139232 h 2344739"/>
              <a:gd name="connsiteX97" fmla="*/ 7528691 w 12193149"/>
              <a:gd name="connsiteY97" fmla="*/ 2145060 h 2344739"/>
              <a:gd name="connsiteX98" fmla="*/ 7520719 w 12193149"/>
              <a:gd name="connsiteY98" fmla="*/ 2147613 h 2344739"/>
              <a:gd name="connsiteX99" fmla="*/ 7508559 w 12193149"/>
              <a:gd name="connsiteY99" fmla="*/ 2148948 h 2344739"/>
              <a:gd name="connsiteX100" fmla="*/ 7508188 w 12193149"/>
              <a:gd name="connsiteY100" fmla="*/ 2148621 h 2344739"/>
              <a:gd name="connsiteX101" fmla="*/ 7496943 w 12193149"/>
              <a:gd name="connsiteY101" fmla="*/ 2150573 h 2344739"/>
              <a:gd name="connsiteX102" fmla="*/ 7219707 w 12193149"/>
              <a:gd name="connsiteY102" fmla="*/ 2156680 h 2344739"/>
              <a:gd name="connsiteX103" fmla="*/ 7202249 w 12193149"/>
              <a:gd name="connsiteY103" fmla="*/ 2161230 h 2344739"/>
              <a:gd name="connsiteX104" fmla="*/ 7198152 w 12193149"/>
              <a:gd name="connsiteY104" fmla="*/ 2166588 h 2344739"/>
              <a:gd name="connsiteX105" fmla="*/ 7171956 w 12193149"/>
              <a:gd name="connsiteY105" fmla="*/ 2171236 h 2344739"/>
              <a:gd name="connsiteX106" fmla="*/ 7098136 w 12193149"/>
              <a:gd name="connsiteY106" fmla="*/ 2183464 h 2344739"/>
              <a:gd name="connsiteX107" fmla="*/ 7019644 w 12193149"/>
              <a:gd name="connsiteY107" fmla="*/ 2183090 h 2344739"/>
              <a:gd name="connsiteX108" fmla="*/ 6905294 w 12193149"/>
              <a:gd name="connsiteY108" fmla="*/ 2212596 h 2344739"/>
              <a:gd name="connsiteX109" fmla="*/ 6709370 w 12193149"/>
              <a:gd name="connsiteY109" fmla="*/ 2240551 h 2344739"/>
              <a:gd name="connsiteX110" fmla="*/ 6550602 w 12193149"/>
              <a:gd name="connsiteY110" fmla="*/ 2269327 h 2344739"/>
              <a:gd name="connsiteX111" fmla="*/ 6318708 w 12193149"/>
              <a:gd name="connsiteY111" fmla="*/ 2316127 h 2344739"/>
              <a:gd name="connsiteX112" fmla="*/ 6169822 w 12193149"/>
              <a:gd name="connsiteY112" fmla="*/ 2318214 h 2344739"/>
              <a:gd name="connsiteX113" fmla="*/ 6074996 w 12193149"/>
              <a:gd name="connsiteY113" fmla="*/ 2338676 h 2344739"/>
              <a:gd name="connsiteX114" fmla="*/ 6069677 w 12193149"/>
              <a:gd name="connsiteY114" fmla="*/ 2337139 h 2344739"/>
              <a:gd name="connsiteX115" fmla="*/ 6049786 w 12193149"/>
              <a:gd name="connsiteY115" fmla="*/ 2337822 h 2344739"/>
              <a:gd name="connsiteX116" fmla="*/ 6042433 w 12193149"/>
              <a:gd name="connsiteY116" fmla="*/ 2329473 h 2344739"/>
              <a:gd name="connsiteX117" fmla="*/ 6011238 w 12193149"/>
              <a:gd name="connsiteY117" fmla="*/ 2324380 h 2344739"/>
              <a:gd name="connsiteX118" fmla="*/ 5958523 w 12193149"/>
              <a:gd name="connsiteY118" fmla="*/ 2328024 h 2344739"/>
              <a:gd name="connsiteX119" fmla="*/ 5760067 w 12193149"/>
              <a:gd name="connsiteY119" fmla="*/ 2343716 h 2344739"/>
              <a:gd name="connsiteX120" fmla="*/ 5628108 w 12193149"/>
              <a:gd name="connsiteY120" fmla="*/ 2344739 h 2344739"/>
              <a:gd name="connsiteX121" fmla="*/ 5472054 w 12193149"/>
              <a:gd name="connsiteY121" fmla="*/ 2330719 h 2344739"/>
              <a:gd name="connsiteX122" fmla="*/ 5433909 w 12193149"/>
              <a:gd name="connsiteY122" fmla="*/ 2319466 h 2344739"/>
              <a:gd name="connsiteX123" fmla="*/ 5382817 w 12193149"/>
              <a:gd name="connsiteY123" fmla="*/ 2301764 h 2344739"/>
              <a:gd name="connsiteX124" fmla="*/ 5262912 w 12193149"/>
              <a:gd name="connsiteY124" fmla="*/ 2281347 h 2344739"/>
              <a:gd name="connsiteX125" fmla="*/ 5224109 w 12193149"/>
              <a:gd name="connsiteY125" fmla="*/ 2270223 h 2344739"/>
              <a:gd name="connsiteX126" fmla="*/ 5175808 w 12193149"/>
              <a:gd name="connsiteY126" fmla="*/ 2267233 h 2344739"/>
              <a:gd name="connsiteX127" fmla="*/ 5157702 w 12193149"/>
              <a:gd name="connsiteY127" fmla="*/ 2260010 h 2344739"/>
              <a:gd name="connsiteX128" fmla="*/ 5143747 w 12193149"/>
              <a:gd name="connsiteY128" fmla="*/ 2256610 h 2344739"/>
              <a:gd name="connsiteX129" fmla="*/ 5140744 w 12193149"/>
              <a:gd name="connsiteY129" fmla="*/ 2254509 h 2344739"/>
              <a:gd name="connsiteX130" fmla="*/ 5122807 w 12193149"/>
              <a:gd name="connsiteY130" fmla="*/ 2243656 h 2344739"/>
              <a:gd name="connsiteX131" fmla="*/ 5066938 w 12193149"/>
              <a:gd name="connsiteY131" fmla="*/ 2250227 h 2344739"/>
              <a:gd name="connsiteX132" fmla="*/ 5012662 w 12193149"/>
              <a:gd name="connsiteY132" fmla="*/ 2233846 h 2344739"/>
              <a:gd name="connsiteX133" fmla="*/ 4841589 w 12193149"/>
              <a:gd name="connsiteY133" fmla="*/ 2209829 h 2344739"/>
              <a:gd name="connsiteX134" fmla="*/ 4763595 w 12193149"/>
              <a:gd name="connsiteY134" fmla="*/ 2182061 h 2344739"/>
              <a:gd name="connsiteX135" fmla="*/ 4724334 w 12193149"/>
              <a:gd name="connsiteY135" fmla="*/ 2173047 h 2344739"/>
              <a:gd name="connsiteX136" fmla="*/ 4722324 w 12193149"/>
              <a:gd name="connsiteY136" fmla="*/ 2172298 h 2344739"/>
              <a:gd name="connsiteX137" fmla="*/ 4723259 w 12193149"/>
              <a:gd name="connsiteY137" fmla="*/ 2172087 h 2344739"/>
              <a:gd name="connsiteX138" fmla="*/ 4718350 w 12193149"/>
              <a:gd name="connsiteY138" fmla="*/ 2170817 h 2344739"/>
              <a:gd name="connsiteX139" fmla="*/ 4722324 w 12193149"/>
              <a:gd name="connsiteY139" fmla="*/ 2172298 h 2344739"/>
              <a:gd name="connsiteX140" fmla="*/ 4716674 w 12193149"/>
              <a:gd name="connsiteY140" fmla="*/ 2173573 h 2344739"/>
              <a:gd name="connsiteX141" fmla="*/ 4516962 w 12193149"/>
              <a:gd name="connsiteY141" fmla="*/ 2163671 h 2344739"/>
              <a:gd name="connsiteX142" fmla="*/ 4429691 w 12193149"/>
              <a:gd name="connsiteY142" fmla="*/ 2153020 h 2344739"/>
              <a:gd name="connsiteX143" fmla="*/ 4364023 w 12193149"/>
              <a:gd name="connsiteY143" fmla="*/ 2151674 h 2344739"/>
              <a:gd name="connsiteX144" fmla="*/ 4318114 w 12193149"/>
              <a:gd name="connsiteY144" fmla="*/ 2158289 h 2344739"/>
              <a:gd name="connsiteX145" fmla="*/ 4316258 w 12193149"/>
              <a:gd name="connsiteY145" fmla="*/ 2156948 h 2344739"/>
              <a:gd name="connsiteX146" fmla="*/ 4296292 w 12193149"/>
              <a:gd name="connsiteY146" fmla="*/ 2155069 h 2344739"/>
              <a:gd name="connsiteX147" fmla="*/ 4291212 w 12193149"/>
              <a:gd name="connsiteY147" fmla="*/ 2157986 h 2344739"/>
              <a:gd name="connsiteX148" fmla="*/ 4277290 w 12193149"/>
              <a:gd name="connsiteY148" fmla="*/ 2157740 h 2344739"/>
              <a:gd name="connsiteX149" fmla="*/ 4249265 w 12193149"/>
              <a:gd name="connsiteY149" fmla="*/ 2160064 h 2344739"/>
              <a:gd name="connsiteX150" fmla="*/ 4203199 w 12193149"/>
              <a:gd name="connsiteY150" fmla="*/ 2157269 h 2344739"/>
              <a:gd name="connsiteX151" fmla="*/ 4202893 w 12193149"/>
              <a:gd name="connsiteY151" fmla="*/ 2156010 h 2344739"/>
              <a:gd name="connsiteX152" fmla="*/ 4192396 w 12193149"/>
              <a:gd name="connsiteY152" fmla="*/ 2150376 h 2344739"/>
              <a:gd name="connsiteX153" fmla="*/ 4143893 w 12193149"/>
              <a:gd name="connsiteY153" fmla="*/ 2134511 h 2344739"/>
              <a:gd name="connsiteX154" fmla="*/ 4084245 w 12193149"/>
              <a:gd name="connsiteY154" fmla="*/ 2107978 h 2344739"/>
              <a:gd name="connsiteX155" fmla="*/ 4075694 w 12193149"/>
              <a:gd name="connsiteY155" fmla="*/ 2107143 h 2344739"/>
              <a:gd name="connsiteX156" fmla="*/ 4075575 w 12193149"/>
              <a:gd name="connsiteY156" fmla="*/ 2106844 h 2344739"/>
              <a:gd name="connsiteX157" fmla="*/ 4066658 w 12193149"/>
              <a:gd name="connsiteY157" fmla="*/ 2105400 h 2344739"/>
              <a:gd name="connsiteX158" fmla="*/ 4060102 w 12193149"/>
              <a:gd name="connsiteY158" fmla="*/ 2105618 h 2344739"/>
              <a:gd name="connsiteX159" fmla="*/ 4043512 w 12193149"/>
              <a:gd name="connsiteY159" fmla="*/ 2103997 h 2344739"/>
              <a:gd name="connsiteX160" fmla="*/ 4038145 w 12193149"/>
              <a:gd name="connsiteY160" fmla="*/ 2101563 h 2344739"/>
              <a:gd name="connsiteX161" fmla="*/ 4036511 w 12193149"/>
              <a:gd name="connsiteY161" fmla="*/ 2097896 h 2344739"/>
              <a:gd name="connsiteX162" fmla="*/ 4034926 w 12193149"/>
              <a:gd name="connsiteY162" fmla="*/ 2098131 h 2344739"/>
              <a:gd name="connsiteX163" fmla="*/ 4005686 w 12193149"/>
              <a:gd name="connsiteY163" fmla="*/ 2085563 h 2344739"/>
              <a:gd name="connsiteX164" fmla="*/ 3937994 w 12193149"/>
              <a:gd name="connsiteY164" fmla="*/ 2068106 h 2344739"/>
              <a:gd name="connsiteX165" fmla="*/ 3898423 w 12193149"/>
              <a:gd name="connsiteY165" fmla="*/ 2062451 h 2344739"/>
              <a:gd name="connsiteX166" fmla="*/ 3790908 w 12193149"/>
              <a:gd name="connsiteY166" fmla="*/ 2042213 h 2344739"/>
              <a:gd name="connsiteX167" fmla="*/ 3683661 w 12193149"/>
              <a:gd name="connsiteY167" fmla="*/ 2018290 h 2344739"/>
              <a:gd name="connsiteX168" fmla="*/ 3611183 w 12193149"/>
              <a:gd name="connsiteY168" fmla="*/ 1986019 h 2344739"/>
              <a:gd name="connsiteX169" fmla="*/ 3605003 w 12193149"/>
              <a:gd name="connsiteY169" fmla="*/ 1987381 h 2344739"/>
              <a:gd name="connsiteX170" fmla="*/ 3595884 w 12193149"/>
              <a:gd name="connsiteY170" fmla="*/ 1987545 h 2344739"/>
              <a:gd name="connsiteX171" fmla="*/ 3595649 w 12193149"/>
              <a:gd name="connsiteY171" fmla="*/ 1987276 h 2344739"/>
              <a:gd name="connsiteX172" fmla="*/ 3587126 w 12193149"/>
              <a:gd name="connsiteY172" fmla="*/ 1987966 h 2344739"/>
              <a:gd name="connsiteX173" fmla="*/ 3537283 w 12193149"/>
              <a:gd name="connsiteY173" fmla="*/ 1978267 h 2344739"/>
              <a:gd name="connsiteX174" fmla="*/ 3474371 w 12193149"/>
              <a:gd name="connsiteY174" fmla="*/ 1974606 h 2344739"/>
              <a:gd name="connsiteX175" fmla="*/ 3401876 w 12193149"/>
              <a:gd name="connsiteY175" fmla="*/ 1962558 h 2344739"/>
              <a:gd name="connsiteX176" fmla="*/ 3365036 w 12193149"/>
              <a:gd name="connsiteY176" fmla="*/ 1979510 h 2344739"/>
              <a:gd name="connsiteX177" fmla="*/ 3345174 w 12193149"/>
              <a:gd name="connsiteY177" fmla="*/ 1981192 h 2344739"/>
              <a:gd name="connsiteX178" fmla="*/ 3342846 w 12193149"/>
              <a:gd name="connsiteY178" fmla="*/ 1980217 h 2344739"/>
              <a:gd name="connsiteX179" fmla="*/ 3263504 w 12193149"/>
              <a:gd name="connsiteY179" fmla="*/ 1986094 h 2344739"/>
              <a:gd name="connsiteX180" fmla="*/ 3143704 w 12193149"/>
              <a:gd name="connsiteY180" fmla="*/ 1993869 h 2344739"/>
              <a:gd name="connsiteX181" fmla="*/ 3031439 w 12193149"/>
              <a:gd name="connsiteY181" fmla="*/ 1996512 h 2344739"/>
              <a:gd name="connsiteX182" fmla="*/ 2782717 w 12193149"/>
              <a:gd name="connsiteY182" fmla="*/ 2018333 h 2344739"/>
              <a:gd name="connsiteX183" fmla="*/ 2647675 w 12193149"/>
              <a:gd name="connsiteY183" fmla="*/ 2028869 h 2344739"/>
              <a:gd name="connsiteX184" fmla="*/ 2569176 w 12193149"/>
              <a:gd name="connsiteY184" fmla="*/ 2002628 h 2344739"/>
              <a:gd name="connsiteX185" fmla="*/ 2444403 w 12193149"/>
              <a:gd name="connsiteY185" fmla="*/ 2016529 h 2344739"/>
              <a:gd name="connsiteX186" fmla="*/ 2316260 w 12193149"/>
              <a:gd name="connsiteY186" fmla="*/ 2024996 h 2344739"/>
              <a:gd name="connsiteX187" fmla="*/ 2209726 w 12193149"/>
              <a:gd name="connsiteY187" fmla="*/ 2019763 h 2344739"/>
              <a:gd name="connsiteX188" fmla="*/ 2095813 w 12193149"/>
              <a:gd name="connsiteY188" fmla="*/ 2003052 h 2344739"/>
              <a:gd name="connsiteX189" fmla="*/ 1998504 w 12193149"/>
              <a:gd name="connsiteY189" fmla="*/ 1995032 h 2344739"/>
              <a:gd name="connsiteX190" fmla="*/ 1929320 w 12193149"/>
              <a:gd name="connsiteY190" fmla="*/ 2016977 h 2344739"/>
              <a:gd name="connsiteX191" fmla="*/ 1922798 w 12193149"/>
              <a:gd name="connsiteY191" fmla="*/ 2012146 h 2344739"/>
              <a:gd name="connsiteX192" fmla="*/ 1874228 w 12193149"/>
              <a:gd name="connsiteY192" fmla="*/ 2013741 h 2344739"/>
              <a:gd name="connsiteX193" fmla="*/ 1787803 w 12193149"/>
              <a:gd name="connsiteY193" fmla="*/ 2041363 h 2344739"/>
              <a:gd name="connsiteX194" fmla="*/ 1739352 w 12193149"/>
              <a:gd name="connsiteY194" fmla="*/ 2036312 h 2344739"/>
              <a:gd name="connsiteX195" fmla="*/ 1676219 w 12193149"/>
              <a:gd name="connsiteY195" fmla="*/ 2019963 h 2344739"/>
              <a:gd name="connsiteX196" fmla="*/ 1609817 w 12193149"/>
              <a:gd name="connsiteY196" fmla="*/ 2013066 h 2344739"/>
              <a:gd name="connsiteX197" fmla="*/ 1497258 w 12193149"/>
              <a:gd name="connsiteY197" fmla="*/ 1987476 h 2344739"/>
              <a:gd name="connsiteX198" fmla="*/ 1151127 w 12193149"/>
              <a:gd name="connsiteY198" fmla="*/ 1938041 h 2344739"/>
              <a:gd name="connsiteX199" fmla="*/ 859417 w 12193149"/>
              <a:gd name="connsiteY199" fmla="*/ 1928608 h 2344739"/>
              <a:gd name="connsiteX200" fmla="*/ 838688 w 12193149"/>
              <a:gd name="connsiteY200" fmla="*/ 1929821 h 2344739"/>
              <a:gd name="connsiteX201" fmla="*/ 817957 w 12193149"/>
              <a:gd name="connsiteY201" fmla="*/ 1927857 h 2344739"/>
              <a:gd name="connsiteX202" fmla="*/ 812654 w 12193149"/>
              <a:gd name="connsiteY202" fmla="*/ 1930751 h 2344739"/>
              <a:gd name="connsiteX203" fmla="*/ 721195 w 12193149"/>
              <a:gd name="connsiteY203" fmla="*/ 1929661 h 2344739"/>
              <a:gd name="connsiteX204" fmla="*/ 720890 w 12193149"/>
              <a:gd name="connsiteY204" fmla="*/ 1928399 h 2344739"/>
              <a:gd name="connsiteX205" fmla="*/ 710023 w 12193149"/>
              <a:gd name="connsiteY205" fmla="*/ 1922722 h 2344739"/>
              <a:gd name="connsiteX206" fmla="*/ 597940 w 12193149"/>
              <a:gd name="connsiteY206" fmla="*/ 1879864 h 2344739"/>
              <a:gd name="connsiteX207" fmla="*/ 579683 w 12193149"/>
              <a:gd name="connsiteY207" fmla="*/ 1877212 h 2344739"/>
              <a:gd name="connsiteX208" fmla="*/ 572865 w 12193149"/>
              <a:gd name="connsiteY208" fmla="*/ 1877401 h 2344739"/>
              <a:gd name="connsiteX209" fmla="*/ 446247 w 12193149"/>
              <a:gd name="connsiteY209" fmla="*/ 1839371 h 2344739"/>
              <a:gd name="connsiteX210" fmla="*/ 405163 w 12193149"/>
              <a:gd name="connsiteY210" fmla="*/ 1833548 h 2344739"/>
              <a:gd name="connsiteX211" fmla="*/ 293583 w 12193149"/>
              <a:gd name="connsiteY211" fmla="*/ 1812852 h 2344739"/>
              <a:gd name="connsiteX212" fmla="*/ 119529 w 12193149"/>
              <a:gd name="connsiteY212" fmla="*/ 1761047 h 2344739"/>
              <a:gd name="connsiteX213" fmla="*/ 16674 w 12193149"/>
              <a:gd name="connsiteY213" fmla="*/ 1758191 h 2344739"/>
              <a:gd name="connsiteX214" fmla="*/ 1150 w 12193149"/>
              <a:gd name="connsiteY214" fmla="*/ 1752722 h 2344739"/>
              <a:gd name="connsiteX215" fmla="*/ 1148 w 12193149"/>
              <a:gd name="connsiteY215" fmla="*/ 222213 h 2344739"/>
              <a:gd name="connsiteX216" fmla="*/ 1148 w 12193149"/>
              <a:gd name="connsiteY216" fmla="*/ 0 h 234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Lst>
            <a:rect l="l" t="t" r="r" b="b"/>
            <a:pathLst>
              <a:path w="12193149" h="2344739">
                <a:moveTo>
                  <a:pt x="1148" y="0"/>
                </a:moveTo>
                <a:lnTo>
                  <a:pt x="12193148" y="0"/>
                </a:lnTo>
                <a:cubicBezTo>
                  <a:pt x="12193148" y="193246"/>
                  <a:pt x="12193149" y="386493"/>
                  <a:pt x="12193149" y="579739"/>
                </a:cubicBezTo>
                <a:lnTo>
                  <a:pt x="12185986" y="584189"/>
                </a:lnTo>
                <a:cubicBezTo>
                  <a:pt x="12156393" y="577430"/>
                  <a:pt x="12176978" y="588328"/>
                  <a:pt x="12156363" y="597366"/>
                </a:cubicBezTo>
                <a:cubicBezTo>
                  <a:pt x="12172308" y="611308"/>
                  <a:pt x="12127905" y="602876"/>
                  <a:pt x="12139215" y="623179"/>
                </a:cubicBezTo>
                <a:cubicBezTo>
                  <a:pt x="12135103" y="624180"/>
                  <a:pt x="12130766" y="624512"/>
                  <a:pt x="12126327" y="624690"/>
                </a:cubicBezTo>
                <a:lnTo>
                  <a:pt x="12124007" y="624794"/>
                </a:lnTo>
                <a:lnTo>
                  <a:pt x="12116854" y="628608"/>
                </a:lnTo>
                <a:lnTo>
                  <a:pt x="12099497" y="628139"/>
                </a:lnTo>
                <a:cubicBezTo>
                  <a:pt x="12095162" y="629804"/>
                  <a:pt x="12090978" y="632365"/>
                  <a:pt x="12087073" y="636341"/>
                </a:cubicBezTo>
                <a:cubicBezTo>
                  <a:pt x="12078890" y="656743"/>
                  <a:pt x="12040481" y="653846"/>
                  <a:pt x="12031073" y="680009"/>
                </a:cubicBezTo>
                <a:cubicBezTo>
                  <a:pt x="12026399" y="688254"/>
                  <a:pt x="12004497" y="705355"/>
                  <a:pt x="11995833" y="703458"/>
                </a:cubicBezTo>
                <a:cubicBezTo>
                  <a:pt x="11990333" y="705967"/>
                  <a:pt x="11986699" y="712045"/>
                  <a:pt x="11979717" y="708161"/>
                </a:cubicBezTo>
                <a:cubicBezTo>
                  <a:pt x="11970382" y="704240"/>
                  <a:pt x="11963763" y="727262"/>
                  <a:pt x="11959046" y="717558"/>
                </a:cubicBezTo>
                <a:lnTo>
                  <a:pt x="11920454" y="730883"/>
                </a:lnTo>
                <a:cubicBezTo>
                  <a:pt x="11919152" y="737943"/>
                  <a:pt x="11912619" y="740145"/>
                  <a:pt x="11903656" y="742426"/>
                </a:cubicBezTo>
                <a:lnTo>
                  <a:pt x="11895048" y="744791"/>
                </a:lnTo>
                <a:lnTo>
                  <a:pt x="11891968" y="755729"/>
                </a:lnTo>
                <a:cubicBezTo>
                  <a:pt x="11881074" y="746401"/>
                  <a:pt x="11884523" y="777742"/>
                  <a:pt x="11870776" y="777816"/>
                </a:cubicBezTo>
                <a:lnTo>
                  <a:pt x="11813376" y="797659"/>
                </a:lnTo>
                <a:lnTo>
                  <a:pt x="11590693" y="963777"/>
                </a:lnTo>
                <a:cubicBezTo>
                  <a:pt x="11550201" y="990714"/>
                  <a:pt x="11542649" y="940770"/>
                  <a:pt x="11506817" y="1033623"/>
                </a:cubicBezTo>
                <a:cubicBezTo>
                  <a:pt x="11450023" y="1089460"/>
                  <a:pt x="11337127" y="1190174"/>
                  <a:pt x="11280332" y="1223571"/>
                </a:cubicBezTo>
                <a:cubicBezTo>
                  <a:pt x="11267547" y="1231171"/>
                  <a:pt x="11229147" y="1296589"/>
                  <a:pt x="11228309" y="1276236"/>
                </a:cubicBezTo>
                <a:cubicBezTo>
                  <a:pt x="11223950" y="1278203"/>
                  <a:pt x="11220761" y="1277680"/>
                  <a:pt x="11218087" y="1275961"/>
                </a:cubicBezTo>
                <a:lnTo>
                  <a:pt x="11217184" y="1275018"/>
                </a:lnTo>
                <a:lnTo>
                  <a:pt x="11188885" y="1292383"/>
                </a:lnTo>
                <a:lnTo>
                  <a:pt x="11184501" y="1292525"/>
                </a:lnTo>
                <a:lnTo>
                  <a:pt x="11166854" y="1306612"/>
                </a:lnTo>
                <a:lnTo>
                  <a:pt x="11157311" y="1312414"/>
                </a:lnTo>
                <a:lnTo>
                  <a:pt x="11155496" y="1317097"/>
                </a:lnTo>
                <a:cubicBezTo>
                  <a:pt x="11153045" y="1320465"/>
                  <a:pt x="11148902" y="1323112"/>
                  <a:pt x="11140961" y="1324115"/>
                </a:cubicBezTo>
                <a:lnTo>
                  <a:pt x="11138961" y="1323772"/>
                </a:lnTo>
                <a:lnTo>
                  <a:pt x="11128208" y="1333832"/>
                </a:lnTo>
                <a:cubicBezTo>
                  <a:pt x="11124962" y="1337814"/>
                  <a:pt x="11122359" y="1342287"/>
                  <a:pt x="11120691" y="1347424"/>
                </a:cubicBezTo>
                <a:cubicBezTo>
                  <a:pt x="11081770" y="1370685"/>
                  <a:pt x="10952581" y="1444106"/>
                  <a:pt x="10894683" y="1473399"/>
                </a:cubicBezTo>
                <a:cubicBezTo>
                  <a:pt x="10861781" y="1488434"/>
                  <a:pt x="10817803" y="1508886"/>
                  <a:pt x="10773300" y="1523191"/>
                </a:cubicBezTo>
                <a:cubicBezTo>
                  <a:pt x="10733414" y="1567419"/>
                  <a:pt x="10677791" y="1526735"/>
                  <a:pt x="10627668" y="1559229"/>
                </a:cubicBezTo>
                <a:cubicBezTo>
                  <a:pt x="10590276" y="1542103"/>
                  <a:pt x="10613693" y="1562282"/>
                  <a:pt x="10581895" y="1568689"/>
                </a:cubicBezTo>
                <a:cubicBezTo>
                  <a:pt x="10597733" y="1591656"/>
                  <a:pt x="10540912" y="1568241"/>
                  <a:pt x="10547790" y="1598423"/>
                </a:cubicBezTo>
                <a:cubicBezTo>
                  <a:pt x="10541784" y="1598632"/>
                  <a:pt x="10535750" y="1597886"/>
                  <a:pt x="10529643" y="1596907"/>
                </a:cubicBezTo>
                <a:lnTo>
                  <a:pt x="10526446" y="1596411"/>
                </a:lnTo>
                <a:lnTo>
                  <a:pt x="10515129" y="1599537"/>
                </a:lnTo>
                <a:lnTo>
                  <a:pt x="10491735" y="1594156"/>
                </a:lnTo>
                <a:cubicBezTo>
                  <a:pt x="10485147" y="1595190"/>
                  <a:pt x="10478389" y="1597459"/>
                  <a:pt x="10471418" y="1601693"/>
                </a:cubicBezTo>
                <a:cubicBezTo>
                  <a:pt x="10451763" y="1626665"/>
                  <a:pt x="10400774" y="1612276"/>
                  <a:pt x="10377042" y="1644598"/>
                </a:cubicBezTo>
                <a:cubicBezTo>
                  <a:pt x="10367240" y="1654315"/>
                  <a:pt x="10330319" y="1671126"/>
                  <a:pt x="10319338" y="1666221"/>
                </a:cubicBezTo>
                <a:cubicBezTo>
                  <a:pt x="10310813" y="1668060"/>
                  <a:pt x="10303331" y="1675173"/>
                  <a:pt x="10295467" y="1668079"/>
                </a:cubicBezTo>
                <a:cubicBezTo>
                  <a:pt x="10284420" y="1660290"/>
                  <a:pt x="10265794" y="1689186"/>
                  <a:pt x="10263443" y="1674948"/>
                </a:cubicBezTo>
                <a:lnTo>
                  <a:pt x="10205418" y="1682149"/>
                </a:lnTo>
                <a:cubicBezTo>
                  <a:pt x="10200696" y="1691209"/>
                  <a:pt x="10190895" y="1692356"/>
                  <a:pt x="10177759" y="1692943"/>
                </a:cubicBezTo>
                <a:lnTo>
                  <a:pt x="10165070" y="1693739"/>
                </a:lnTo>
                <a:lnTo>
                  <a:pt x="10156308" y="1707487"/>
                </a:lnTo>
                <a:cubicBezTo>
                  <a:pt x="10145406" y="1692057"/>
                  <a:pt x="10136981" y="1734810"/>
                  <a:pt x="10118267" y="1731142"/>
                </a:cubicBezTo>
                <a:lnTo>
                  <a:pt x="10083317" y="1743296"/>
                </a:lnTo>
                <a:cubicBezTo>
                  <a:pt x="10075718" y="1741227"/>
                  <a:pt x="10048011" y="1742555"/>
                  <a:pt x="10040388" y="1741632"/>
                </a:cubicBezTo>
                <a:cubicBezTo>
                  <a:pt x="9999609" y="1751733"/>
                  <a:pt x="9985545" y="1752223"/>
                  <a:pt x="9961167" y="1757147"/>
                </a:cubicBezTo>
                <a:cubicBezTo>
                  <a:pt x="9920131" y="1757289"/>
                  <a:pt x="9889892" y="1754090"/>
                  <a:pt x="9848940" y="1763915"/>
                </a:cubicBezTo>
                <a:lnTo>
                  <a:pt x="9729457" y="1784122"/>
                </a:lnTo>
                <a:cubicBezTo>
                  <a:pt x="9676207" y="1774536"/>
                  <a:pt x="9631235" y="1799759"/>
                  <a:pt x="9613704" y="1812371"/>
                </a:cubicBezTo>
                <a:cubicBezTo>
                  <a:pt x="9548152" y="1826647"/>
                  <a:pt x="9410970" y="1863993"/>
                  <a:pt x="9338590" y="1869293"/>
                </a:cubicBezTo>
                <a:lnTo>
                  <a:pt x="9232518" y="1893149"/>
                </a:lnTo>
                <a:lnTo>
                  <a:pt x="9156690" y="1903228"/>
                </a:lnTo>
                <a:lnTo>
                  <a:pt x="9054601" y="1910755"/>
                </a:lnTo>
                <a:lnTo>
                  <a:pt x="9006634" y="1914040"/>
                </a:lnTo>
                <a:lnTo>
                  <a:pt x="9006349" y="1913800"/>
                </a:lnTo>
                <a:cubicBezTo>
                  <a:pt x="9004294" y="1913580"/>
                  <a:pt x="9001475" y="1913908"/>
                  <a:pt x="8997380" y="1915011"/>
                </a:cubicBezTo>
                <a:lnTo>
                  <a:pt x="8991542" y="1917072"/>
                </a:lnTo>
                <a:lnTo>
                  <a:pt x="8975485" y="1920298"/>
                </a:lnTo>
                <a:lnTo>
                  <a:pt x="8969159" y="1919598"/>
                </a:lnTo>
                <a:lnTo>
                  <a:pt x="8964196" y="1917373"/>
                </a:lnTo>
                <a:cubicBezTo>
                  <a:pt x="8955841" y="1925324"/>
                  <a:pt x="8956668" y="1934272"/>
                  <a:pt x="8930136" y="1914185"/>
                </a:cubicBezTo>
                <a:cubicBezTo>
                  <a:pt x="8899182" y="1915205"/>
                  <a:pt x="8790451" y="1929860"/>
                  <a:pt x="8753592" y="1933417"/>
                </a:cubicBezTo>
                <a:cubicBezTo>
                  <a:pt x="8720970" y="1944137"/>
                  <a:pt x="8749345" y="1930476"/>
                  <a:pt x="8708995" y="1935518"/>
                </a:cubicBezTo>
                <a:cubicBezTo>
                  <a:pt x="8672757" y="1955053"/>
                  <a:pt x="8640293" y="1938613"/>
                  <a:pt x="8597219" y="1944090"/>
                </a:cubicBezTo>
                <a:lnTo>
                  <a:pt x="8526378" y="1929248"/>
                </a:lnTo>
                <a:lnTo>
                  <a:pt x="8512131" y="1935163"/>
                </a:lnTo>
                <a:lnTo>
                  <a:pt x="8507315" y="1938164"/>
                </a:lnTo>
                <a:cubicBezTo>
                  <a:pt x="8503797" y="1939941"/>
                  <a:pt x="8501196" y="1940752"/>
                  <a:pt x="8499116" y="1940902"/>
                </a:cubicBezTo>
                <a:lnTo>
                  <a:pt x="8498742" y="1940723"/>
                </a:lnTo>
                <a:lnTo>
                  <a:pt x="8491397" y="1943773"/>
                </a:lnTo>
                <a:lnTo>
                  <a:pt x="8368330" y="1957815"/>
                </a:lnTo>
                <a:cubicBezTo>
                  <a:pt x="8363173" y="1959840"/>
                  <a:pt x="8358881" y="1959492"/>
                  <a:pt x="8354947" y="1958009"/>
                </a:cubicBezTo>
                <a:lnTo>
                  <a:pt x="8321252" y="1974587"/>
                </a:lnTo>
                <a:lnTo>
                  <a:pt x="8315581" y="1974913"/>
                </a:lnTo>
                <a:lnTo>
                  <a:pt x="8296322" y="1988808"/>
                </a:lnTo>
                <a:lnTo>
                  <a:pt x="8285424" y="1994631"/>
                </a:lnTo>
                <a:lnTo>
                  <a:pt x="8284298" y="1999074"/>
                </a:lnTo>
                <a:cubicBezTo>
                  <a:pt x="8281994" y="2002319"/>
                  <a:pt x="8277300" y="2004967"/>
                  <a:pt x="8267224" y="2006249"/>
                </a:cubicBezTo>
                <a:lnTo>
                  <a:pt x="8264525" y="2006019"/>
                </a:lnTo>
                <a:lnTo>
                  <a:pt x="8253181" y="2015862"/>
                </a:lnTo>
                <a:cubicBezTo>
                  <a:pt x="8250007" y="2019712"/>
                  <a:pt x="8247795" y="2023994"/>
                  <a:pt x="8246982" y="2028854"/>
                </a:cubicBezTo>
                <a:cubicBezTo>
                  <a:pt x="8182975" y="2025947"/>
                  <a:pt x="8148279" y="2060069"/>
                  <a:pt x="8091420" y="2075015"/>
                </a:cubicBezTo>
                <a:cubicBezTo>
                  <a:pt x="8026616" y="2098157"/>
                  <a:pt x="7968218" y="2119393"/>
                  <a:pt x="7906555" y="2116988"/>
                </a:cubicBezTo>
                <a:cubicBezTo>
                  <a:pt x="7836267" y="2131900"/>
                  <a:pt x="7782114" y="2134131"/>
                  <a:pt x="7719893" y="2142703"/>
                </a:cubicBezTo>
                <a:lnTo>
                  <a:pt x="7615495" y="2139232"/>
                </a:lnTo>
                <a:lnTo>
                  <a:pt x="7528691" y="2145060"/>
                </a:lnTo>
                <a:lnTo>
                  <a:pt x="7520719" y="2147613"/>
                </a:lnTo>
                <a:cubicBezTo>
                  <a:pt x="7515141" y="2148952"/>
                  <a:pt x="7511320" y="2149302"/>
                  <a:pt x="7508559" y="2148948"/>
                </a:cubicBezTo>
                <a:lnTo>
                  <a:pt x="7508188" y="2148621"/>
                </a:lnTo>
                <a:lnTo>
                  <a:pt x="7496943" y="2150573"/>
                </a:lnTo>
                <a:lnTo>
                  <a:pt x="7219707" y="2156680"/>
                </a:lnTo>
                <a:lnTo>
                  <a:pt x="7202249" y="2161230"/>
                </a:lnTo>
                <a:lnTo>
                  <a:pt x="7198152" y="2166588"/>
                </a:lnTo>
                <a:cubicBezTo>
                  <a:pt x="7193259" y="2170111"/>
                  <a:pt x="7185654" y="2172250"/>
                  <a:pt x="7171956" y="2171236"/>
                </a:cubicBezTo>
                <a:lnTo>
                  <a:pt x="7098136" y="2183464"/>
                </a:lnTo>
                <a:cubicBezTo>
                  <a:pt x="7062296" y="2184442"/>
                  <a:pt x="7051336" y="2185419"/>
                  <a:pt x="7019644" y="2183090"/>
                </a:cubicBezTo>
                <a:cubicBezTo>
                  <a:pt x="6938675" y="2194028"/>
                  <a:pt x="6944793" y="2218194"/>
                  <a:pt x="6905294" y="2212596"/>
                </a:cubicBezTo>
                <a:cubicBezTo>
                  <a:pt x="6873070" y="2207388"/>
                  <a:pt x="6789137" y="2226462"/>
                  <a:pt x="6709370" y="2240551"/>
                </a:cubicBezTo>
                <a:cubicBezTo>
                  <a:pt x="6650254" y="2250006"/>
                  <a:pt x="6629253" y="2264107"/>
                  <a:pt x="6550602" y="2269327"/>
                </a:cubicBezTo>
                <a:cubicBezTo>
                  <a:pt x="6473302" y="2313417"/>
                  <a:pt x="6410843" y="2289694"/>
                  <a:pt x="6318708" y="2316127"/>
                </a:cubicBezTo>
                <a:cubicBezTo>
                  <a:pt x="6298698" y="2331649"/>
                  <a:pt x="6210439" y="2314456"/>
                  <a:pt x="6169822" y="2318214"/>
                </a:cubicBezTo>
                <a:cubicBezTo>
                  <a:pt x="6129203" y="2321972"/>
                  <a:pt x="6091688" y="2335520"/>
                  <a:pt x="6074996" y="2338676"/>
                </a:cubicBezTo>
                <a:lnTo>
                  <a:pt x="6069677" y="2337139"/>
                </a:lnTo>
                <a:lnTo>
                  <a:pt x="6049786" y="2337822"/>
                </a:lnTo>
                <a:lnTo>
                  <a:pt x="6042433" y="2329473"/>
                </a:lnTo>
                <a:lnTo>
                  <a:pt x="6011238" y="2324380"/>
                </a:lnTo>
                <a:cubicBezTo>
                  <a:pt x="5999830" y="2323793"/>
                  <a:pt x="5971276" y="2324706"/>
                  <a:pt x="5958523" y="2328024"/>
                </a:cubicBezTo>
                <a:lnTo>
                  <a:pt x="5760067" y="2343716"/>
                </a:lnTo>
                <a:lnTo>
                  <a:pt x="5628108" y="2344739"/>
                </a:lnTo>
                <a:lnTo>
                  <a:pt x="5472054" y="2330719"/>
                </a:lnTo>
                <a:cubicBezTo>
                  <a:pt x="5479284" y="2317691"/>
                  <a:pt x="5440157" y="2331757"/>
                  <a:pt x="5433909" y="2319466"/>
                </a:cubicBezTo>
                <a:cubicBezTo>
                  <a:pt x="5430517" y="2309434"/>
                  <a:pt x="5392976" y="2304750"/>
                  <a:pt x="5382817" y="2301764"/>
                </a:cubicBezTo>
                <a:lnTo>
                  <a:pt x="5262912" y="2281347"/>
                </a:lnTo>
                <a:cubicBezTo>
                  <a:pt x="5252746" y="2281163"/>
                  <a:pt x="5231699" y="2272853"/>
                  <a:pt x="5224109" y="2270223"/>
                </a:cubicBezTo>
                <a:lnTo>
                  <a:pt x="5175808" y="2267233"/>
                </a:lnTo>
                <a:lnTo>
                  <a:pt x="5157702" y="2260010"/>
                </a:lnTo>
                <a:lnTo>
                  <a:pt x="5143747" y="2256610"/>
                </a:lnTo>
                <a:lnTo>
                  <a:pt x="5140744" y="2254509"/>
                </a:lnTo>
                <a:cubicBezTo>
                  <a:pt x="5135026" y="2250469"/>
                  <a:pt x="5129229" y="2246658"/>
                  <a:pt x="5122807" y="2243656"/>
                </a:cubicBezTo>
                <a:cubicBezTo>
                  <a:pt x="5109467" y="2272275"/>
                  <a:pt x="5066004" y="2222839"/>
                  <a:pt x="5066938" y="2250227"/>
                </a:cubicBezTo>
                <a:cubicBezTo>
                  <a:pt x="5029345" y="2238711"/>
                  <a:pt x="5040096" y="2267800"/>
                  <a:pt x="5012662" y="2233846"/>
                </a:cubicBezTo>
                <a:cubicBezTo>
                  <a:pt x="4938174" y="2234229"/>
                  <a:pt x="4917504" y="2247236"/>
                  <a:pt x="4841589" y="2209829"/>
                </a:cubicBezTo>
                <a:cubicBezTo>
                  <a:pt x="4807890" y="2193187"/>
                  <a:pt x="4785258" y="2182041"/>
                  <a:pt x="4763595" y="2182061"/>
                </a:cubicBezTo>
                <a:cubicBezTo>
                  <a:pt x="4742475" y="2177561"/>
                  <a:pt x="4730631" y="2174738"/>
                  <a:pt x="4724334" y="2173047"/>
                </a:cubicBezTo>
                <a:lnTo>
                  <a:pt x="4722324" y="2172298"/>
                </a:lnTo>
                <a:lnTo>
                  <a:pt x="4723259" y="2172087"/>
                </a:lnTo>
                <a:cubicBezTo>
                  <a:pt x="4722296" y="2171445"/>
                  <a:pt x="4719415" y="2170839"/>
                  <a:pt x="4718350" y="2170817"/>
                </a:cubicBezTo>
                <a:lnTo>
                  <a:pt x="4722324" y="2172298"/>
                </a:lnTo>
                <a:lnTo>
                  <a:pt x="4716674" y="2173573"/>
                </a:lnTo>
                <a:cubicBezTo>
                  <a:pt x="4681300" y="2166617"/>
                  <a:pt x="4525895" y="2165809"/>
                  <a:pt x="4516962" y="2163671"/>
                </a:cubicBezTo>
                <a:cubicBezTo>
                  <a:pt x="4458971" y="2150559"/>
                  <a:pt x="4463810" y="2149818"/>
                  <a:pt x="4429691" y="2153020"/>
                </a:cubicBezTo>
                <a:cubicBezTo>
                  <a:pt x="4424455" y="2156391"/>
                  <a:pt x="4370126" y="2150097"/>
                  <a:pt x="4364023" y="2151674"/>
                </a:cubicBezTo>
                <a:lnTo>
                  <a:pt x="4318114" y="2158289"/>
                </a:lnTo>
                <a:lnTo>
                  <a:pt x="4316258" y="2156948"/>
                </a:lnTo>
                <a:cubicBezTo>
                  <a:pt x="4307275" y="2153577"/>
                  <a:pt x="4301145" y="2153578"/>
                  <a:pt x="4296292" y="2155069"/>
                </a:cubicBezTo>
                <a:lnTo>
                  <a:pt x="4291212" y="2157986"/>
                </a:lnTo>
                <a:lnTo>
                  <a:pt x="4277290" y="2157740"/>
                </a:lnTo>
                <a:lnTo>
                  <a:pt x="4249265" y="2160064"/>
                </a:lnTo>
                <a:lnTo>
                  <a:pt x="4203199" y="2157269"/>
                </a:lnTo>
                <a:cubicBezTo>
                  <a:pt x="4203096" y="2156849"/>
                  <a:pt x="4202995" y="2156430"/>
                  <a:pt x="4202893" y="2156010"/>
                </a:cubicBezTo>
                <a:cubicBezTo>
                  <a:pt x="4201267" y="2153173"/>
                  <a:pt x="4198292" y="2151054"/>
                  <a:pt x="4192396" y="2150376"/>
                </a:cubicBezTo>
                <a:cubicBezTo>
                  <a:pt x="4205365" y="2133087"/>
                  <a:pt x="4162425" y="2134982"/>
                  <a:pt x="4143893" y="2134511"/>
                </a:cubicBezTo>
                <a:cubicBezTo>
                  <a:pt x="4125868" y="2127445"/>
                  <a:pt x="4100250" y="2113865"/>
                  <a:pt x="4084245" y="2107978"/>
                </a:cubicBezTo>
                <a:lnTo>
                  <a:pt x="4075694" y="2107143"/>
                </a:lnTo>
                <a:cubicBezTo>
                  <a:pt x="4075655" y="2107042"/>
                  <a:pt x="4075614" y="2106943"/>
                  <a:pt x="4075575" y="2106844"/>
                </a:cubicBezTo>
                <a:cubicBezTo>
                  <a:pt x="4073829" y="2106060"/>
                  <a:pt x="4071057" y="2105559"/>
                  <a:pt x="4066658" y="2105400"/>
                </a:cubicBezTo>
                <a:lnTo>
                  <a:pt x="4060102" y="2105618"/>
                </a:lnTo>
                <a:lnTo>
                  <a:pt x="4043512" y="2103997"/>
                </a:lnTo>
                <a:lnTo>
                  <a:pt x="4038145" y="2101563"/>
                </a:lnTo>
                <a:lnTo>
                  <a:pt x="4036511" y="2097896"/>
                </a:lnTo>
                <a:lnTo>
                  <a:pt x="4034926" y="2098131"/>
                </a:lnTo>
                <a:cubicBezTo>
                  <a:pt x="4022576" y="2102995"/>
                  <a:pt x="4018025" y="2111371"/>
                  <a:pt x="4005686" y="2085563"/>
                </a:cubicBezTo>
                <a:lnTo>
                  <a:pt x="3937994" y="2068106"/>
                </a:lnTo>
                <a:cubicBezTo>
                  <a:pt x="3921658" y="2075830"/>
                  <a:pt x="3909686" y="2071141"/>
                  <a:pt x="3898423" y="2062451"/>
                </a:cubicBezTo>
                <a:cubicBezTo>
                  <a:pt x="3862243" y="2062947"/>
                  <a:pt x="3830779" y="2049077"/>
                  <a:pt x="3790908" y="2042213"/>
                </a:cubicBezTo>
                <a:cubicBezTo>
                  <a:pt x="3742158" y="2027507"/>
                  <a:pt x="3726280" y="2025530"/>
                  <a:pt x="3683661" y="2018290"/>
                </a:cubicBezTo>
                <a:lnTo>
                  <a:pt x="3611183" y="1986019"/>
                </a:lnTo>
                <a:lnTo>
                  <a:pt x="3605003" y="1987381"/>
                </a:lnTo>
                <a:cubicBezTo>
                  <a:pt x="3600731" y="1988000"/>
                  <a:pt x="3597877" y="1988000"/>
                  <a:pt x="3595884" y="1987545"/>
                </a:cubicBezTo>
                <a:lnTo>
                  <a:pt x="3595649" y="1987276"/>
                </a:lnTo>
                <a:lnTo>
                  <a:pt x="3587126" y="1987966"/>
                </a:lnTo>
                <a:cubicBezTo>
                  <a:pt x="3572774" y="1989757"/>
                  <a:pt x="3550540" y="1975558"/>
                  <a:pt x="3537283" y="1978267"/>
                </a:cubicBezTo>
                <a:cubicBezTo>
                  <a:pt x="3515092" y="1973971"/>
                  <a:pt x="3489773" y="1980236"/>
                  <a:pt x="3474371" y="1974606"/>
                </a:cubicBezTo>
                <a:lnTo>
                  <a:pt x="3401876" y="1962558"/>
                </a:lnTo>
                <a:lnTo>
                  <a:pt x="3365036" y="1979510"/>
                </a:lnTo>
                <a:cubicBezTo>
                  <a:pt x="3361007" y="1981808"/>
                  <a:pt x="3355145" y="1982886"/>
                  <a:pt x="3345174" y="1981192"/>
                </a:cubicBezTo>
                <a:lnTo>
                  <a:pt x="3342846" y="1980217"/>
                </a:lnTo>
                <a:cubicBezTo>
                  <a:pt x="3337528" y="1982688"/>
                  <a:pt x="3296694" y="1983818"/>
                  <a:pt x="3263504" y="1986094"/>
                </a:cubicBezTo>
                <a:cubicBezTo>
                  <a:pt x="3210873" y="1988435"/>
                  <a:pt x="3204538" y="1996407"/>
                  <a:pt x="3143704" y="1993869"/>
                </a:cubicBezTo>
                <a:cubicBezTo>
                  <a:pt x="3083839" y="1995098"/>
                  <a:pt x="3073438" y="2001104"/>
                  <a:pt x="3031439" y="1996512"/>
                </a:cubicBezTo>
                <a:lnTo>
                  <a:pt x="2782717" y="2018333"/>
                </a:lnTo>
                <a:cubicBezTo>
                  <a:pt x="2720447" y="2045988"/>
                  <a:pt x="2718750" y="2015419"/>
                  <a:pt x="2647675" y="2028869"/>
                </a:cubicBezTo>
                <a:cubicBezTo>
                  <a:pt x="2583664" y="1968934"/>
                  <a:pt x="2609849" y="2007202"/>
                  <a:pt x="2569176" y="2002628"/>
                </a:cubicBezTo>
                <a:lnTo>
                  <a:pt x="2444403" y="2016529"/>
                </a:lnTo>
                <a:cubicBezTo>
                  <a:pt x="2412730" y="2033089"/>
                  <a:pt x="2355175" y="2003000"/>
                  <a:pt x="2316260" y="2024996"/>
                </a:cubicBezTo>
                <a:cubicBezTo>
                  <a:pt x="2277148" y="2025534"/>
                  <a:pt x="2234330" y="2021339"/>
                  <a:pt x="2209726" y="2019763"/>
                </a:cubicBezTo>
                <a:cubicBezTo>
                  <a:pt x="2172984" y="2016106"/>
                  <a:pt x="2131016" y="2007174"/>
                  <a:pt x="2095813" y="2003052"/>
                </a:cubicBezTo>
                <a:cubicBezTo>
                  <a:pt x="2078687" y="2016661"/>
                  <a:pt x="2046700" y="1994357"/>
                  <a:pt x="1998504" y="1995032"/>
                </a:cubicBezTo>
                <a:cubicBezTo>
                  <a:pt x="1979851" y="2010679"/>
                  <a:pt x="1965997" y="1995296"/>
                  <a:pt x="1929320" y="2016977"/>
                </a:cubicBezTo>
                <a:cubicBezTo>
                  <a:pt x="1927506" y="2015185"/>
                  <a:pt x="1925308" y="2013558"/>
                  <a:pt x="1922798" y="2012146"/>
                </a:cubicBezTo>
                <a:cubicBezTo>
                  <a:pt x="1908224" y="2003952"/>
                  <a:pt x="1886476" y="2004665"/>
                  <a:pt x="1874228" y="2013741"/>
                </a:cubicBezTo>
                <a:cubicBezTo>
                  <a:pt x="1844711" y="2028500"/>
                  <a:pt x="1815838" y="2036277"/>
                  <a:pt x="1787803" y="2041363"/>
                </a:cubicBezTo>
                <a:lnTo>
                  <a:pt x="1739352" y="2036312"/>
                </a:lnTo>
                <a:cubicBezTo>
                  <a:pt x="1720756" y="2032746"/>
                  <a:pt x="1697809" y="2023837"/>
                  <a:pt x="1676219" y="2019963"/>
                </a:cubicBezTo>
                <a:cubicBezTo>
                  <a:pt x="1653856" y="2018758"/>
                  <a:pt x="1629782" y="2025363"/>
                  <a:pt x="1609817" y="2013066"/>
                </a:cubicBezTo>
                <a:cubicBezTo>
                  <a:pt x="1570834" y="2001390"/>
                  <a:pt x="1525521" y="2021545"/>
                  <a:pt x="1497258" y="1987476"/>
                </a:cubicBezTo>
                <a:cubicBezTo>
                  <a:pt x="1419429" y="1972767"/>
                  <a:pt x="1265224" y="1952754"/>
                  <a:pt x="1151127" y="1938041"/>
                </a:cubicBezTo>
                <a:cubicBezTo>
                  <a:pt x="1044820" y="1928230"/>
                  <a:pt x="911490" y="1929978"/>
                  <a:pt x="859417" y="1928608"/>
                </a:cubicBezTo>
                <a:lnTo>
                  <a:pt x="838688" y="1929821"/>
                </a:lnTo>
                <a:cubicBezTo>
                  <a:pt x="829380" y="1926412"/>
                  <a:pt x="823010" y="1926387"/>
                  <a:pt x="817957" y="1927857"/>
                </a:cubicBezTo>
                <a:lnTo>
                  <a:pt x="812654" y="1930751"/>
                </a:lnTo>
                <a:lnTo>
                  <a:pt x="721195" y="1929661"/>
                </a:lnTo>
                <a:cubicBezTo>
                  <a:pt x="721095" y="1929241"/>
                  <a:pt x="720991" y="1928820"/>
                  <a:pt x="720890" y="1928399"/>
                </a:cubicBezTo>
                <a:cubicBezTo>
                  <a:pt x="719222" y="1925556"/>
                  <a:pt x="716144" y="1923424"/>
                  <a:pt x="710023" y="1922722"/>
                </a:cubicBezTo>
                <a:cubicBezTo>
                  <a:pt x="689532" y="1914633"/>
                  <a:pt x="619665" y="1887450"/>
                  <a:pt x="597940" y="1879864"/>
                </a:cubicBezTo>
                <a:cubicBezTo>
                  <a:pt x="587430" y="1879265"/>
                  <a:pt x="583862" y="1877622"/>
                  <a:pt x="579683" y="1877212"/>
                </a:cubicBezTo>
                <a:lnTo>
                  <a:pt x="572865" y="1877401"/>
                </a:lnTo>
                <a:cubicBezTo>
                  <a:pt x="550627" y="1871095"/>
                  <a:pt x="474197" y="1846680"/>
                  <a:pt x="446247" y="1839371"/>
                </a:cubicBezTo>
                <a:cubicBezTo>
                  <a:pt x="429213" y="1847023"/>
                  <a:pt x="416808" y="1842285"/>
                  <a:pt x="405163" y="1833548"/>
                </a:cubicBezTo>
                <a:cubicBezTo>
                  <a:pt x="367566" y="1833890"/>
                  <a:pt x="334968" y="1819885"/>
                  <a:pt x="293583" y="1812852"/>
                </a:cubicBezTo>
                <a:lnTo>
                  <a:pt x="119529" y="1761047"/>
                </a:lnTo>
                <a:cubicBezTo>
                  <a:pt x="73377" y="1751937"/>
                  <a:pt x="36403" y="1759579"/>
                  <a:pt x="16674" y="1758191"/>
                </a:cubicBezTo>
                <a:lnTo>
                  <a:pt x="1150" y="1752722"/>
                </a:lnTo>
                <a:cubicBezTo>
                  <a:pt x="-1438" y="1496726"/>
                  <a:pt x="1148" y="514333"/>
                  <a:pt x="1148" y="222213"/>
                </a:cubicBezTo>
                <a:lnTo>
                  <a:pt x="1148" y="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432F758E-61A2-1947-D27F-FC20730448C4}"/>
              </a:ext>
            </a:extLst>
          </p:cNvPr>
          <p:cNvSpPr>
            <a:spLocks noGrp="1"/>
          </p:cNvSpPr>
          <p:nvPr>
            <p:ph type="title"/>
          </p:nvPr>
        </p:nvSpPr>
        <p:spPr>
          <a:xfrm>
            <a:off x="1050879" y="609601"/>
            <a:ext cx="9810604" cy="1216024"/>
          </a:xfrm>
          <a:solidFill>
            <a:srgbClr val="0070C0"/>
          </a:solidFill>
        </p:spPr>
        <p:txBody>
          <a:bodyPr>
            <a:normAutofit/>
          </a:bodyPr>
          <a:lstStyle/>
          <a:p>
            <a:r>
              <a:rPr lang="en-US" dirty="0">
                <a:solidFill>
                  <a:schemeClr val="bg1"/>
                </a:solidFill>
              </a:rPr>
              <a:t>Importance of Predicting Match Outcomes:</a:t>
            </a:r>
            <a:endParaRPr lang="en-AU" dirty="0">
              <a:solidFill>
                <a:schemeClr val="bg1"/>
              </a:solidFill>
            </a:endParaRPr>
          </a:p>
        </p:txBody>
      </p:sp>
      <p:graphicFrame>
        <p:nvGraphicFramePr>
          <p:cNvPr id="16" name="Content Placeholder 2">
            <a:extLst>
              <a:ext uri="{FF2B5EF4-FFF2-40B4-BE49-F238E27FC236}">
                <a16:creationId xmlns:a16="http://schemas.microsoft.com/office/drawing/2014/main" id="{9F7A761C-95F6-570F-73B8-5D900F75EA4A}"/>
              </a:ext>
            </a:extLst>
          </p:cNvPr>
          <p:cNvGraphicFramePr>
            <a:graphicFrameLocks noGrp="1"/>
          </p:cNvGraphicFramePr>
          <p:nvPr>
            <p:ph idx="1"/>
            <p:extLst>
              <p:ext uri="{D42A27DB-BD31-4B8C-83A1-F6EECF244321}">
                <p14:modId xmlns:p14="http://schemas.microsoft.com/office/powerpoint/2010/main" val="2539555250"/>
              </p:ext>
            </p:extLst>
          </p:nvPr>
        </p:nvGraphicFramePr>
        <p:xfrm>
          <a:off x="1050925" y="2586251"/>
          <a:ext cx="10064998" cy="36621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06744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23E547B5-89CF-4EC0-96DE-25771AED07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B3437C99-FC8E-4311-B48A-F0C4C329B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940161" cy="6857999"/>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19BADF9-AE79-65AF-64D4-5734AF9DF07A}"/>
              </a:ext>
            </a:extLst>
          </p:cNvPr>
          <p:cNvSpPr>
            <a:spLocks noGrp="1"/>
          </p:cNvSpPr>
          <p:nvPr>
            <p:ph type="title"/>
          </p:nvPr>
        </p:nvSpPr>
        <p:spPr>
          <a:xfrm>
            <a:off x="447675" y="609601"/>
            <a:ext cx="5257800" cy="1216024"/>
          </a:xfrm>
        </p:spPr>
        <p:txBody>
          <a:bodyPr>
            <a:normAutofit/>
          </a:bodyPr>
          <a:lstStyle/>
          <a:p>
            <a:pPr>
              <a:lnSpc>
                <a:spcPct val="100000"/>
              </a:lnSpc>
            </a:pPr>
            <a:r>
              <a:rPr lang="en-AU" sz="2400" dirty="0"/>
              <a:t>Steps involved (</a:t>
            </a:r>
            <a:r>
              <a:rPr lang="en-AU" sz="1800" i="1" dirty="0"/>
              <a:t>Visual Studio code</a:t>
            </a:r>
            <a:r>
              <a:rPr lang="en-AU" sz="2400" dirty="0"/>
              <a:t>) </a:t>
            </a:r>
          </a:p>
        </p:txBody>
      </p:sp>
      <p:sp>
        <p:nvSpPr>
          <p:cNvPr id="19" name="Content Placeholder 2">
            <a:extLst>
              <a:ext uri="{FF2B5EF4-FFF2-40B4-BE49-F238E27FC236}">
                <a16:creationId xmlns:a16="http://schemas.microsoft.com/office/drawing/2014/main" id="{DC04A93D-EAE3-8C39-433D-CBA808E11CE3}"/>
              </a:ext>
            </a:extLst>
          </p:cNvPr>
          <p:cNvSpPr>
            <a:spLocks noGrp="1"/>
          </p:cNvSpPr>
          <p:nvPr>
            <p:ph idx="1"/>
          </p:nvPr>
        </p:nvSpPr>
        <p:spPr>
          <a:xfrm>
            <a:off x="1050879" y="2163685"/>
            <a:ext cx="3875963" cy="4107020"/>
          </a:xfrm>
        </p:spPr>
        <p:txBody>
          <a:bodyPr>
            <a:normAutofit lnSpcReduction="10000"/>
          </a:bodyPr>
          <a:lstStyle/>
          <a:p>
            <a:pPr marL="457200" lvl="0" indent="-457200">
              <a:lnSpc>
                <a:spcPct val="90000"/>
              </a:lnSpc>
              <a:buFont typeface="+mj-lt"/>
              <a:buAutoNum type="arabicPeriod"/>
            </a:pPr>
            <a:r>
              <a:rPr lang="en-AU" sz="1900" baseline="0" dirty="0"/>
              <a:t>Importing the Libraries</a:t>
            </a:r>
            <a:endParaRPr lang="en-US" sz="1900" dirty="0"/>
          </a:p>
          <a:p>
            <a:pPr marL="457200" lvl="0" indent="-457200">
              <a:lnSpc>
                <a:spcPct val="90000"/>
              </a:lnSpc>
              <a:buFont typeface="+mj-lt"/>
              <a:buAutoNum type="arabicPeriod"/>
            </a:pPr>
            <a:r>
              <a:rPr lang="en-US" sz="1900" baseline="0" dirty="0"/>
              <a:t>Read and Load the Data from multiple csv</a:t>
            </a:r>
            <a:endParaRPr lang="en-US" sz="1900" dirty="0"/>
          </a:p>
          <a:p>
            <a:pPr marL="457200" lvl="0" indent="-457200">
              <a:lnSpc>
                <a:spcPct val="90000"/>
              </a:lnSpc>
              <a:buFont typeface="+mj-lt"/>
              <a:buAutoNum type="arabicPeriod"/>
            </a:pPr>
            <a:r>
              <a:rPr lang="en-US" sz="1900" baseline="0" dirty="0"/>
              <a:t>Exploring and Analyzing the data</a:t>
            </a:r>
            <a:endParaRPr lang="en-US" sz="1900" dirty="0"/>
          </a:p>
          <a:p>
            <a:pPr marL="457200" lvl="0" indent="-457200">
              <a:lnSpc>
                <a:spcPct val="90000"/>
              </a:lnSpc>
              <a:buFont typeface="+mj-lt"/>
              <a:buAutoNum type="arabicPeriod"/>
            </a:pPr>
            <a:r>
              <a:rPr lang="en-US" sz="1900" baseline="0" dirty="0"/>
              <a:t>Data Preprocessing</a:t>
            </a:r>
            <a:endParaRPr lang="en-US" sz="1900" dirty="0"/>
          </a:p>
          <a:p>
            <a:pPr marL="457200" lvl="0" indent="-457200">
              <a:lnSpc>
                <a:spcPct val="90000"/>
              </a:lnSpc>
              <a:buFont typeface="+mj-lt"/>
              <a:buAutoNum type="arabicPeriod"/>
            </a:pPr>
            <a:r>
              <a:rPr lang="en-US" sz="1900" baseline="0" dirty="0"/>
              <a:t>Splitting Data into Train  and Test Sets</a:t>
            </a:r>
            <a:endParaRPr lang="en-US" sz="1900" dirty="0"/>
          </a:p>
          <a:p>
            <a:pPr marL="457200" lvl="0" indent="-457200">
              <a:lnSpc>
                <a:spcPct val="90000"/>
              </a:lnSpc>
              <a:buFont typeface="+mj-lt"/>
              <a:buAutoNum type="arabicPeriod"/>
            </a:pPr>
            <a:r>
              <a:rPr lang="en-US" sz="1900" baseline="0" dirty="0"/>
              <a:t>Data Science Model Implementation</a:t>
            </a:r>
            <a:endParaRPr lang="en-US" sz="1900" dirty="0"/>
          </a:p>
          <a:p>
            <a:pPr marL="457200" lvl="0" indent="-457200">
              <a:lnSpc>
                <a:spcPct val="90000"/>
              </a:lnSpc>
              <a:buFont typeface="+mj-lt"/>
              <a:buAutoNum type="arabicPeriod"/>
            </a:pPr>
            <a:r>
              <a:rPr lang="en-US" sz="1900" baseline="0" dirty="0"/>
              <a:t>Building the Interface</a:t>
            </a:r>
            <a:endParaRPr lang="en-US" sz="1900" dirty="0"/>
          </a:p>
          <a:p>
            <a:pPr marL="457200" lvl="0" indent="-457200">
              <a:lnSpc>
                <a:spcPct val="90000"/>
              </a:lnSpc>
              <a:buFont typeface="+mj-lt"/>
              <a:buAutoNum type="arabicPeriod"/>
            </a:pPr>
            <a:r>
              <a:rPr lang="en-US" sz="1900" baseline="0" dirty="0"/>
              <a:t>Deploying the webpage</a:t>
            </a:r>
            <a:endParaRPr lang="en-US" sz="1900" dirty="0"/>
          </a:p>
          <a:p>
            <a:pPr>
              <a:lnSpc>
                <a:spcPct val="90000"/>
              </a:lnSpc>
            </a:pPr>
            <a:endParaRPr lang="en-AU" sz="1900" dirty="0"/>
          </a:p>
        </p:txBody>
      </p:sp>
      <p:pic>
        <p:nvPicPr>
          <p:cNvPr id="20" name="Picture 19" descr="101010 data lines to infinity">
            <a:extLst>
              <a:ext uri="{FF2B5EF4-FFF2-40B4-BE49-F238E27FC236}">
                <a16:creationId xmlns:a16="http://schemas.microsoft.com/office/drawing/2014/main" id="{171C4E7B-0B31-994B-DA64-7326C08D33DF}"/>
              </a:ext>
            </a:extLst>
          </p:cNvPr>
          <p:cNvPicPr>
            <a:picLocks noChangeAspect="1"/>
          </p:cNvPicPr>
          <p:nvPr/>
        </p:nvPicPr>
        <p:blipFill rotWithShape="1">
          <a:blip r:embed="rId2"/>
          <a:srcRect l="17289" r="17290" b="1"/>
          <a:stretch/>
        </p:blipFill>
        <p:spPr>
          <a:xfrm>
            <a:off x="5251840" y="10"/>
            <a:ext cx="6940161" cy="6868876"/>
          </a:xfrm>
          <a:custGeom>
            <a:avLst/>
            <a:gdLst/>
            <a:ahLst/>
            <a:cxnLst/>
            <a:rect l="l" t="t" r="r" b="b"/>
            <a:pathLst>
              <a:path w="6940161" h="6857999">
                <a:moveTo>
                  <a:pt x="857190" y="0"/>
                </a:moveTo>
                <a:lnTo>
                  <a:pt x="6940161" y="0"/>
                </a:lnTo>
                <a:lnTo>
                  <a:pt x="6940161" y="6857999"/>
                </a:lnTo>
                <a:lnTo>
                  <a:pt x="496459" y="6857999"/>
                </a:lnTo>
                <a:lnTo>
                  <a:pt x="486507" y="6839466"/>
                </a:lnTo>
                <a:cubicBezTo>
                  <a:pt x="477389" y="6820641"/>
                  <a:pt x="471173" y="6801859"/>
                  <a:pt x="480078" y="6795812"/>
                </a:cubicBezTo>
                <a:cubicBezTo>
                  <a:pt x="475408" y="6761382"/>
                  <a:pt x="493736" y="6723009"/>
                  <a:pt x="482330" y="6676796"/>
                </a:cubicBezTo>
                <a:cubicBezTo>
                  <a:pt x="479519" y="6617030"/>
                  <a:pt x="476161" y="6634511"/>
                  <a:pt x="469648" y="6539722"/>
                </a:cubicBezTo>
                <a:cubicBezTo>
                  <a:pt x="459969" y="6498384"/>
                  <a:pt x="496382" y="6456575"/>
                  <a:pt x="477855" y="6433501"/>
                </a:cubicBezTo>
                <a:cubicBezTo>
                  <a:pt x="464018" y="6378655"/>
                  <a:pt x="442310" y="6325849"/>
                  <a:pt x="414008" y="6271586"/>
                </a:cubicBezTo>
                <a:cubicBezTo>
                  <a:pt x="378091" y="6226697"/>
                  <a:pt x="377466" y="6140798"/>
                  <a:pt x="299660" y="6080454"/>
                </a:cubicBezTo>
                <a:cubicBezTo>
                  <a:pt x="268606" y="6014324"/>
                  <a:pt x="244498" y="5964143"/>
                  <a:pt x="221239" y="5913249"/>
                </a:cubicBezTo>
                <a:cubicBezTo>
                  <a:pt x="210139" y="5897439"/>
                  <a:pt x="175369" y="5809427"/>
                  <a:pt x="160103" y="5775094"/>
                </a:cubicBezTo>
                <a:cubicBezTo>
                  <a:pt x="87298" y="5686529"/>
                  <a:pt x="103897" y="5672717"/>
                  <a:pt x="87873" y="5573809"/>
                </a:cubicBezTo>
                <a:cubicBezTo>
                  <a:pt x="76224" y="5541231"/>
                  <a:pt x="76748" y="5525076"/>
                  <a:pt x="57933" y="5490695"/>
                </a:cubicBezTo>
                <a:lnTo>
                  <a:pt x="30889" y="5398377"/>
                </a:lnTo>
                <a:lnTo>
                  <a:pt x="34140" y="5390971"/>
                </a:lnTo>
                <a:lnTo>
                  <a:pt x="35928" y="5390229"/>
                </a:lnTo>
                <a:lnTo>
                  <a:pt x="16968" y="5309266"/>
                </a:lnTo>
                <a:cubicBezTo>
                  <a:pt x="13970" y="5303642"/>
                  <a:pt x="-917" y="5289094"/>
                  <a:pt x="2490" y="5276920"/>
                </a:cubicBezTo>
                <a:lnTo>
                  <a:pt x="24907" y="5208159"/>
                </a:lnTo>
                <a:lnTo>
                  <a:pt x="31839" y="5162682"/>
                </a:lnTo>
                <a:cubicBezTo>
                  <a:pt x="28501" y="5155528"/>
                  <a:pt x="24609" y="5048935"/>
                  <a:pt x="18796" y="5043371"/>
                </a:cubicBezTo>
                <a:cubicBezTo>
                  <a:pt x="54584" y="4976689"/>
                  <a:pt x="5001" y="4985095"/>
                  <a:pt x="14358" y="4908985"/>
                </a:cubicBezTo>
                <a:cubicBezTo>
                  <a:pt x="17201" y="4816358"/>
                  <a:pt x="5675" y="4749418"/>
                  <a:pt x="4769" y="4643799"/>
                </a:cubicBezTo>
                <a:cubicBezTo>
                  <a:pt x="4111" y="4581455"/>
                  <a:pt x="-7137" y="4509050"/>
                  <a:pt x="7402" y="4395547"/>
                </a:cubicBezTo>
                <a:cubicBezTo>
                  <a:pt x="11591" y="4330720"/>
                  <a:pt x="28535" y="4313913"/>
                  <a:pt x="23462" y="4274064"/>
                </a:cubicBezTo>
                <a:cubicBezTo>
                  <a:pt x="22995" y="4245538"/>
                  <a:pt x="22530" y="4217012"/>
                  <a:pt x="22063" y="4188486"/>
                </a:cubicBezTo>
                <a:lnTo>
                  <a:pt x="24672" y="4170100"/>
                </a:lnTo>
                <a:lnTo>
                  <a:pt x="34973" y="4166123"/>
                </a:lnTo>
                <a:lnTo>
                  <a:pt x="26424" y="4120096"/>
                </a:lnTo>
                <a:cubicBezTo>
                  <a:pt x="28986" y="4109871"/>
                  <a:pt x="49338" y="4079429"/>
                  <a:pt x="47886" y="4066698"/>
                </a:cubicBezTo>
                <a:cubicBezTo>
                  <a:pt x="26522" y="4022850"/>
                  <a:pt x="34453" y="4030338"/>
                  <a:pt x="47327" y="3969172"/>
                </a:cubicBezTo>
                <a:cubicBezTo>
                  <a:pt x="40297" y="3948973"/>
                  <a:pt x="40044" y="3857354"/>
                  <a:pt x="53093" y="3844350"/>
                </a:cubicBezTo>
                <a:cubicBezTo>
                  <a:pt x="55739" y="3830819"/>
                  <a:pt x="50778" y="3815585"/>
                  <a:pt x="64866" y="3808459"/>
                </a:cubicBezTo>
                <a:cubicBezTo>
                  <a:pt x="81775" y="3797121"/>
                  <a:pt x="54599" y="3752382"/>
                  <a:pt x="74864" y="3757643"/>
                </a:cubicBezTo>
                <a:cubicBezTo>
                  <a:pt x="56224" y="3725828"/>
                  <a:pt x="74270" y="3660981"/>
                  <a:pt x="82640" y="3632606"/>
                </a:cubicBezTo>
                <a:cubicBezTo>
                  <a:pt x="85981" y="3582255"/>
                  <a:pt x="88778" y="3571708"/>
                  <a:pt x="89222" y="3534990"/>
                </a:cubicBezTo>
                <a:cubicBezTo>
                  <a:pt x="92019" y="3533125"/>
                  <a:pt x="80706" y="3481126"/>
                  <a:pt x="79835" y="3454133"/>
                </a:cubicBezTo>
                <a:cubicBezTo>
                  <a:pt x="78963" y="3427139"/>
                  <a:pt x="96173" y="3390611"/>
                  <a:pt x="83991" y="3373027"/>
                </a:cubicBezTo>
                <a:cubicBezTo>
                  <a:pt x="80767" y="3298527"/>
                  <a:pt x="69808" y="3290617"/>
                  <a:pt x="62958" y="3222737"/>
                </a:cubicBezTo>
                <a:cubicBezTo>
                  <a:pt x="59618" y="3146284"/>
                  <a:pt x="39695" y="3184007"/>
                  <a:pt x="49209" y="3118188"/>
                </a:cubicBezTo>
                <a:cubicBezTo>
                  <a:pt x="65221" y="3109217"/>
                  <a:pt x="85573" y="3024732"/>
                  <a:pt x="78480" y="3003808"/>
                </a:cubicBezTo>
                <a:cubicBezTo>
                  <a:pt x="78037" y="2966753"/>
                  <a:pt x="77812" y="2989870"/>
                  <a:pt x="77566" y="2944921"/>
                </a:cubicBezTo>
                <a:lnTo>
                  <a:pt x="94406" y="2877744"/>
                </a:lnTo>
                <a:cubicBezTo>
                  <a:pt x="87936" y="2880724"/>
                  <a:pt x="108480" y="2822146"/>
                  <a:pt x="108051" y="2807161"/>
                </a:cubicBezTo>
                <a:cubicBezTo>
                  <a:pt x="110507" y="2775643"/>
                  <a:pt x="80880" y="2769288"/>
                  <a:pt x="107377" y="2752347"/>
                </a:cubicBezTo>
                <a:lnTo>
                  <a:pt x="114975" y="2748299"/>
                </a:lnTo>
                <a:cubicBezTo>
                  <a:pt x="115205" y="2745962"/>
                  <a:pt x="115434" y="2743625"/>
                  <a:pt x="115663" y="2741288"/>
                </a:cubicBezTo>
                <a:cubicBezTo>
                  <a:pt x="115098" y="2737657"/>
                  <a:pt x="112995" y="2735847"/>
                  <a:pt x="107929" y="2737160"/>
                </a:cubicBezTo>
                <a:cubicBezTo>
                  <a:pt x="126569" y="2705347"/>
                  <a:pt x="119693" y="2699356"/>
                  <a:pt x="122707" y="2659631"/>
                </a:cubicBezTo>
                <a:cubicBezTo>
                  <a:pt x="135394" y="2612127"/>
                  <a:pt x="120483" y="2628594"/>
                  <a:pt x="145471" y="2573336"/>
                </a:cubicBezTo>
                <a:cubicBezTo>
                  <a:pt x="156086" y="2559732"/>
                  <a:pt x="170382" y="2541339"/>
                  <a:pt x="170626" y="2528057"/>
                </a:cubicBezTo>
                <a:lnTo>
                  <a:pt x="202713" y="2489594"/>
                </a:lnTo>
                <a:cubicBezTo>
                  <a:pt x="203853" y="2487774"/>
                  <a:pt x="204248" y="2473350"/>
                  <a:pt x="203650" y="2468303"/>
                </a:cubicBezTo>
                <a:lnTo>
                  <a:pt x="223316" y="2460480"/>
                </a:lnTo>
                <a:lnTo>
                  <a:pt x="215120" y="2423535"/>
                </a:lnTo>
                <a:lnTo>
                  <a:pt x="223455" y="2404394"/>
                </a:lnTo>
                <a:cubicBezTo>
                  <a:pt x="243490" y="2392610"/>
                  <a:pt x="229596" y="2347474"/>
                  <a:pt x="238853" y="2324643"/>
                </a:cubicBezTo>
                <a:cubicBezTo>
                  <a:pt x="239504" y="2297698"/>
                  <a:pt x="266477" y="2284202"/>
                  <a:pt x="272463" y="2255535"/>
                </a:cubicBezTo>
                <a:cubicBezTo>
                  <a:pt x="290597" y="2249648"/>
                  <a:pt x="306594" y="2207828"/>
                  <a:pt x="294092" y="2184679"/>
                </a:cubicBezTo>
                <a:lnTo>
                  <a:pt x="323221" y="2093132"/>
                </a:lnTo>
                <a:cubicBezTo>
                  <a:pt x="348282" y="2084587"/>
                  <a:pt x="366071" y="1985868"/>
                  <a:pt x="377324" y="1950235"/>
                </a:cubicBezTo>
                <a:cubicBezTo>
                  <a:pt x="397581" y="1920183"/>
                  <a:pt x="445208" y="1898905"/>
                  <a:pt x="457649" y="1861568"/>
                </a:cubicBezTo>
                <a:cubicBezTo>
                  <a:pt x="464664" y="1810687"/>
                  <a:pt x="447457" y="1869507"/>
                  <a:pt x="451972" y="1809499"/>
                </a:cubicBezTo>
                <a:cubicBezTo>
                  <a:pt x="450982" y="1754297"/>
                  <a:pt x="465413" y="1767680"/>
                  <a:pt x="474550" y="1693716"/>
                </a:cubicBezTo>
                <a:cubicBezTo>
                  <a:pt x="473258" y="1654244"/>
                  <a:pt x="481626" y="1627007"/>
                  <a:pt x="481301" y="1605195"/>
                </a:cubicBezTo>
                <a:cubicBezTo>
                  <a:pt x="490491" y="1568952"/>
                  <a:pt x="493569" y="1564518"/>
                  <a:pt x="497837" y="1516217"/>
                </a:cubicBezTo>
                <a:cubicBezTo>
                  <a:pt x="503639" y="1488452"/>
                  <a:pt x="534082" y="1457870"/>
                  <a:pt x="513281" y="1429841"/>
                </a:cubicBezTo>
                <a:cubicBezTo>
                  <a:pt x="527326" y="1412325"/>
                  <a:pt x="570430" y="1413592"/>
                  <a:pt x="550104" y="1380081"/>
                </a:cubicBezTo>
                <a:cubicBezTo>
                  <a:pt x="575583" y="1394128"/>
                  <a:pt x="551452" y="1335176"/>
                  <a:pt x="574526" y="1334891"/>
                </a:cubicBezTo>
                <a:cubicBezTo>
                  <a:pt x="593486" y="1336427"/>
                  <a:pt x="633157" y="1194568"/>
                  <a:pt x="638123" y="1185551"/>
                </a:cubicBezTo>
                <a:cubicBezTo>
                  <a:pt x="647468" y="1149210"/>
                  <a:pt x="657504" y="1148087"/>
                  <a:pt x="664747" y="1111168"/>
                </a:cubicBezTo>
                <a:cubicBezTo>
                  <a:pt x="679107" y="1057226"/>
                  <a:pt x="652121" y="1022543"/>
                  <a:pt x="664913" y="993353"/>
                </a:cubicBezTo>
                <a:cubicBezTo>
                  <a:pt x="684189" y="960214"/>
                  <a:pt x="707497" y="867450"/>
                  <a:pt x="721256" y="813953"/>
                </a:cubicBezTo>
                <a:cubicBezTo>
                  <a:pt x="734607" y="746430"/>
                  <a:pt x="738988" y="666470"/>
                  <a:pt x="745023" y="588218"/>
                </a:cubicBezTo>
                <a:cubicBezTo>
                  <a:pt x="735393" y="475380"/>
                  <a:pt x="719076" y="536119"/>
                  <a:pt x="725253" y="376479"/>
                </a:cubicBezTo>
                <a:lnTo>
                  <a:pt x="735457" y="280992"/>
                </a:lnTo>
                <a:cubicBezTo>
                  <a:pt x="735270" y="276227"/>
                  <a:pt x="742007" y="223140"/>
                  <a:pt x="741820" y="218374"/>
                </a:cubicBezTo>
                <a:lnTo>
                  <a:pt x="735299" y="188178"/>
                </a:lnTo>
                <a:lnTo>
                  <a:pt x="764938" y="152404"/>
                </a:lnTo>
                <a:cubicBezTo>
                  <a:pt x="776066" y="136342"/>
                  <a:pt x="783668" y="122048"/>
                  <a:pt x="802071" y="91810"/>
                </a:cubicBezTo>
                <a:lnTo>
                  <a:pt x="849585" y="3016"/>
                </a:lnTo>
                <a:close/>
              </a:path>
            </a:pathLst>
          </a:custGeom>
        </p:spPr>
      </p:pic>
    </p:spTree>
    <p:extLst>
      <p:ext uri="{BB962C8B-B14F-4D97-AF65-F5344CB8AC3E}">
        <p14:creationId xmlns:p14="http://schemas.microsoft.com/office/powerpoint/2010/main" val="29428552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5">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B5C9D-F19C-EB40-648D-33F7DD1DB20A}"/>
              </a:ext>
            </a:extLst>
          </p:cNvPr>
          <p:cNvSpPr>
            <a:spLocks noGrp="1"/>
          </p:cNvSpPr>
          <p:nvPr>
            <p:ph type="title"/>
          </p:nvPr>
        </p:nvSpPr>
        <p:spPr>
          <a:xfrm>
            <a:off x="1050879" y="353085"/>
            <a:ext cx="9810604" cy="1222218"/>
          </a:xfrm>
        </p:spPr>
        <p:txBody>
          <a:bodyPr>
            <a:normAutofit fontScale="90000"/>
          </a:bodyPr>
          <a:lstStyle/>
          <a:p>
            <a:pPr lvl="0">
              <a:lnSpc>
                <a:spcPct val="90000"/>
              </a:lnSpc>
            </a:pPr>
            <a:r>
              <a:rPr lang="en-AU" sz="2800" baseline="0" dirty="0"/>
              <a:t>“Importing the Libraries” and</a:t>
            </a:r>
            <a:br>
              <a:rPr lang="en-US" sz="2800" dirty="0"/>
            </a:br>
            <a:r>
              <a:rPr lang="en-US" sz="2800" dirty="0"/>
              <a:t>“</a:t>
            </a:r>
            <a:r>
              <a:rPr lang="en-US" sz="2800" baseline="0" dirty="0"/>
              <a:t>Read &amp; Load the Data from csv</a:t>
            </a:r>
            <a:br>
              <a:rPr lang="en-US" sz="2800" dirty="0"/>
            </a:br>
            <a:endParaRPr lang="en-AU" dirty="0"/>
          </a:p>
        </p:txBody>
      </p:sp>
      <p:pic>
        <p:nvPicPr>
          <p:cNvPr id="5" name="Content Placeholder 4">
            <a:extLst>
              <a:ext uri="{FF2B5EF4-FFF2-40B4-BE49-F238E27FC236}">
                <a16:creationId xmlns:a16="http://schemas.microsoft.com/office/drawing/2014/main" id="{A61EC787-0A4E-AF90-EA80-E070D540EAB1}"/>
              </a:ext>
            </a:extLst>
          </p:cNvPr>
          <p:cNvPicPr>
            <a:picLocks noGrp="1" noChangeAspect="1"/>
          </p:cNvPicPr>
          <p:nvPr>
            <p:ph idx="1"/>
          </p:nvPr>
        </p:nvPicPr>
        <p:blipFill>
          <a:blip r:embed="rId2"/>
          <a:stretch>
            <a:fillRect/>
          </a:stretch>
        </p:blipFill>
        <p:spPr>
          <a:xfrm>
            <a:off x="422807" y="3320090"/>
            <a:ext cx="2480004" cy="1057213"/>
          </a:xfrm>
        </p:spPr>
      </p:pic>
      <p:pic>
        <p:nvPicPr>
          <p:cNvPr id="7" name="Picture 6">
            <a:extLst>
              <a:ext uri="{FF2B5EF4-FFF2-40B4-BE49-F238E27FC236}">
                <a16:creationId xmlns:a16="http://schemas.microsoft.com/office/drawing/2014/main" id="{68D1F437-D608-08CF-385E-9396B3A8E56E}"/>
              </a:ext>
            </a:extLst>
          </p:cNvPr>
          <p:cNvPicPr>
            <a:picLocks noChangeAspect="1"/>
          </p:cNvPicPr>
          <p:nvPr/>
        </p:nvPicPr>
        <p:blipFill>
          <a:blip r:embed="rId3"/>
          <a:stretch>
            <a:fillRect/>
          </a:stretch>
        </p:blipFill>
        <p:spPr>
          <a:xfrm>
            <a:off x="3712737" y="3320090"/>
            <a:ext cx="3879001" cy="1159898"/>
          </a:xfrm>
          <a:prstGeom prst="rect">
            <a:avLst/>
          </a:prstGeom>
        </p:spPr>
      </p:pic>
      <p:pic>
        <p:nvPicPr>
          <p:cNvPr id="9" name="Picture 8">
            <a:extLst>
              <a:ext uri="{FF2B5EF4-FFF2-40B4-BE49-F238E27FC236}">
                <a16:creationId xmlns:a16="http://schemas.microsoft.com/office/drawing/2014/main" id="{EA499265-83EC-B720-D23B-8A3054964FA6}"/>
              </a:ext>
            </a:extLst>
          </p:cNvPr>
          <p:cNvPicPr>
            <a:picLocks noChangeAspect="1"/>
          </p:cNvPicPr>
          <p:nvPr/>
        </p:nvPicPr>
        <p:blipFill>
          <a:blip r:embed="rId4"/>
          <a:stretch>
            <a:fillRect/>
          </a:stretch>
        </p:blipFill>
        <p:spPr>
          <a:xfrm>
            <a:off x="8678755" y="3320090"/>
            <a:ext cx="1933347" cy="856943"/>
          </a:xfrm>
          <a:prstGeom prst="rect">
            <a:avLst/>
          </a:prstGeom>
        </p:spPr>
      </p:pic>
      <p:sp>
        <p:nvSpPr>
          <p:cNvPr id="10" name="Callout: Down Arrow 9">
            <a:extLst>
              <a:ext uri="{FF2B5EF4-FFF2-40B4-BE49-F238E27FC236}">
                <a16:creationId xmlns:a16="http://schemas.microsoft.com/office/drawing/2014/main" id="{64C360EE-F731-A624-D2BE-9779917598CF}"/>
              </a:ext>
            </a:extLst>
          </p:cNvPr>
          <p:cNvSpPr/>
          <p:nvPr/>
        </p:nvSpPr>
        <p:spPr>
          <a:xfrm>
            <a:off x="552261" y="1820844"/>
            <a:ext cx="2006475" cy="1357746"/>
          </a:xfrm>
          <a:prstGeom prst="downArrowCallou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AU" dirty="0"/>
              <a:t>Data tools</a:t>
            </a:r>
          </a:p>
        </p:txBody>
      </p:sp>
      <p:sp>
        <p:nvSpPr>
          <p:cNvPr id="11" name="Callout: Down Arrow 10">
            <a:extLst>
              <a:ext uri="{FF2B5EF4-FFF2-40B4-BE49-F238E27FC236}">
                <a16:creationId xmlns:a16="http://schemas.microsoft.com/office/drawing/2014/main" id="{1D708DDC-A0BC-065A-AF4F-F72E3C5FD150}"/>
              </a:ext>
            </a:extLst>
          </p:cNvPr>
          <p:cNvSpPr/>
          <p:nvPr/>
        </p:nvSpPr>
        <p:spPr>
          <a:xfrm>
            <a:off x="4055952" y="1820844"/>
            <a:ext cx="3105339" cy="1357746"/>
          </a:xfrm>
          <a:prstGeom prst="downArrowCallou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AU" dirty="0"/>
              <a:t>Machine Learning</a:t>
            </a:r>
          </a:p>
        </p:txBody>
      </p:sp>
      <p:sp>
        <p:nvSpPr>
          <p:cNvPr id="12" name="Callout: Down Arrow 11">
            <a:extLst>
              <a:ext uri="{FF2B5EF4-FFF2-40B4-BE49-F238E27FC236}">
                <a16:creationId xmlns:a16="http://schemas.microsoft.com/office/drawing/2014/main" id="{81235BC5-A0F5-41A8-193B-55A47EF62CD7}"/>
              </a:ext>
            </a:extLst>
          </p:cNvPr>
          <p:cNvSpPr/>
          <p:nvPr/>
        </p:nvSpPr>
        <p:spPr>
          <a:xfrm>
            <a:off x="8658507" y="1820844"/>
            <a:ext cx="1791854" cy="1357746"/>
          </a:xfrm>
          <a:prstGeom prst="downArrowCallou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AU" dirty="0"/>
              <a:t>App.py</a:t>
            </a:r>
          </a:p>
        </p:txBody>
      </p:sp>
      <p:sp>
        <p:nvSpPr>
          <p:cNvPr id="13" name="Rectangle 12">
            <a:extLst>
              <a:ext uri="{FF2B5EF4-FFF2-40B4-BE49-F238E27FC236}">
                <a16:creationId xmlns:a16="http://schemas.microsoft.com/office/drawing/2014/main" id="{80ABFB8B-2EF3-27D7-37DF-871BC0FA4369}"/>
              </a:ext>
            </a:extLst>
          </p:cNvPr>
          <p:cNvSpPr/>
          <p:nvPr/>
        </p:nvSpPr>
        <p:spPr>
          <a:xfrm>
            <a:off x="422808" y="5042780"/>
            <a:ext cx="10189294" cy="135774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560070" lvl="1" indent="-285750">
              <a:buFont typeface="Arial" panose="020B0604020202020204" pitchFamily="34" charset="0"/>
              <a:buChar char="•"/>
            </a:pPr>
            <a:r>
              <a:rPr lang="en-US" sz="1800" dirty="0"/>
              <a:t>Matches.csv – Match by match data</a:t>
            </a:r>
          </a:p>
          <a:p>
            <a:pPr marL="560070" lvl="1" indent="-285750">
              <a:buFont typeface="Arial" panose="020B0604020202020204" pitchFamily="34" charset="0"/>
              <a:buChar char="•"/>
            </a:pPr>
            <a:r>
              <a:rPr lang="en-US" sz="1800" dirty="0"/>
              <a:t>Deliveries.csv – ball by ball data</a:t>
            </a:r>
          </a:p>
          <a:p>
            <a:pPr algn="ctr"/>
            <a:endParaRPr lang="en-AU" dirty="0"/>
          </a:p>
        </p:txBody>
      </p:sp>
    </p:spTree>
    <p:extLst>
      <p:ext uri="{BB962C8B-B14F-4D97-AF65-F5344CB8AC3E}">
        <p14:creationId xmlns:p14="http://schemas.microsoft.com/office/powerpoint/2010/main" val="26963426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3E547B5-89CF-4EC0-96DE-25771AED07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3437C99-FC8E-4311-B48A-F0C4C329B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940161" cy="6857999"/>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E7A04C1-68F1-CE09-2A41-9FA1679FDE5E}"/>
              </a:ext>
            </a:extLst>
          </p:cNvPr>
          <p:cNvSpPr>
            <a:spLocks noGrp="1"/>
          </p:cNvSpPr>
          <p:nvPr>
            <p:ph type="title"/>
          </p:nvPr>
        </p:nvSpPr>
        <p:spPr>
          <a:xfrm>
            <a:off x="1050879" y="609601"/>
            <a:ext cx="4476464" cy="1216024"/>
          </a:xfrm>
        </p:spPr>
        <p:txBody>
          <a:bodyPr>
            <a:normAutofit/>
          </a:bodyPr>
          <a:lstStyle/>
          <a:p>
            <a:pPr>
              <a:lnSpc>
                <a:spcPct val="100000"/>
              </a:lnSpc>
            </a:pPr>
            <a:r>
              <a:rPr lang="en-US" sz="2000" baseline="0" dirty="0"/>
              <a:t>Exploring and Analyzing the data</a:t>
            </a:r>
            <a:br>
              <a:rPr lang="en-US" sz="2000" dirty="0"/>
            </a:br>
            <a:endParaRPr lang="en-AU" sz="2000" dirty="0"/>
          </a:p>
        </p:txBody>
      </p:sp>
      <p:sp>
        <p:nvSpPr>
          <p:cNvPr id="3" name="Content Placeholder 2">
            <a:extLst>
              <a:ext uri="{FF2B5EF4-FFF2-40B4-BE49-F238E27FC236}">
                <a16:creationId xmlns:a16="http://schemas.microsoft.com/office/drawing/2014/main" id="{B4280302-F5AD-EEC7-7609-4C1257904B0B}"/>
              </a:ext>
            </a:extLst>
          </p:cNvPr>
          <p:cNvSpPr>
            <a:spLocks noGrp="1"/>
          </p:cNvSpPr>
          <p:nvPr>
            <p:ph idx="1"/>
          </p:nvPr>
        </p:nvSpPr>
        <p:spPr>
          <a:xfrm>
            <a:off x="1050879" y="2163685"/>
            <a:ext cx="3875963" cy="4107020"/>
          </a:xfrm>
        </p:spPr>
        <p:txBody>
          <a:bodyPr>
            <a:normAutofit/>
          </a:bodyPr>
          <a:lstStyle/>
          <a:p>
            <a:r>
              <a:rPr lang="en-AU" dirty="0"/>
              <a:t>Shape of our data</a:t>
            </a:r>
          </a:p>
          <a:p>
            <a:r>
              <a:rPr lang="en-AU" dirty="0"/>
              <a:t>Columns/features in data</a:t>
            </a:r>
          </a:p>
          <a:p>
            <a:r>
              <a:rPr lang="en-AU" dirty="0"/>
              <a:t>Length of the dataset</a:t>
            </a:r>
          </a:p>
          <a:p>
            <a:r>
              <a:rPr lang="en-AU" dirty="0"/>
              <a:t>Data information</a:t>
            </a:r>
          </a:p>
          <a:p>
            <a:r>
              <a:rPr lang="en-US" dirty="0"/>
              <a:t>Checking for null values matches</a:t>
            </a:r>
          </a:p>
          <a:p>
            <a:r>
              <a:rPr lang="en-US" dirty="0"/>
              <a:t>Checking unique values in required columns</a:t>
            </a:r>
          </a:p>
          <a:p>
            <a:endParaRPr lang="en-AU" dirty="0"/>
          </a:p>
        </p:txBody>
      </p:sp>
      <p:pic>
        <p:nvPicPr>
          <p:cNvPr id="5" name="Picture 4" descr="Graph">
            <a:extLst>
              <a:ext uri="{FF2B5EF4-FFF2-40B4-BE49-F238E27FC236}">
                <a16:creationId xmlns:a16="http://schemas.microsoft.com/office/drawing/2014/main" id="{51B5151C-719B-BBED-9C7A-65D492357DE4}"/>
              </a:ext>
            </a:extLst>
          </p:cNvPr>
          <p:cNvPicPr>
            <a:picLocks noChangeAspect="1"/>
          </p:cNvPicPr>
          <p:nvPr/>
        </p:nvPicPr>
        <p:blipFill rotWithShape="1">
          <a:blip r:embed="rId2"/>
          <a:srcRect l="12793" r="24060" b="2"/>
          <a:stretch/>
        </p:blipFill>
        <p:spPr>
          <a:xfrm>
            <a:off x="5251840" y="10"/>
            <a:ext cx="6940161" cy="6868876"/>
          </a:xfrm>
          <a:custGeom>
            <a:avLst/>
            <a:gdLst/>
            <a:ahLst/>
            <a:cxnLst/>
            <a:rect l="l" t="t" r="r" b="b"/>
            <a:pathLst>
              <a:path w="6940161" h="6857999">
                <a:moveTo>
                  <a:pt x="857190" y="0"/>
                </a:moveTo>
                <a:lnTo>
                  <a:pt x="6940161" y="0"/>
                </a:lnTo>
                <a:lnTo>
                  <a:pt x="6940161" y="6857999"/>
                </a:lnTo>
                <a:lnTo>
                  <a:pt x="496459" y="6857999"/>
                </a:lnTo>
                <a:lnTo>
                  <a:pt x="486507" y="6839466"/>
                </a:lnTo>
                <a:cubicBezTo>
                  <a:pt x="477389" y="6820641"/>
                  <a:pt x="471173" y="6801859"/>
                  <a:pt x="480078" y="6795812"/>
                </a:cubicBezTo>
                <a:cubicBezTo>
                  <a:pt x="475408" y="6761382"/>
                  <a:pt x="493736" y="6723009"/>
                  <a:pt x="482330" y="6676796"/>
                </a:cubicBezTo>
                <a:cubicBezTo>
                  <a:pt x="479519" y="6617030"/>
                  <a:pt x="476161" y="6634511"/>
                  <a:pt x="469648" y="6539722"/>
                </a:cubicBezTo>
                <a:cubicBezTo>
                  <a:pt x="459969" y="6498384"/>
                  <a:pt x="496382" y="6456575"/>
                  <a:pt x="477855" y="6433501"/>
                </a:cubicBezTo>
                <a:cubicBezTo>
                  <a:pt x="464018" y="6378655"/>
                  <a:pt x="442310" y="6325849"/>
                  <a:pt x="414008" y="6271586"/>
                </a:cubicBezTo>
                <a:cubicBezTo>
                  <a:pt x="378091" y="6226697"/>
                  <a:pt x="377466" y="6140798"/>
                  <a:pt x="299660" y="6080454"/>
                </a:cubicBezTo>
                <a:cubicBezTo>
                  <a:pt x="268606" y="6014324"/>
                  <a:pt x="244498" y="5964143"/>
                  <a:pt x="221239" y="5913249"/>
                </a:cubicBezTo>
                <a:cubicBezTo>
                  <a:pt x="210139" y="5897439"/>
                  <a:pt x="175369" y="5809427"/>
                  <a:pt x="160103" y="5775094"/>
                </a:cubicBezTo>
                <a:cubicBezTo>
                  <a:pt x="87298" y="5686529"/>
                  <a:pt x="103897" y="5672717"/>
                  <a:pt x="87873" y="5573809"/>
                </a:cubicBezTo>
                <a:cubicBezTo>
                  <a:pt x="76224" y="5541231"/>
                  <a:pt x="76748" y="5525076"/>
                  <a:pt x="57933" y="5490695"/>
                </a:cubicBezTo>
                <a:lnTo>
                  <a:pt x="30889" y="5398377"/>
                </a:lnTo>
                <a:lnTo>
                  <a:pt x="34140" y="5390971"/>
                </a:lnTo>
                <a:lnTo>
                  <a:pt x="35928" y="5390229"/>
                </a:lnTo>
                <a:lnTo>
                  <a:pt x="16968" y="5309266"/>
                </a:lnTo>
                <a:cubicBezTo>
                  <a:pt x="13970" y="5303642"/>
                  <a:pt x="-917" y="5289094"/>
                  <a:pt x="2490" y="5276920"/>
                </a:cubicBezTo>
                <a:lnTo>
                  <a:pt x="24907" y="5208159"/>
                </a:lnTo>
                <a:lnTo>
                  <a:pt x="31839" y="5162682"/>
                </a:lnTo>
                <a:cubicBezTo>
                  <a:pt x="28501" y="5155528"/>
                  <a:pt x="24609" y="5048935"/>
                  <a:pt x="18796" y="5043371"/>
                </a:cubicBezTo>
                <a:cubicBezTo>
                  <a:pt x="54584" y="4976689"/>
                  <a:pt x="5001" y="4985095"/>
                  <a:pt x="14358" y="4908985"/>
                </a:cubicBezTo>
                <a:cubicBezTo>
                  <a:pt x="17201" y="4816358"/>
                  <a:pt x="5675" y="4749418"/>
                  <a:pt x="4769" y="4643799"/>
                </a:cubicBezTo>
                <a:cubicBezTo>
                  <a:pt x="4111" y="4581455"/>
                  <a:pt x="-7137" y="4509050"/>
                  <a:pt x="7402" y="4395547"/>
                </a:cubicBezTo>
                <a:cubicBezTo>
                  <a:pt x="11591" y="4330720"/>
                  <a:pt x="28535" y="4313913"/>
                  <a:pt x="23462" y="4274064"/>
                </a:cubicBezTo>
                <a:cubicBezTo>
                  <a:pt x="22995" y="4245538"/>
                  <a:pt x="22530" y="4217012"/>
                  <a:pt x="22063" y="4188486"/>
                </a:cubicBezTo>
                <a:lnTo>
                  <a:pt x="24672" y="4170100"/>
                </a:lnTo>
                <a:lnTo>
                  <a:pt x="34973" y="4166123"/>
                </a:lnTo>
                <a:lnTo>
                  <a:pt x="26424" y="4120096"/>
                </a:lnTo>
                <a:cubicBezTo>
                  <a:pt x="28986" y="4109871"/>
                  <a:pt x="49338" y="4079429"/>
                  <a:pt x="47886" y="4066698"/>
                </a:cubicBezTo>
                <a:cubicBezTo>
                  <a:pt x="26522" y="4022850"/>
                  <a:pt x="34453" y="4030338"/>
                  <a:pt x="47327" y="3969172"/>
                </a:cubicBezTo>
                <a:cubicBezTo>
                  <a:pt x="40297" y="3948973"/>
                  <a:pt x="40044" y="3857354"/>
                  <a:pt x="53093" y="3844350"/>
                </a:cubicBezTo>
                <a:cubicBezTo>
                  <a:pt x="55739" y="3830819"/>
                  <a:pt x="50778" y="3815585"/>
                  <a:pt x="64866" y="3808459"/>
                </a:cubicBezTo>
                <a:cubicBezTo>
                  <a:pt x="81775" y="3797121"/>
                  <a:pt x="54599" y="3752382"/>
                  <a:pt x="74864" y="3757643"/>
                </a:cubicBezTo>
                <a:cubicBezTo>
                  <a:pt x="56224" y="3725828"/>
                  <a:pt x="74270" y="3660981"/>
                  <a:pt x="82640" y="3632606"/>
                </a:cubicBezTo>
                <a:cubicBezTo>
                  <a:pt x="85981" y="3582255"/>
                  <a:pt x="88778" y="3571708"/>
                  <a:pt x="89222" y="3534990"/>
                </a:cubicBezTo>
                <a:cubicBezTo>
                  <a:pt x="92019" y="3533125"/>
                  <a:pt x="80706" y="3481126"/>
                  <a:pt x="79835" y="3454133"/>
                </a:cubicBezTo>
                <a:cubicBezTo>
                  <a:pt x="78963" y="3427139"/>
                  <a:pt x="96173" y="3390611"/>
                  <a:pt x="83991" y="3373027"/>
                </a:cubicBezTo>
                <a:cubicBezTo>
                  <a:pt x="80767" y="3298527"/>
                  <a:pt x="69808" y="3290617"/>
                  <a:pt x="62958" y="3222737"/>
                </a:cubicBezTo>
                <a:cubicBezTo>
                  <a:pt x="59618" y="3146284"/>
                  <a:pt x="39695" y="3184007"/>
                  <a:pt x="49209" y="3118188"/>
                </a:cubicBezTo>
                <a:cubicBezTo>
                  <a:pt x="65221" y="3109217"/>
                  <a:pt x="85573" y="3024732"/>
                  <a:pt x="78480" y="3003808"/>
                </a:cubicBezTo>
                <a:cubicBezTo>
                  <a:pt x="78037" y="2966753"/>
                  <a:pt x="77812" y="2989870"/>
                  <a:pt x="77566" y="2944921"/>
                </a:cubicBezTo>
                <a:lnTo>
                  <a:pt x="94406" y="2877744"/>
                </a:lnTo>
                <a:cubicBezTo>
                  <a:pt x="87936" y="2880724"/>
                  <a:pt x="108480" y="2822146"/>
                  <a:pt x="108051" y="2807161"/>
                </a:cubicBezTo>
                <a:cubicBezTo>
                  <a:pt x="110507" y="2775643"/>
                  <a:pt x="80880" y="2769288"/>
                  <a:pt x="107377" y="2752347"/>
                </a:cubicBezTo>
                <a:lnTo>
                  <a:pt x="114975" y="2748299"/>
                </a:lnTo>
                <a:cubicBezTo>
                  <a:pt x="115205" y="2745962"/>
                  <a:pt x="115434" y="2743625"/>
                  <a:pt x="115663" y="2741288"/>
                </a:cubicBezTo>
                <a:cubicBezTo>
                  <a:pt x="115098" y="2737657"/>
                  <a:pt x="112995" y="2735847"/>
                  <a:pt x="107929" y="2737160"/>
                </a:cubicBezTo>
                <a:cubicBezTo>
                  <a:pt x="126569" y="2705347"/>
                  <a:pt x="119693" y="2699356"/>
                  <a:pt x="122707" y="2659631"/>
                </a:cubicBezTo>
                <a:cubicBezTo>
                  <a:pt x="135394" y="2612127"/>
                  <a:pt x="120483" y="2628594"/>
                  <a:pt x="145471" y="2573336"/>
                </a:cubicBezTo>
                <a:cubicBezTo>
                  <a:pt x="156086" y="2559732"/>
                  <a:pt x="170382" y="2541339"/>
                  <a:pt x="170626" y="2528057"/>
                </a:cubicBezTo>
                <a:lnTo>
                  <a:pt x="202713" y="2489594"/>
                </a:lnTo>
                <a:cubicBezTo>
                  <a:pt x="203853" y="2487774"/>
                  <a:pt x="204248" y="2473350"/>
                  <a:pt x="203650" y="2468303"/>
                </a:cubicBezTo>
                <a:lnTo>
                  <a:pt x="223316" y="2460480"/>
                </a:lnTo>
                <a:lnTo>
                  <a:pt x="215120" y="2423535"/>
                </a:lnTo>
                <a:lnTo>
                  <a:pt x="223455" y="2404394"/>
                </a:lnTo>
                <a:cubicBezTo>
                  <a:pt x="243490" y="2392610"/>
                  <a:pt x="229596" y="2347474"/>
                  <a:pt x="238853" y="2324643"/>
                </a:cubicBezTo>
                <a:cubicBezTo>
                  <a:pt x="239504" y="2297698"/>
                  <a:pt x="266477" y="2284202"/>
                  <a:pt x="272463" y="2255535"/>
                </a:cubicBezTo>
                <a:cubicBezTo>
                  <a:pt x="290597" y="2249648"/>
                  <a:pt x="306594" y="2207828"/>
                  <a:pt x="294092" y="2184679"/>
                </a:cubicBezTo>
                <a:lnTo>
                  <a:pt x="323221" y="2093132"/>
                </a:lnTo>
                <a:cubicBezTo>
                  <a:pt x="348282" y="2084587"/>
                  <a:pt x="366071" y="1985868"/>
                  <a:pt x="377324" y="1950235"/>
                </a:cubicBezTo>
                <a:cubicBezTo>
                  <a:pt x="397581" y="1920183"/>
                  <a:pt x="445208" y="1898905"/>
                  <a:pt x="457649" y="1861568"/>
                </a:cubicBezTo>
                <a:cubicBezTo>
                  <a:pt x="464664" y="1810687"/>
                  <a:pt x="447457" y="1869507"/>
                  <a:pt x="451972" y="1809499"/>
                </a:cubicBezTo>
                <a:cubicBezTo>
                  <a:pt x="450982" y="1754297"/>
                  <a:pt x="465413" y="1767680"/>
                  <a:pt x="474550" y="1693716"/>
                </a:cubicBezTo>
                <a:cubicBezTo>
                  <a:pt x="473258" y="1654244"/>
                  <a:pt x="481626" y="1627007"/>
                  <a:pt x="481301" y="1605195"/>
                </a:cubicBezTo>
                <a:cubicBezTo>
                  <a:pt x="490491" y="1568952"/>
                  <a:pt x="493569" y="1564518"/>
                  <a:pt x="497837" y="1516217"/>
                </a:cubicBezTo>
                <a:cubicBezTo>
                  <a:pt x="503639" y="1488452"/>
                  <a:pt x="534082" y="1457870"/>
                  <a:pt x="513281" y="1429841"/>
                </a:cubicBezTo>
                <a:cubicBezTo>
                  <a:pt x="527326" y="1412325"/>
                  <a:pt x="570430" y="1413592"/>
                  <a:pt x="550104" y="1380081"/>
                </a:cubicBezTo>
                <a:cubicBezTo>
                  <a:pt x="575583" y="1394128"/>
                  <a:pt x="551452" y="1335176"/>
                  <a:pt x="574526" y="1334891"/>
                </a:cubicBezTo>
                <a:cubicBezTo>
                  <a:pt x="593486" y="1336427"/>
                  <a:pt x="633157" y="1194568"/>
                  <a:pt x="638123" y="1185551"/>
                </a:cubicBezTo>
                <a:cubicBezTo>
                  <a:pt x="647468" y="1149210"/>
                  <a:pt x="657504" y="1148087"/>
                  <a:pt x="664747" y="1111168"/>
                </a:cubicBezTo>
                <a:cubicBezTo>
                  <a:pt x="679107" y="1057226"/>
                  <a:pt x="652121" y="1022543"/>
                  <a:pt x="664913" y="993353"/>
                </a:cubicBezTo>
                <a:cubicBezTo>
                  <a:pt x="684189" y="960214"/>
                  <a:pt x="707497" y="867450"/>
                  <a:pt x="721256" y="813953"/>
                </a:cubicBezTo>
                <a:cubicBezTo>
                  <a:pt x="734607" y="746430"/>
                  <a:pt x="738988" y="666470"/>
                  <a:pt x="745023" y="588218"/>
                </a:cubicBezTo>
                <a:cubicBezTo>
                  <a:pt x="735393" y="475380"/>
                  <a:pt x="719076" y="536119"/>
                  <a:pt x="725253" y="376479"/>
                </a:cubicBezTo>
                <a:lnTo>
                  <a:pt x="735457" y="280992"/>
                </a:lnTo>
                <a:cubicBezTo>
                  <a:pt x="735270" y="276227"/>
                  <a:pt x="742007" y="223140"/>
                  <a:pt x="741820" y="218374"/>
                </a:cubicBezTo>
                <a:lnTo>
                  <a:pt x="735299" y="188178"/>
                </a:lnTo>
                <a:lnTo>
                  <a:pt x="764938" y="152404"/>
                </a:lnTo>
                <a:cubicBezTo>
                  <a:pt x="776066" y="136342"/>
                  <a:pt x="783668" y="122048"/>
                  <a:pt x="802071" y="91810"/>
                </a:cubicBezTo>
                <a:lnTo>
                  <a:pt x="849585" y="3016"/>
                </a:lnTo>
                <a:close/>
              </a:path>
            </a:pathLst>
          </a:custGeom>
        </p:spPr>
      </p:pic>
    </p:spTree>
    <p:extLst>
      <p:ext uri="{BB962C8B-B14F-4D97-AF65-F5344CB8AC3E}">
        <p14:creationId xmlns:p14="http://schemas.microsoft.com/office/powerpoint/2010/main" val="20092484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637B2035-1FCB-439A-B421-095E136C7E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1CE2CF7-D5AA-4464-AC91-9ED1EA5D63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281CE8F-343F-D6D6-5FE0-CAA60C17E0DB}"/>
              </a:ext>
            </a:extLst>
          </p:cNvPr>
          <p:cNvSpPr>
            <a:spLocks noGrp="1"/>
          </p:cNvSpPr>
          <p:nvPr>
            <p:ph type="title"/>
          </p:nvPr>
        </p:nvSpPr>
        <p:spPr>
          <a:xfrm>
            <a:off x="5177859" y="609601"/>
            <a:ext cx="5683623" cy="1216024"/>
          </a:xfrm>
        </p:spPr>
        <p:txBody>
          <a:bodyPr>
            <a:normAutofit/>
          </a:bodyPr>
          <a:lstStyle/>
          <a:p>
            <a:r>
              <a:rPr lang="en-US" sz="2600" baseline="0"/>
              <a:t>Data Pre-processing</a:t>
            </a:r>
            <a:br>
              <a:rPr lang="en-US" sz="2600"/>
            </a:br>
            <a:endParaRPr lang="en-AU" sz="2600"/>
          </a:p>
        </p:txBody>
      </p:sp>
      <p:pic>
        <p:nvPicPr>
          <p:cNvPr id="15" name="Picture 14" descr="Graph on document with pen">
            <a:extLst>
              <a:ext uri="{FF2B5EF4-FFF2-40B4-BE49-F238E27FC236}">
                <a16:creationId xmlns:a16="http://schemas.microsoft.com/office/drawing/2014/main" id="{36F5D04B-BC8A-3E75-DBE5-78A94F6ABA6F}"/>
              </a:ext>
            </a:extLst>
          </p:cNvPr>
          <p:cNvPicPr>
            <a:picLocks noChangeAspect="1"/>
          </p:cNvPicPr>
          <p:nvPr/>
        </p:nvPicPr>
        <p:blipFill rotWithShape="1">
          <a:blip r:embed="rId2"/>
          <a:srcRect l="34545" r="20822" b="-2"/>
          <a:stretch/>
        </p:blipFill>
        <p:spPr>
          <a:xfrm>
            <a:off x="20" y="2"/>
            <a:ext cx="4585628" cy="6857998"/>
          </a:xfrm>
          <a:custGeom>
            <a:avLst/>
            <a:gdLst/>
            <a:ahLst/>
            <a:cxnLst/>
            <a:rect l="l" t="t" r="r" b="b"/>
            <a:pathLst>
              <a:path w="4585648" h="6857998">
                <a:moveTo>
                  <a:pt x="0" y="0"/>
                </a:moveTo>
                <a:lnTo>
                  <a:pt x="3944047" y="0"/>
                </a:lnTo>
                <a:lnTo>
                  <a:pt x="3944688" y="10340"/>
                </a:lnTo>
                <a:cubicBezTo>
                  <a:pt x="3965528" y="36732"/>
                  <a:pt x="3945672" y="53579"/>
                  <a:pt x="3950304" y="81398"/>
                </a:cubicBezTo>
                <a:cubicBezTo>
                  <a:pt x="3979668" y="102733"/>
                  <a:pt x="3935739" y="103225"/>
                  <a:pt x="3930579" y="118301"/>
                </a:cubicBezTo>
                <a:lnTo>
                  <a:pt x="3930846" y="122373"/>
                </a:lnTo>
                <a:lnTo>
                  <a:pt x="3937038" y="132397"/>
                </a:lnTo>
                <a:lnTo>
                  <a:pt x="3940265" y="135982"/>
                </a:lnTo>
                <a:cubicBezTo>
                  <a:pt x="3942154" y="138523"/>
                  <a:pt x="3942977" y="140298"/>
                  <a:pt x="3943073" y="141620"/>
                </a:cubicBezTo>
                <a:cubicBezTo>
                  <a:pt x="3942998" y="141685"/>
                  <a:pt x="3942926" y="141751"/>
                  <a:pt x="3942854" y="141816"/>
                </a:cubicBezTo>
                <a:lnTo>
                  <a:pt x="3946045" y="146983"/>
                </a:lnTo>
                <a:cubicBezTo>
                  <a:pt x="3952085" y="155570"/>
                  <a:pt x="3958585" y="163800"/>
                  <a:pt x="3965281" y="171535"/>
                </a:cubicBezTo>
                <a:cubicBezTo>
                  <a:pt x="3952744" y="181711"/>
                  <a:pt x="3987015" y="208379"/>
                  <a:pt x="3955100" y="211093"/>
                </a:cubicBezTo>
                <a:cubicBezTo>
                  <a:pt x="3963231" y="221704"/>
                  <a:pt x="3979172" y="225918"/>
                  <a:pt x="3957453" y="226143"/>
                </a:cubicBezTo>
                <a:cubicBezTo>
                  <a:pt x="3959561" y="229747"/>
                  <a:pt x="3959011" y="232340"/>
                  <a:pt x="3957179" y="234484"/>
                </a:cubicBezTo>
                <a:lnTo>
                  <a:pt x="3956175" y="235199"/>
                </a:lnTo>
                <a:lnTo>
                  <a:pt x="3974755" y="258709"/>
                </a:lnTo>
                <a:cubicBezTo>
                  <a:pt x="3974810" y="259903"/>
                  <a:pt x="3974864" y="261097"/>
                  <a:pt x="3974919" y="262291"/>
                </a:cubicBezTo>
                <a:lnTo>
                  <a:pt x="3989981" y="277023"/>
                </a:lnTo>
                <a:lnTo>
                  <a:pt x="3996191" y="284947"/>
                </a:lnTo>
                <a:lnTo>
                  <a:pt x="4001190" y="286536"/>
                </a:lnTo>
                <a:cubicBezTo>
                  <a:pt x="4004786" y="288616"/>
                  <a:pt x="4007623" y="292056"/>
                  <a:pt x="4008705" y="298565"/>
                </a:cubicBezTo>
                <a:cubicBezTo>
                  <a:pt x="4008585" y="299108"/>
                  <a:pt x="4008465" y="299650"/>
                  <a:pt x="4008344" y="300194"/>
                </a:cubicBezTo>
                <a:lnTo>
                  <a:pt x="4019098" y="309203"/>
                </a:lnTo>
                <a:cubicBezTo>
                  <a:pt x="4023353" y="311943"/>
                  <a:pt x="4028131" y="314172"/>
                  <a:pt x="4033618" y="315650"/>
                </a:cubicBezTo>
                <a:cubicBezTo>
                  <a:pt x="4027964" y="354775"/>
                  <a:pt x="4065415" y="383133"/>
                  <a:pt x="4080284" y="421400"/>
                </a:cubicBezTo>
                <a:cubicBezTo>
                  <a:pt x="4052614" y="444764"/>
                  <a:pt x="4129047" y="500739"/>
                  <a:pt x="4168461" y="503092"/>
                </a:cubicBezTo>
                <a:cubicBezTo>
                  <a:pt x="4128023" y="511488"/>
                  <a:pt x="4257167" y="577423"/>
                  <a:pt x="4192557" y="560735"/>
                </a:cubicBezTo>
                <a:cubicBezTo>
                  <a:pt x="4202585" y="572893"/>
                  <a:pt x="4193454" y="589341"/>
                  <a:pt x="4176910" y="584674"/>
                </a:cubicBezTo>
                <a:cubicBezTo>
                  <a:pt x="4224177" y="618252"/>
                  <a:pt x="4225772" y="681450"/>
                  <a:pt x="4260533" y="723119"/>
                </a:cubicBezTo>
                <a:cubicBezTo>
                  <a:pt x="4242328" y="753272"/>
                  <a:pt x="4263820" y="734604"/>
                  <a:pt x="4270711" y="760720"/>
                </a:cubicBezTo>
                <a:cubicBezTo>
                  <a:pt x="4295191" y="748303"/>
                  <a:pt x="4270314" y="794183"/>
                  <a:pt x="4302509" y="789247"/>
                </a:cubicBezTo>
                <a:cubicBezTo>
                  <a:pt x="4302741" y="794159"/>
                  <a:pt x="4301954" y="799070"/>
                  <a:pt x="4300921" y="804034"/>
                </a:cubicBezTo>
                <a:cubicBezTo>
                  <a:pt x="4300749" y="804900"/>
                  <a:pt x="4300572" y="805767"/>
                  <a:pt x="4300400" y="806635"/>
                </a:cubicBezTo>
                <a:lnTo>
                  <a:pt x="4303753" y="815950"/>
                </a:lnTo>
                <a:lnTo>
                  <a:pt x="4297888" y="819940"/>
                </a:lnTo>
                <a:cubicBezTo>
                  <a:pt x="4297944" y="824938"/>
                  <a:pt x="4297999" y="829937"/>
                  <a:pt x="4298055" y="834935"/>
                </a:cubicBezTo>
                <a:cubicBezTo>
                  <a:pt x="4299172" y="840340"/>
                  <a:pt x="4301603" y="845911"/>
                  <a:pt x="4306135" y="851700"/>
                </a:cubicBezTo>
                <a:cubicBezTo>
                  <a:pt x="4332817" y="868320"/>
                  <a:pt x="4317557" y="909641"/>
                  <a:pt x="4352091" y="929754"/>
                </a:cubicBezTo>
                <a:cubicBezTo>
                  <a:pt x="4362479" y="937980"/>
                  <a:pt x="4380484" y="968513"/>
                  <a:pt x="4375270" y="977376"/>
                </a:cubicBezTo>
                <a:cubicBezTo>
                  <a:pt x="4377250" y="984377"/>
                  <a:pt x="4384849" y="990651"/>
                  <a:pt x="4377297" y="996912"/>
                </a:cubicBezTo>
                <a:cubicBezTo>
                  <a:pt x="4369005" y="1005760"/>
                  <a:pt x="4399874" y="1021625"/>
                  <a:pt x="4384684" y="1023223"/>
                </a:cubicBezTo>
                <a:cubicBezTo>
                  <a:pt x="4406172" y="1034643"/>
                  <a:pt x="4390237" y="1055523"/>
                  <a:pt x="4392472" y="1070780"/>
                </a:cubicBezTo>
                <a:cubicBezTo>
                  <a:pt x="4411832" y="1078905"/>
                  <a:pt x="4397439" y="1102903"/>
                  <a:pt x="4412067" y="1132722"/>
                </a:cubicBezTo>
                <a:cubicBezTo>
                  <a:pt x="4434025" y="1141419"/>
                  <a:pt x="4421728" y="1152870"/>
                  <a:pt x="4455281" y="1171648"/>
                </a:cubicBezTo>
                <a:cubicBezTo>
                  <a:pt x="4453907" y="1173110"/>
                  <a:pt x="4452815" y="1174775"/>
                  <a:pt x="4452047" y="1176593"/>
                </a:cubicBezTo>
                <a:cubicBezTo>
                  <a:pt x="4447572" y="1187166"/>
                  <a:pt x="4454607" y="1200545"/>
                  <a:pt x="4467755" y="1206479"/>
                </a:cubicBezTo>
                <a:lnTo>
                  <a:pt x="4498518" y="1230184"/>
                </a:lnTo>
                <a:lnTo>
                  <a:pt x="4503988" y="1239714"/>
                </a:lnTo>
                <a:cubicBezTo>
                  <a:pt x="4506730" y="1246063"/>
                  <a:pt x="4507415" y="1251722"/>
                  <a:pt x="4506821" y="1256926"/>
                </a:cubicBezTo>
                <a:lnTo>
                  <a:pt x="4502210" y="1270678"/>
                </a:lnTo>
                <a:lnTo>
                  <a:pt x="4494994" y="1272955"/>
                </a:lnTo>
                <a:lnTo>
                  <a:pt x="4495424" y="1282254"/>
                </a:lnTo>
                <a:lnTo>
                  <a:pt x="4494064" y="1284511"/>
                </a:lnTo>
                <a:cubicBezTo>
                  <a:pt x="4491436" y="1288808"/>
                  <a:pt x="4489075" y="1293117"/>
                  <a:pt x="4487745" y="1297660"/>
                </a:cubicBezTo>
                <a:cubicBezTo>
                  <a:pt x="4521914" y="1300656"/>
                  <a:pt x="4482088" y="1336801"/>
                  <a:pt x="4510831" y="1331158"/>
                </a:cubicBezTo>
                <a:cubicBezTo>
                  <a:pt x="4509485" y="1356644"/>
                  <a:pt x="4537196" y="1344587"/>
                  <a:pt x="4509149" y="1367911"/>
                </a:cubicBezTo>
                <a:cubicBezTo>
                  <a:pt x="4525575" y="1402569"/>
                  <a:pt x="4519252" y="1443943"/>
                  <a:pt x="4530734" y="1480066"/>
                </a:cubicBezTo>
                <a:lnTo>
                  <a:pt x="4531332" y="1481140"/>
                </a:lnTo>
                <a:lnTo>
                  <a:pt x="4523757" y="1500827"/>
                </a:lnTo>
                <a:lnTo>
                  <a:pt x="4517749" y="1528834"/>
                </a:lnTo>
                <a:lnTo>
                  <a:pt x="4510978" y="1526104"/>
                </a:lnTo>
                <a:cubicBezTo>
                  <a:pt x="4505305" y="1525236"/>
                  <a:pt x="4507721" y="1530251"/>
                  <a:pt x="4513177" y="1537822"/>
                </a:cubicBezTo>
                <a:lnTo>
                  <a:pt x="4515243" y="1540521"/>
                </a:lnTo>
                <a:lnTo>
                  <a:pt x="4514146" y="1545627"/>
                </a:lnTo>
                <a:cubicBezTo>
                  <a:pt x="4512031" y="1559801"/>
                  <a:pt x="4511188" y="1572109"/>
                  <a:pt x="4512185" y="1579228"/>
                </a:cubicBezTo>
                <a:cubicBezTo>
                  <a:pt x="4545845" y="1639398"/>
                  <a:pt x="4550705" y="1726741"/>
                  <a:pt x="4554335" y="1818364"/>
                </a:cubicBezTo>
                <a:cubicBezTo>
                  <a:pt x="4560401" y="1899079"/>
                  <a:pt x="4548295" y="2018831"/>
                  <a:pt x="4548582" y="2063518"/>
                </a:cubicBezTo>
                <a:lnTo>
                  <a:pt x="4556056" y="2086487"/>
                </a:lnTo>
                <a:lnTo>
                  <a:pt x="4554275" y="2089340"/>
                </a:lnTo>
                <a:cubicBezTo>
                  <a:pt x="4550593" y="2102174"/>
                  <a:pt x="4551716" y="2110234"/>
                  <a:pt x="4554956" y="2116163"/>
                </a:cubicBezTo>
                <a:lnTo>
                  <a:pt x="4560492" y="2121961"/>
                </a:lnTo>
                <a:lnTo>
                  <a:pt x="4571444" y="2176482"/>
                </a:lnTo>
                <a:lnTo>
                  <a:pt x="4575448" y="2237907"/>
                </a:lnTo>
                <a:lnTo>
                  <a:pt x="4573513" y="2238688"/>
                </a:lnTo>
                <a:cubicBezTo>
                  <a:pt x="4569330" y="2241686"/>
                  <a:pt x="4566526" y="2246244"/>
                  <a:pt x="4566533" y="2254203"/>
                </a:cubicBezTo>
                <a:cubicBezTo>
                  <a:pt x="4536852" y="2242405"/>
                  <a:pt x="4555170" y="2259280"/>
                  <a:pt x="4557814" y="2283790"/>
                </a:cubicBezTo>
                <a:cubicBezTo>
                  <a:pt x="4512304" y="2270934"/>
                  <a:pt x="4537738" y="2340304"/>
                  <a:pt x="4512647" y="2352361"/>
                </a:cubicBezTo>
                <a:cubicBezTo>
                  <a:pt x="4515616" y="2370657"/>
                  <a:pt x="4517925" y="2389769"/>
                  <a:pt x="4519328" y="2409295"/>
                </a:cubicBezTo>
                <a:lnTo>
                  <a:pt x="4519571" y="2420793"/>
                </a:lnTo>
                <a:lnTo>
                  <a:pt x="4519120" y="2421041"/>
                </a:lnTo>
                <a:cubicBezTo>
                  <a:pt x="4518201" y="2423576"/>
                  <a:pt x="4517918" y="2427373"/>
                  <a:pt x="4518471" y="2433205"/>
                </a:cubicBezTo>
                <a:lnTo>
                  <a:pt x="4461595" y="2530080"/>
                </a:lnTo>
                <a:cubicBezTo>
                  <a:pt x="4445853" y="2584934"/>
                  <a:pt x="4405533" y="2605402"/>
                  <a:pt x="4412936" y="2666699"/>
                </a:cubicBezTo>
                <a:cubicBezTo>
                  <a:pt x="4398065" y="2717991"/>
                  <a:pt x="4372927" y="2756371"/>
                  <a:pt x="4370093" y="2804588"/>
                </a:cubicBezTo>
                <a:cubicBezTo>
                  <a:pt x="4347398" y="2879436"/>
                  <a:pt x="4272392" y="2939011"/>
                  <a:pt x="4262477" y="3058637"/>
                </a:cubicBezTo>
                <a:cubicBezTo>
                  <a:pt x="4283714" y="3099999"/>
                  <a:pt x="4256160" y="3144249"/>
                  <a:pt x="4253454" y="3179447"/>
                </a:cubicBezTo>
                <a:cubicBezTo>
                  <a:pt x="4259242" y="3200557"/>
                  <a:pt x="4257117" y="3211737"/>
                  <a:pt x="4239228" y="3217364"/>
                </a:cubicBezTo>
                <a:cubicBezTo>
                  <a:pt x="4268875" y="3316502"/>
                  <a:pt x="4225924" y="3257304"/>
                  <a:pt x="4222932" y="3330364"/>
                </a:cubicBezTo>
                <a:cubicBezTo>
                  <a:pt x="4224428" y="3395928"/>
                  <a:pt x="4215196" y="3463236"/>
                  <a:pt x="4248669" y="3547193"/>
                </a:cubicBezTo>
                <a:cubicBezTo>
                  <a:pt x="4260183" y="3566053"/>
                  <a:pt x="4256781" y="3592027"/>
                  <a:pt x="4241070" y="3605210"/>
                </a:cubicBezTo>
                <a:cubicBezTo>
                  <a:pt x="4238364" y="3607478"/>
                  <a:pt x="4235392" y="3609274"/>
                  <a:pt x="4232239" y="3610540"/>
                </a:cubicBezTo>
                <a:cubicBezTo>
                  <a:pt x="4258208" y="3664330"/>
                  <a:pt x="4231517" y="3673159"/>
                  <a:pt x="4251881" y="3702764"/>
                </a:cubicBezTo>
                <a:cubicBezTo>
                  <a:pt x="4242939" y="3759891"/>
                  <a:pt x="4201773" y="3786712"/>
                  <a:pt x="4219293" y="3813528"/>
                </a:cubicBezTo>
                <a:cubicBezTo>
                  <a:pt x="4207910" y="3838914"/>
                  <a:pt x="4167663" y="3859754"/>
                  <a:pt x="4184863" y="3893255"/>
                </a:cubicBezTo>
                <a:cubicBezTo>
                  <a:pt x="4163644" y="3884625"/>
                  <a:pt x="4188862" y="3931915"/>
                  <a:pt x="4169808" y="3939619"/>
                </a:cubicBezTo>
                <a:cubicBezTo>
                  <a:pt x="4154129" y="3943837"/>
                  <a:pt x="4158129" y="3959170"/>
                  <a:pt x="4154137" y="3971517"/>
                </a:cubicBezTo>
                <a:cubicBezTo>
                  <a:pt x="4139069" y="3981495"/>
                  <a:pt x="4133844" y="4042203"/>
                  <a:pt x="4139625" y="4062614"/>
                </a:cubicBezTo>
                <a:cubicBezTo>
                  <a:pt x="4165622" y="4119195"/>
                  <a:pt x="4107101" y="4172348"/>
                  <a:pt x="4126180" y="4217749"/>
                </a:cubicBezTo>
                <a:cubicBezTo>
                  <a:pt x="4128014" y="4267056"/>
                  <a:pt x="4089563" y="4286360"/>
                  <a:pt x="4072389" y="4317623"/>
                </a:cubicBezTo>
                <a:cubicBezTo>
                  <a:pt x="4062182" y="4356545"/>
                  <a:pt x="4071264" y="4384138"/>
                  <a:pt x="4064937" y="4451279"/>
                </a:cubicBezTo>
                <a:cubicBezTo>
                  <a:pt x="4050628" y="4512697"/>
                  <a:pt x="4048851" y="4652154"/>
                  <a:pt x="4034424" y="4720470"/>
                </a:cubicBezTo>
                <a:cubicBezTo>
                  <a:pt x="3973937" y="4868361"/>
                  <a:pt x="4025760" y="4964348"/>
                  <a:pt x="4016334" y="5052878"/>
                </a:cubicBezTo>
                <a:cubicBezTo>
                  <a:pt x="3999794" y="5123327"/>
                  <a:pt x="4021855" y="5194887"/>
                  <a:pt x="3977865" y="5251650"/>
                </a:cubicBezTo>
                <a:cubicBezTo>
                  <a:pt x="3973961" y="5317292"/>
                  <a:pt x="3987477" y="5410025"/>
                  <a:pt x="3997669" y="5413392"/>
                </a:cubicBezTo>
                <a:cubicBezTo>
                  <a:pt x="3969262" y="5397845"/>
                  <a:pt x="3981248" y="5449403"/>
                  <a:pt x="3981869" y="5471875"/>
                </a:cubicBezTo>
                <a:cubicBezTo>
                  <a:pt x="3957580" y="5534944"/>
                  <a:pt x="3976666" y="5598829"/>
                  <a:pt x="3901990" y="5708604"/>
                </a:cubicBezTo>
                <a:cubicBezTo>
                  <a:pt x="3897618" y="5810136"/>
                  <a:pt x="3870199" y="5788842"/>
                  <a:pt x="3860571" y="5821275"/>
                </a:cubicBezTo>
                <a:cubicBezTo>
                  <a:pt x="3868171" y="5831278"/>
                  <a:pt x="3866949" y="5900968"/>
                  <a:pt x="3849074" y="5900679"/>
                </a:cubicBezTo>
                <a:cubicBezTo>
                  <a:pt x="3871964" y="5925143"/>
                  <a:pt x="3834226" y="5972433"/>
                  <a:pt x="3841809" y="5992005"/>
                </a:cubicBezTo>
                <a:cubicBezTo>
                  <a:pt x="3848533" y="6035132"/>
                  <a:pt x="3834497" y="6078819"/>
                  <a:pt x="3832901" y="6122412"/>
                </a:cubicBezTo>
                <a:cubicBezTo>
                  <a:pt x="3799640" y="6263751"/>
                  <a:pt x="3784898" y="6198720"/>
                  <a:pt x="3804166" y="6389843"/>
                </a:cubicBezTo>
                <a:cubicBezTo>
                  <a:pt x="3799226" y="6482285"/>
                  <a:pt x="3740829" y="6538361"/>
                  <a:pt x="3736537" y="6595214"/>
                </a:cubicBezTo>
                <a:cubicBezTo>
                  <a:pt x="3692112" y="6745846"/>
                  <a:pt x="3660956" y="6804405"/>
                  <a:pt x="3649707" y="6848925"/>
                </a:cubicBezTo>
                <a:lnTo>
                  <a:pt x="3649314" y="6857996"/>
                </a:lnTo>
                <a:lnTo>
                  <a:pt x="4585648" y="6857996"/>
                </a:lnTo>
                <a:lnTo>
                  <a:pt x="4585648" y="6857998"/>
                </a:lnTo>
                <a:lnTo>
                  <a:pt x="0" y="6857998"/>
                </a:lnTo>
                <a:close/>
              </a:path>
            </a:pathLst>
          </a:custGeom>
        </p:spPr>
      </p:pic>
      <p:sp>
        <p:nvSpPr>
          <p:cNvPr id="3" name="Content Placeholder 2">
            <a:extLst>
              <a:ext uri="{FF2B5EF4-FFF2-40B4-BE49-F238E27FC236}">
                <a16:creationId xmlns:a16="http://schemas.microsoft.com/office/drawing/2014/main" id="{31717800-D376-5650-C511-DF8E75440426}"/>
              </a:ext>
            </a:extLst>
          </p:cNvPr>
          <p:cNvSpPr>
            <a:spLocks noGrp="1"/>
          </p:cNvSpPr>
          <p:nvPr>
            <p:ph idx="1"/>
          </p:nvPr>
        </p:nvSpPr>
        <p:spPr>
          <a:xfrm>
            <a:off x="5177859" y="2147356"/>
            <a:ext cx="5683624" cy="4107021"/>
          </a:xfrm>
        </p:spPr>
        <p:txBody>
          <a:bodyPr>
            <a:normAutofit/>
          </a:bodyPr>
          <a:lstStyle/>
          <a:p>
            <a:pPr>
              <a:lnSpc>
                <a:spcPct val="90000"/>
              </a:lnSpc>
            </a:pPr>
            <a:r>
              <a:rPr lang="en-US" dirty="0"/>
              <a:t>Grouping by deliveries on match id and innings</a:t>
            </a:r>
          </a:p>
          <a:p>
            <a:pPr>
              <a:lnSpc>
                <a:spcPct val="90000"/>
              </a:lnSpc>
            </a:pPr>
            <a:r>
              <a:rPr lang="en-AU" dirty="0"/>
              <a:t>Merging 2 data frames</a:t>
            </a:r>
          </a:p>
          <a:p>
            <a:pPr>
              <a:lnSpc>
                <a:spcPct val="90000"/>
              </a:lnSpc>
            </a:pPr>
            <a:r>
              <a:rPr lang="en-AU" dirty="0"/>
              <a:t>Renaming Teams</a:t>
            </a:r>
          </a:p>
          <a:p>
            <a:pPr>
              <a:lnSpc>
                <a:spcPct val="90000"/>
              </a:lnSpc>
            </a:pPr>
            <a:r>
              <a:rPr lang="en-US" dirty="0"/>
              <a:t>Handling matches that resulted in the Duckworth </a:t>
            </a:r>
            <a:r>
              <a:rPr lang="en-US" dirty="0" err="1"/>
              <a:t>lewis</a:t>
            </a:r>
            <a:r>
              <a:rPr lang="en-US" dirty="0"/>
              <a:t> system</a:t>
            </a:r>
          </a:p>
          <a:p>
            <a:pPr>
              <a:lnSpc>
                <a:spcPct val="90000"/>
              </a:lnSpc>
            </a:pPr>
            <a:r>
              <a:rPr lang="en-US" dirty="0"/>
              <a:t>Merging </a:t>
            </a:r>
            <a:r>
              <a:rPr lang="en-US" dirty="0" err="1"/>
              <a:t>match_df</a:t>
            </a:r>
            <a:r>
              <a:rPr lang="en-US" dirty="0"/>
              <a:t> with deliveries on </a:t>
            </a:r>
            <a:r>
              <a:rPr lang="en-US" dirty="0" err="1"/>
              <a:t>match_id</a:t>
            </a:r>
            <a:endParaRPr lang="en-US" dirty="0"/>
          </a:p>
          <a:p>
            <a:pPr>
              <a:lnSpc>
                <a:spcPct val="90000"/>
              </a:lnSpc>
            </a:pPr>
            <a:r>
              <a:rPr lang="en-AU" dirty="0"/>
              <a:t>Creating necessary columns</a:t>
            </a:r>
          </a:p>
          <a:p>
            <a:pPr>
              <a:lnSpc>
                <a:spcPct val="90000"/>
              </a:lnSpc>
            </a:pPr>
            <a:r>
              <a:rPr lang="en-AU" dirty="0"/>
              <a:t>Handling null values</a:t>
            </a:r>
          </a:p>
          <a:p>
            <a:pPr>
              <a:lnSpc>
                <a:spcPct val="90000"/>
              </a:lnSpc>
            </a:pPr>
            <a:r>
              <a:rPr lang="en-AU" dirty="0"/>
              <a:t>Target Variable analysis</a:t>
            </a:r>
          </a:p>
          <a:p>
            <a:pPr>
              <a:lnSpc>
                <a:spcPct val="90000"/>
              </a:lnSpc>
            </a:pPr>
            <a:r>
              <a:rPr lang="en-AU" dirty="0"/>
              <a:t>Creating Final Data frame</a:t>
            </a:r>
          </a:p>
        </p:txBody>
      </p:sp>
    </p:spTree>
    <p:extLst>
      <p:ext uri="{BB962C8B-B14F-4D97-AF65-F5344CB8AC3E}">
        <p14:creationId xmlns:p14="http://schemas.microsoft.com/office/powerpoint/2010/main" val="3044118233"/>
      </p:ext>
    </p:extLst>
  </p:cSld>
  <p:clrMapOvr>
    <a:masterClrMapping/>
  </p:clrMapOvr>
</p:sld>
</file>

<file path=ppt/theme/theme1.xml><?xml version="1.0" encoding="utf-8"?>
<a:theme xmlns:a="http://schemas.openxmlformats.org/drawingml/2006/main" name="ArchiveVTI">
  <a:themeElements>
    <a:clrScheme name="Archive">
      <a:dk1>
        <a:sysClr val="windowText" lastClr="000000"/>
      </a:dk1>
      <a:lt1>
        <a:sysClr val="window" lastClr="FFFFFF"/>
      </a:lt1>
      <a:dk2>
        <a:srgbClr val="353B3D"/>
      </a:dk2>
      <a:lt2>
        <a:srgbClr val="EEECEA"/>
      </a:lt2>
      <a:accent1>
        <a:srgbClr val="A65E5E"/>
      </a:accent1>
      <a:accent2>
        <a:srgbClr val="9D6053"/>
      </a:accent2>
      <a:accent3>
        <a:srgbClr val="968274"/>
      </a:accent3>
      <a:accent4>
        <a:srgbClr val="878079"/>
      </a:accent4>
      <a:accent5>
        <a:srgbClr val="6C737A"/>
      </a:accent5>
      <a:accent6>
        <a:srgbClr val="697777"/>
      </a:accent6>
      <a:hlink>
        <a:srgbClr val="A25872"/>
      </a:hlink>
      <a:folHlink>
        <a:srgbClr val="667A7E"/>
      </a:folHlink>
    </a:clrScheme>
    <a:fontScheme name="Custom 170">
      <a:majorFont>
        <a:latin typeface="Bembo"/>
        <a:ea typeface=""/>
        <a:cs typeface=""/>
      </a:majorFont>
      <a:minorFont>
        <a:latin typeface="Bemb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rchiveVTI" id="{514BDC9F-20AC-40CA-9FE7-B30987BCD2D4}" vid="{D8FA1533-D953-46ED-B2C7-B32AF1BED7A8}"/>
    </a:ext>
  </a:extLst>
</a:theme>
</file>

<file path=docProps/app.xml><?xml version="1.0" encoding="utf-8"?>
<Properties xmlns="http://schemas.openxmlformats.org/officeDocument/2006/extended-properties" xmlns:vt="http://schemas.openxmlformats.org/officeDocument/2006/docPropsVTypes">
  <TotalTime>9936</TotalTime>
  <Words>1249</Words>
  <Application>Microsoft Office PowerPoint</Application>
  <PresentationFormat>Widescreen</PresentationFormat>
  <Paragraphs>104</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Bembo</vt:lpstr>
      <vt:lpstr>Lato</vt:lpstr>
      <vt:lpstr>Perpetua</vt:lpstr>
      <vt:lpstr>ArchiveVTI</vt:lpstr>
      <vt:lpstr>INDIAN PREMIER LEAGUE WIN PREDICTOR  "Predicting IPL Match Outcomes Using Machine Learning"</vt:lpstr>
      <vt:lpstr>Prerequisites </vt:lpstr>
      <vt:lpstr>Coding Approach</vt:lpstr>
      <vt:lpstr>The Basics behind the win predictor </vt:lpstr>
      <vt:lpstr>Importance of Predicting Match Outcomes:</vt:lpstr>
      <vt:lpstr>Steps involved (Visual Studio code) </vt:lpstr>
      <vt:lpstr>“Importing the Libraries” and “Read &amp; Load the Data from csv </vt:lpstr>
      <vt:lpstr>Exploring and Analyzing the data </vt:lpstr>
      <vt:lpstr>Data Pre-processing </vt:lpstr>
      <vt:lpstr>Splitting Data into Train and Test Sets </vt:lpstr>
      <vt:lpstr>Data Science Model Implementation </vt:lpstr>
      <vt:lpstr>Data Science Model steps</vt:lpstr>
      <vt:lpstr>Building the Interface (App.py) </vt:lpstr>
      <vt:lpstr>Limitations</vt:lpstr>
      <vt:lpstr>Recommendations</vt:lpstr>
      <vt:lpstr>Interesting fact</vt:lpstr>
      <vt:lpstr>Sources</vt:lpstr>
      <vt:lpstr>Thank you &amp; 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INDIAN PREMIER LEAGUE WIN PREDICTOR</dc:title>
  <dc:creator>Sharad Singh</dc:creator>
  <cp:lastModifiedBy>Sharad Singh</cp:lastModifiedBy>
  <cp:revision>4</cp:revision>
  <dcterms:created xsi:type="dcterms:W3CDTF">2023-11-27T05:20:34Z</dcterms:created>
  <dcterms:modified xsi:type="dcterms:W3CDTF">2023-12-04T02:56:48Z</dcterms:modified>
</cp:coreProperties>
</file>