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3745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521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557304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34876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50337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66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410654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7955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9069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3239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98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1517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548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446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0531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818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75E7A1-0D30-493C-AEFD-397059A72FB0}" type="datetimeFigureOut">
              <a:rPr lang="en-IN" smtClean="0"/>
              <a:t>16-04-2025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FB7C6E9-4CCC-48F9-99BF-D9D78E8684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9848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  <p:sldLayoutId id="2147483724" r:id="rId13"/>
    <p:sldLayoutId id="2147483725" r:id="rId14"/>
    <p:sldLayoutId id="2147483726" r:id="rId15"/>
    <p:sldLayoutId id="214748372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AE95F9-ED8A-EDB5-D8DC-57091922E9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9931" y="0"/>
            <a:ext cx="1774389" cy="172115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9682D4-09ED-9BB0-D5E2-FC4C63FC7CF4}"/>
              </a:ext>
            </a:extLst>
          </p:cNvPr>
          <p:cNvSpPr txBox="1"/>
          <p:nvPr/>
        </p:nvSpPr>
        <p:spPr>
          <a:xfrm>
            <a:off x="3339365" y="1761797"/>
            <a:ext cx="470735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/>
              <a:t>Mini Project </a:t>
            </a:r>
          </a:p>
          <a:p>
            <a:pPr algn="ctr"/>
            <a:r>
              <a:rPr lang="en-IN" sz="2400" b="1" dirty="0"/>
              <a:t>On</a:t>
            </a:r>
          </a:p>
          <a:p>
            <a:r>
              <a:rPr lang="en-IN" sz="4000" b="1" dirty="0"/>
              <a:t>   Auction Platform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0EF2ADE-D644-8FFD-ED84-ABF4B12609B1}"/>
              </a:ext>
            </a:extLst>
          </p:cNvPr>
          <p:cNvSpPr txBox="1"/>
          <p:nvPr/>
        </p:nvSpPr>
        <p:spPr>
          <a:xfrm>
            <a:off x="396240" y="4582160"/>
            <a:ext cx="10068560" cy="20752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Name of the candidate: Sharad Kumar                                     Name of the candidate: Sheetal Verma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University Roll no.: 2215001634                                                 University Roll no.: 2215001649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Name of the candidate: Nilisha Rawat                                       Name of the candidate: Lakshay Pandey 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University Roll no.: 2215001168                                                  </a:t>
            </a: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University Roll no.: 2215000976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CA12CB-71C9-0991-E650-661B382B7EAC}"/>
              </a:ext>
            </a:extLst>
          </p:cNvPr>
          <p:cNvSpPr txBox="1"/>
          <p:nvPr/>
        </p:nvSpPr>
        <p:spPr>
          <a:xfrm>
            <a:off x="4087931" y="3208347"/>
            <a:ext cx="3542229" cy="1067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8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Mangal" panose="00000400000000000000" pitchFamily="2"/>
              </a:rPr>
              <a:t>Submitted to: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0000400000000000000" pitchFamily="2"/>
            </a:endParaRPr>
          </a:p>
          <a:p>
            <a:pPr algn="ctr"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Ms. Ruchi Gupta Ma’am</a:t>
            </a:r>
          </a:p>
          <a:p>
            <a:pPr algn="ctr">
              <a:buNone/>
            </a:pPr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</a:rPr>
              <a:t>(Master Trainer)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3844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90F27BF-76DB-F41A-5AA7-9758D862A9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7BDE028-31D6-FA04-7993-F7C34AE028C0}"/>
              </a:ext>
            </a:extLst>
          </p:cNvPr>
          <p:cNvSpPr txBox="1"/>
          <p:nvPr/>
        </p:nvSpPr>
        <p:spPr>
          <a:xfrm>
            <a:off x="721360" y="395912"/>
            <a:ext cx="10469554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Project Overview</a:t>
            </a:r>
          </a:p>
          <a:p>
            <a:endParaRPr lang="en-IN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2400" dirty="0"/>
              <a:t>The Auction Platform is an online marketplace where users can list products and participate in real-time bidding.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2400" dirty="0"/>
              <a:t>The platform enables secure, competitive, and transparent buying and selling.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altLang="en-US" sz="2400" dirty="0"/>
              <a:t>Designed to support both individual sellers and businesses.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Core Concept: Real-time bidding platform with item listings and user interaction.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Enhances accessibility, reduces cost, increases reach and transparency.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altLang="en-US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3079416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C502AE-FCEA-B966-78C6-100207E50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56379E1-0D9E-B528-70BF-8414296F8BEE}"/>
              </a:ext>
            </a:extLst>
          </p:cNvPr>
          <p:cNvSpPr txBox="1"/>
          <p:nvPr/>
        </p:nvSpPr>
        <p:spPr>
          <a:xfrm>
            <a:off x="721360" y="395912"/>
            <a:ext cx="1046955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Problem Statement</a:t>
            </a:r>
          </a:p>
          <a:p>
            <a:endParaRPr lang="en-IN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Geographical Limitations</a:t>
            </a:r>
            <a:r>
              <a:rPr lang="en-US" sz="2400" dirty="0"/>
              <a:t>: Physical auctions restrict participation to a specific location and time.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Limited Audience Reach</a:t>
            </a:r>
            <a:r>
              <a:rPr lang="en-US" sz="2400" dirty="0"/>
              <a:t>: Sellers can't easily reach global buyers, reducing potential profits.</a:t>
            </a:r>
            <a:endParaRPr lang="en-US" altLang="en-US" sz="24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Manual Processes</a:t>
            </a:r>
            <a:r>
              <a:rPr lang="en-US" sz="2400" dirty="0"/>
              <a:t>: Time-consuming procedures like registration, bidding, and payments.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Lack of Transparency</a:t>
            </a:r>
            <a:r>
              <a:rPr lang="en-US" sz="2400" dirty="0"/>
              <a:t>: Unclear bidding rules and opaque winner selection can lead to mistrust.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High Operational Costs</a:t>
            </a:r>
            <a:r>
              <a:rPr lang="en-US" sz="2400" dirty="0"/>
              <a:t>: Organizing physical auctions involves logistics, venues, and staffing.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Limited Customization</a:t>
            </a:r>
            <a:r>
              <a:rPr lang="en-US" sz="2400" dirty="0"/>
              <a:t>: Users often can't tailor listings, notifications, or bidding rules to their needs.</a:t>
            </a:r>
          </a:p>
        </p:txBody>
      </p:sp>
    </p:spTree>
    <p:extLst>
      <p:ext uri="{BB962C8B-B14F-4D97-AF65-F5344CB8AC3E}">
        <p14:creationId xmlns:p14="http://schemas.microsoft.com/office/powerpoint/2010/main" val="242610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BE4022-0670-E2E2-A731-59617F59F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793957-C8C0-6F0F-CE52-F9728043627E}"/>
              </a:ext>
            </a:extLst>
          </p:cNvPr>
          <p:cNvSpPr txBox="1"/>
          <p:nvPr/>
        </p:nvSpPr>
        <p:spPr>
          <a:xfrm>
            <a:off x="721360" y="395912"/>
            <a:ext cx="10469554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Methodology</a:t>
            </a:r>
          </a:p>
          <a:p>
            <a:endParaRPr lang="en-IN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Requirement Gathering: Interviews, surveys, research.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Design: UI/UX, database schema, architecture.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Development Tools: Frontend (React/Vue), Backend (Node/Django), DB (MySQL/MongoDB).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Testing: Unit, Integration, User Acceptance Testing.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17017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14C03A-A6E3-DA76-23AB-09535F7BA9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1337563-D60D-7191-905B-6FBF89E31055}"/>
              </a:ext>
            </a:extLst>
          </p:cNvPr>
          <p:cNvSpPr txBox="1"/>
          <p:nvPr/>
        </p:nvSpPr>
        <p:spPr>
          <a:xfrm>
            <a:off x="721360" y="395912"/>
            <a:ext cx="10469554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Member Roles</a:t>
            </a:r>
          </a:p>
          <a:p>
            <a:endParaRPr lang="en-IN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Project Manager: </a:t>
            </a:r>
            <a:r>
              <a:rPr lang="en-US" sz="2400" dirty="0"/>
              <a:t>Supervised project workflow and deadlines.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Frontend Developer: </a:t>
            </a:r>
            <a:r>
              <a:rPr lang="en-US" sz="2400" dirty="0"/>
              <a:t>Designed and built UI components.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Backend Developer: </a:t>
            </a:r>
            <a:r>
              <a:rPr lang="en-US" sz="2400" dirty="0"/>
              <a:t>Implemented server logic and APIs.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Database Administrator: </a:t>
            </a:r>
            <a:r>
              <a:rPr lang="en-US" sz="2400" dirty="0"/>
              <a:t>Structured and managed data.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b="1" dirty="0"/>
              <a:t>Tester: </a:t>
            </a:r>
            <a:r>
              <a:rPr lang="en-US" sz="2400" dirty="0"/>
              <a:t>Validated platform functionality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251478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B6516C6-232B-AB46-8F77-209EFF95E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AD2016B-2C99-2422-3874-8E8F488A3DF9}"/>
              </a:ext>
            </a:extLst>
          </p:cNvPr>
          <p:cNvSpPr txBox="1"/>
          <p:nvPr/>
        </p:nvSpPr>
        <p:spPr>
          <a:xfrm>
            <a:off x="721360" y="395912"/>
            <a:ext cx="10469554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Key Features</a:t>
            </a:r>
          </a:p>
          <a:p>
            <a:endParaRPr lang="en-IN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IN" sz="2400" dirty="0"/>
              <a:t>User registration and authentication.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Product listing with images and details.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Real-time bidding and auction timers.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Bid history and live updates.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Admin dashboard and payment integration.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Live bid updates using WebSocket or similar technologies. Participants can view current bid price and time remaining instantly.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Users can view the history of bids on any auction item. Instant notifications for bid confirmations, outbid alerts, and auction results.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Mobile-friendly UI that ensures smooth performance across devices and screen sizes.</a:t>
            </a:r>
          </a:p>
        </p:txBody>
      </p:sp>
    </p:spTree>
    <p:extLst>
      <p:ext uri="{BB962C8B-B14F-4D97-AF65-F5344CB8AC3E}">
        <p14:creationId xmlns:p14="http://schemas.microsoft.com/office/powerpoint/2010/main" val="795268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016DDF-7AFD-D8A8-6861-BA4F33FC42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07D275-AB65-A297-D082-9F6BA8CC80FB}"/>
              </a:ext>
            </a:extLst>
          </p:cNvPr>
          <p:cNvSpPr txBox="1"/>
          <p:nvPr/>
        </p:nvSpPr>
        <p:spPr>
          <a:xfrm>
            <a:off x="721360" y="395912"/>
            <a:ext cx="1046955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Challenges</a:t>
            </a:r>
          </a:p>
          <a:p>
            <a:endParaRPr lang="en-IN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Real-time bid updates without lag.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Concurrency handling during multiple bids.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Designing a clean and accessible UI.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Ensuring data privacy and transaction security.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Integration of a smooth and safe payment gateway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Preventing fake accounts and ensuring trustworthy user interactions required adding verification steps and monitoring suspicious activity.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Creating an intuitive interface that works for both tech-savvy and non-tech users took several iterations and user feedback sessions.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Ensuring secure, error-free integration with third-party payment APIs, handling failures, and confirming transactions reliably posed multiple technical challenges.</a:t>
            </a:r>
          </a:p>
        </p:txBody>
      </p:sp>
    </p:spTree>
    <p:extLst>
      <p:ext uri="{BB962C8B-B14F-4D97-AF65-F5344CB8AC3E}">
        <p14:creationId xmlns:p14="http://schemas.microsoft.com/office/powerpoint/2010/main" val="22195407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E0690C-2915-FC5B-950A-17ED8635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FCFCEB5-2587-E5C4-5F94-14FA065E2690}"/>
              </a:ext>
            </a:extLst>
          </p:cNvPr>
          <p:cNvSpPr txBox="1"/>
          <p:nvPr/>
        </p:nvSpPr>
        <p:spPr>
          <a:xfrm>
            <a:off x="721360" y="395912"/>
            <a:ext cx="10469554" cy="5755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Future Scope</a:t>
            </a:r>
          </a:p>
          <a:p>
            <a:endParaRPr lang="en-IN" sz="4000" b="1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Mobile app for Android and iOS.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Analytics and AI-based recommendations.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Blockchain for transparency and traceability.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Multi-language and currency support.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Logistics API integration and smart pricing tools.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Integrate machine learning to analyze user behavior and recommend products based on browsing history, bidding patterns, and interests.’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Introduce features like automatic bidding (proxy bidding), reserve pricing, and dynamic closing time extensions to make auctions smarter and more user-friendly.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2400" dirty="0"/>
              <a:t>Allow buyers and sellers to communicate within the platform for clarifications, reducing disputes and improving engagement.</a:t>
            </a:r>
          </a:p>
        </p:txBody>
      </p:sp>
    </p:spTree>
    <p:extLst>
      <p:ext uri="{BB962C8B-B14F-4D97-AF65-F5344CB8AC3E}">
        <p14:creationId xmlns:p14="http://schemas.microsoft.com/office/powerpoint/2010/main" val="172230837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63</TotalTime>
  <Words>602</Words>
  <Application>Microsoft Office PowerPoint</Application>
  <PresentationFormat>Widescreen</PresentationFormat>
  <Paragraphs>69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Lakshay Pandey</dc:creator>
  <cp:lastModifiedBy>Lakshay Pandey</cp:lastModifiedBy>
  <cp:revision>3</cp:revision>
  <dcterms:created xsi:type="dcterms:W3CDTF">2025-04-16T03:28:19Z</dcterms:created>
  <dcterms:modified xsi:type="dcterms:W3CDTF">2025-04-16T05:14:10Z</dcterms:modified>
</cp:coreProperties>
</file>