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2" r:id="rId5"/>
    <p:sldMasterId id="2147483684" r:id="rId6"/>
  </p:sldMasterIdLst>
  <p:sldIdLst>
    <p:sldId id="256" r:id="rId7"/>
    <p:sldId id="268" r:id="rId8"/>
    <p:sldId id="257" r:id="rId9"/>
    <p:sldId id="258" r:id="rId10"/>
    <p:sldId id="259" r:id="rId11"/>
    <p:sldId id="265" r:id="rId12"/>
    <p:sldId id="261" r:id="rId13"/>
    <p:sldId id="262" r:id="rId14"/>
    <p:sldId id="263" r:id="rId15"/>
    <p:sldId id="27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C7940-4639-44EB-A885-3E500C152E0A}" v="956" dt="2023-03-14T09:14:21.393"/>
    <p1510:client id="{0E4BEAB8-1B32-4BDB-A5F9-3E85461CD3FF}" v="20" dt="2023-03-14T08:42:59.215"/>
    <p1510:client id="{80DF0F09-1B9E-4296-B7E2-C8FED0C40175}" v="12" dt="2023-03-14T09:41:11.453"/>
    <p1510:client id="{8DEDA9F4-9082-402C-9B8C-2779FDDA927C}" v="1" dt="2023-03-14T09:16:03.133"/>
    <p1510:client id="{A9D05784-BED8-4ED7-B6B1-2B87CDECBD99}" v="21" dt="2023-03-13T22:39:49.187"/>
    <p1510:client id="{C5E5E550-62AC-4137-8602-6ED142752C0C}" v="2" dt="2023-03-14T09:21:49.873"/>
    <p1510:client id="{FD848A06-58B9-40D6-A036-211122BB54FB}" v="156" dt="2023-03-14T09:31:19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vitra Sruthi Saravana Muthu-MSBA23B" userId="S::bssarava@ad.uci.edu::b215a99c-43d3-486c-ba1f-aafa2bcbe156" providerId="AD" clId="Web-{A9D05784-BED8-4ED7-B6B1-2B87CDECBD99}"/>
    <pc:docChg chg="modSld">
      <pc:chgData name="Bavitra Sruthi Saravana Muthu-MSBA23B" userId="S::bssarava@ad.uci.edu::b215a99c-43d3-486c-ba1f-aafa2bcbe156" providerId="AD" clId="Web-{A9D05784-BED8-4ED7-B6B1-2B87CDECBD99}" dt="2023-03-13T22:39:49.187" v="23"/>
      <pc:docMkLst>
        <pc:docMk/>
      </pc:docMkLst>
      <pc:sldChg chg="addSp delSp modSp mod setBg">
        <pc:chgData name="Bavitra Sruthi Saravana Muthu-MSBA23B" userId="S::bssarava@ad.uci.edu::b215a99c-43d3-486c-ba1f-aafa2bcbe156" providerId="AD" clId="Web-{A9D05784-BED8-4ED7-B6B1-2B87CDECBD99}" dt="2023-03-13T22:39:49.187" v="23"/>
        <pc:sldMkLst>
          <pc:docMk/>
          <pc:sldMk cId="1736073984" sldId="257"/>
        </pc:sldMkLst>
        <pc:spChg chg="mod">
          <ac:chgData name="Bavitra Sruthi Saravana Muthu-MSBA23B" userId="S::bssarava@ad.uci.edu::b215a99c-43d3-486c-ba1f-aafa2bcbe156" providerId="AD" clId="Web-{A9D05784-BED8-4ED7-B6B1-2B87CDECBD99}" dt="2023-03-13T22:39:26.701" v="14"/>
          <ac:spMkLst>
            <pc:docMk/>
            <pc:sldMk cId="1736073984" sldId="257"/>
            <ac:spMk id="2" creationId="{00000000-0000-0000-0000-000000000000}"/>
          </ac:spMkLst>
        </pc:spChg>
        <pc:spChg chg="mod">
          <ac:chgData name="Bavitra Sruthi Saravana Muthu-MSBA23B" userId="S::bssarava@ad.uci.edu::b215a99c-43d3-486c-ba1f-aafa2bcbe156" providerId="AD" clId="Web-{A9D05784-BED8-4ED7-B6B1-2B87CDECBD99}" dt="2023-03-13T22:39:30.498" v="17" actId="20577"/>
          <ac:spMkLst>
            <pc:docMk/>
            <pc:sldMk cId="1736073984" sldId="257"/>
            <ac:spMk id="3" creationId="{00000000-0000-0000-0000-000000000000}"/>
          </ac:spMkLst>
        </pc:spChg>
        <pc:spChg chg="add del">
          <ac:chgData name="Bavitra Sruthi Saravana Muthu-MSBA23B" userId="S::bssarava@ad.uci.edu::b215a99c-43d3-486c-ba1f-aafa2bcbe156" providerId="AD" clId="Web-{A9D05784-BED8-4ED7-B6B1-2B87CDECBD99}" dt="2023-03-13T22:39:20.217" v="12"/>
          <ac:spMkLst>
            <pc:docMk/>
            <pc:sldMk cId="1736073984" sldId="257"/>
            <ac:spMk id="10" creationId="{2EB492CD-616E-47F8-933B-5E2D952A0593}"/>
          </ac:spMkLst>
        </pc:spChg>
        <pc:spChg chg="add del">
          <ac:chgData name="Bavitra Sruthi Saravana Muthu-MSBA23B" userId="S::bssarava@ad.uci.edu::b215a99c-43d3-486c-ba1f-aafa2bcbe156" providerId="AD" clId="Web-{A9D05784-BED8-4ED7-B6B1-2B87CDECBD99}" dt="2023-03-13T22:39:20.217" v="12"/>
          <ac:spMkLst>
            <pc:docMk/>
            <pc:sldMk cId="1736073984" sldId="257"/>
            <ac:spMk id="12" creationId="{59383CF9-23B5-4335-9B21-1791C4CF1C75}"/>
          </ac:spMkLst>
        </pc:spChg>
        <pc:spChg chg="add del">
          <ac:chgData name="Bavitra Sruthi Saravana Muthu-MSBA23B" userId="S::bssarava@ad.uci.edu::b215a99c-43d3-486c-ba1f-aafa2bcbe156" providerId="AD" clId="Web-{A9D05784-BED8-4ED7-B6B1-2B87CDECBD99}" dt="2023-03-13T22:39:20.217" v="12"/>
          <ac:spMkLst>
            <pc:docMk/>
            <pc:sldMk cId="1736073984" sldId="257"/>
            <ac:spMk id="14" creationId="{0007FE00-9498-4706-B255-6437B0252C02}"/>
          </ac:spMkLst>
        </pc:spChg>
        <pc:spChg chg="add del">
          <ac:chgData name="Bavitra Sruthi Saravana Muthu-MSBA23B" userId="S::bssarava@ad.uci.edu::b215a99c-43d3-486c-ba1f-aafa2bcbe156" providerId="AD" clId="Web-{A9D05784-BED8-4ED7-B6B1-2B87CDECBD99}" dt="2023-03-13T22:39:26.701" v="14"/>
          <ac:spMkLst>
            <pc:docMk/>
            <pc:sldMk cId="1736073984" sldId="257"/>
            <ac:spMk id="16" creationId="{1A95671B-3CC6-4792-9114-B74FAEA224E6}"/>
          </ac:spMkLst>
        </pc:spChg>
        <pc:graphicFrameChg chg="add del mod modGraphic">
          <ac:chgData name="Bavitra Sruthi Saravana Muthu-MSBA23B" userId="S::bssarava@ad.uci.edu::b215a99c-43d3-486c-ba1f-aafa2bcbe156" providerId="AD" clId="Web-{A9D05784-BED8-4ED7-B6B1-2B87CDECBD99}" dt="2023-03-13T22:39:27.514" v="15"/>
          <ac:graphicFrameMkLst>
            <pc:docMk/>
            <pc:sldMk cId="1736073984" sldId="257"/>
            <ac:graphicFrameMk id="5" creationId="{3F8E2F42-795F-5D1F-C8F0-F7117B281026}"/>
          </ac:graphicFrameMkLst>
        </pc:graphicFrameChg>
        <pc:graphicFrameChg chg="add mod modGraphic">
          <ac:chgData name="Bavitra Sruthi Saravana Muthu-MSBA23B" userId="S::bssarava@ad.uci.edu::b215a99c-43d3-486c-ba1f-aafa2bcbe156" providerId="AD" clId="Web-{A9D05784-BED8-4ED7-B6B1-2B87CDECBD99}" dt="2023-03-13T22:39:49.187" v="23"/>
          <ac:graphicFrameMkLst>
            <pc:docMk/>
            <pc:sldMk cId="1736073984" sldId="257"/>
            <ac:graphicFrameMk id="7" creationId="{4121F1EF-B161-0CE5-846D-DC50B1994049}"/>
          </ac:graphicFrameMkLst>
        </pc:graphicFrameChg>
      </pc:sldChg>
    </pc:docChg>
  </pc:docChgLst>
  <pc:docChgLst>
    <pc:chgData name="Sharada Sarangan-MSBA23B" userId="S::ssarang1@ad.uci.edu::4102215b-60c3-42ee-9ca0-360781b71ce2" providerId="AD" clId="Web-{FD848A06-58B9-40D6-A036-211122BB54FB}"/>
    <pc:docChg chg="modSld">
      <pc:chgData name="Sharada Sarangan-MSBA23B" userId="S::ssarang1@ad.uci.edu::4102215b-60c3-42ee-9ca0-360781b71ce2" providerId="AD" clId="Web-{FD848A06-58B9-40D6-A036-211122BB54FB}" dt="2023-03-14T09:31:19.090" v="121" actId="1076"/>
      <pc:docMkLst>
        <pc:docMk/>
      </pc:docMkLst>
      <pc:sldChg chg="addSp delSp">
        <pc:chgData name="Sharada Sarangan-MSBA23B" userId="S::ssarang1@ad.uci.edu::4102215b-60c3-42ee-9ca0-360781b71ce2" providerId="AD" clId="Web-{FD848A06-58B9-40D6-A036-211122BB54FB}" dt="2023-03-14T09:27:11.251" v="108"/>
        <pc:sldMkLst>
          <pc:docMk/>
          <pc:sldMk cId="0" sldId="256"/>
        </pc:sldMkLst>
        <pc:spChg chg="add">
          <ac:chgData name="Sharada Sarangan-MSBA23B" userId="S::ssarang1@ad.uci.edu::4102215b-60c3-42ee-9ca0-360781b71ce2" providerId="AD" clId="Web-{FD848A06-58B9-40D6-A036-211122BB54FB}" dt="2023-03-14T09:27:11.236" v="107"/>
          <ac:spMkLst>
            <pc:docMk/>
            <pc:sldMk cId="0" sldId="256"/>
            <ac:spMk id="10" creationId="{3F6634DF-B9FF-4A22-174A-B46BE3CFB5CD}"/>
          </ac:spMkLst>
        </pc:spChg>
        <pc:spChg chg="del topLvl">
          <ac:chgData name="Sharada Sarangan-MSBA23B" userId="S::ssarang1@ad.uci.edu::4102215b-60c3-42ee-9ca0-360781b71ce2" providerId="AD" clId="Web-{FD848A06-58B9-40D6-A036-211122BB54FB}" dt="2023-03-14T09:26:50.781" v="103"/>
          <ac:spMkLst>
            <pc:docMk/>
            <pc:sldMk cId="0" sldId="256"/>
            <ac:spMk id="19" creationId="{00000000-0000-0000-0000-000000000000}"/>
          </ac:spMkLst>
        </pc:spChg>
        <pc:grpChg chg="del">
          <ac:chgData name="Sharada Sarangan-MSBA23B" userId="S::ssarang1@ad.uci.edu::4102215b-60c3-42ee-9ca0-360781b71ce2" providerId="AD" clId="Web-{FD848A06-58B9-40D6-A036-211122BB54FB}" dt="2023-03-14T09:26:50.781" v="103"/>
          <ac:grpSpMkLst>
            <pc:docMk/>
            <pc:sldMk cId="0" sldId="256"/>
            <ac:grpSpMk id="18" creationId="{00000000-0000-0000-0000-000000000000}"/>
          </ac:grpSpMkLst>
        </pc:grpChg>
        <pc:picChg chg="add del">
          <ac:chgData name="Sharada Sarangan-MSBA23B" userId="S::ssarang1@ad.uci.edu::4102215b-60c3-42ee-9ca0-360781b71ce2" providerId="AD" clId="Web-{FD848A06-58B9-40D6-A036-211122BB54FB}" dt="2023-03-14T09:27:04.048" v="106"/>
          <ac:picMkLst>
            <pc:docMk/>
            <pc:sldMk cId="0" sldId="256"/>
            <ac:picMk id="8" creationId="{DF760C78-2D82-867A-BA8D-AC473D38E10E}"/>
          </ac:picMkLst>
        </pc:picChg>
        <pc:picChg chg="add">
          <ac:chgData name="Sharada Sarangan-MSBA23B" userId="S::ssarang1@ad.uci.edu::4102215b-60c3-42ee-9ca0-360781b71ce2" providerId="AD" clId="Web-{FD848A06-58B9-40D6-A036-211122BB54FB}" dt="2023-03-14T09:27:11.251" v="108"/>
          <ac:picMkLst>
            <pc:docMk/>
            <pc:sldMk cId="0" sldId="256"/>
            <ac:picMk id="12" creationId="{A445A8C0-DCEB-D9DC-0C68-DA760BEB340C}"/>
          </ac:picMkLst>
        </pc:picChg>
        <pc:picChg chg="del topLvl">
          <ac:chgData name="Sharada Sarangan-MSBA23B" userId="S::ssarang1@ad.uci.edu::4102215b-60c3-42ee-9ca0-360781b71ce2" providerId="AD" clId="Web-{FD848A06-58B9-40D6-A036-211122BB54FB}" dt="2023-03-14T09:26:52.594" v="104"/>
          <ac:picMkLst>
            <pc:docMk/>
            <pc:sldMk cId="0" sldId="256"/>
            <ac:picMk id="20" creationId="{00000000-0000-0000-0000-000000000000}"/>
          </ac:picMkLst>
        </pc:picChg>
      </pc:sldChg>
      <pc:sldChg chg="addSp delSp modSp">
        <pc:chgData name="Sharada Sarangan-MSBA23B" userId="S::ssarang1@ad.uci.edu::4102215b-60c3-42ee-9ca0-360781b71ce2" providerId="AD" clId="Web-{FD848A06-58B9-40D6-A036-211122BB54FB}" dt="2023-03-14T09:22:55.089" v="51" actId="1076"/>
        <pc:sldMkLst>
          <pc:docMk/>
          <pc:sldMk cId="1736073984" sldId="257"/>
        </pc:sldMkLst>
        <pc:spChg chg="del mod">
          <ac:chgData name="Sharada Sarangan-MSBA23B" userId="S::ssarang1@ad.uci.edu::4102215b-60c3-42ee-9ca0-360781b71ce2" providerId="AD" clId="Web-{FD848A06-58B9-40D6-A036-211122BB54FB}" dt="2023-03-14T09:21:02.863" v="13"/>
          <ac:spMkLst>
            <pc:docMk/>
            <pc:sldMk cId="1736073984" sldId="257"/>
            <ac:spMk id="3" creationId="{00000000-0000-0000-0000-000000000000}"/>
          </ac:spMkLst>
        </pc:spChg>
        <pc:spChg chg="add mod">
          <ac:chgData name="Sharada Sarangan-MSBA23B" userId="S::ssarang1@ad.uci.edu::4102215b-60c3-42ee-9ca0-360781b71ce2" providerId="AD" clId="Web-{FD848A06-58B9-40D6-A036-211122BB54FB}" dt="2023-03-14T09:22:48.605" v="50" actId="20577"/>
          <ac:spMkLst>
            <pc:docMk/>
            <pc:sldMk cId="1736073984" sldId="257"/>
            <ac:spMk id="8" creationId="{3FA4C33E-2507-E871-B30D-709E59AB8B95}"/>
          </ac:spMkLst>
        </pc:spChg>
        <pc:graphicFrameChg chg="mod">
          <ac:chgData name="Sharada Sarangan-MSBA23B" userId="S::ssarang1@ad.uci.edu::4102215b-60c3-42ee-9ca0-360781b71ce2" providerId="AD" clId="Web-{FD848A06-58B9-40D6-A036-211122BB54FB}" dt="2023-03-14T09:22:55.089" v="51" actId="1076"/>
          <ac:graphicFrameMkLst>
            <pc:docMk/>
            <pc:sldMk cId="1736073984" sldId="257"/>
            <ac:graphicFrameMk id="7" creationId="{4121F1EF-B161-0CE5-846D-DC50B1994049}"/>
          </ac:graphicFrameMkLst>
        </pc:graphicFrameChg>
      </pc:sldChg>
      <pc:sldChg chg="modSp">
        <pc:chgData name="Sharada Sarangan-MSBA23B" userId="S::ssarang1@ad.uci.edu::4102215b-60c3-42ee-9ca0-360781b71ce2" providerId="AD" clId="Web-{FD848A06-58B9-40D6-A036-211122BB54FB}" dt="2023-03-14T09:23:42.937" v="65" actId="1076"/>
        <pc:sldMkLst>
          <pc:docMk/>
          <pc:sldMk cId="279448098" sldId="258"/>
        </pc:sldMkLst>
        <pc:spChg chg="mod">
          <ac:chgData name="Sharada Sarangan-MSBA23B" userId="S::ssarang1@ad.uci.edu::4102215b-60c3-42ee-9ca0-360781b71ce2" providerId="AD" clId="Web-{FD848A06-58B9-40D6-A036-211122BB54FB}" dt="2023-03-14T09:23:42.921" v="64" actId="1076"/>
          <ac:spMkLst>
            <pc:docMk/>
            <pc:sldMk cId="279448098" sldId="258"/>
            <ac:spMk id="3" creationId="{00000000-0000-0000-0000-000000000000}"/>
          </ac:spMkLst>
        </pc:spChg>
        <pc:picChg chg="mod">
          <ac:chgData name="Sharada Sarangan-MSBA23B" userId="S::ssarang1@ad.uci.edu::4102215b-60c3-42ee-9ca0-360781b71ce2" providerId="AD" clId="Web-{FD848A06-58B9-40D6-A036-211122BB54FB}" dt="2023-03-14T09:23:42.937" v="65" actId="1076"/>
          <ac:picMkLst>
            <pc:docMk/>
            <pc:sldMk cId="279448098" sldId="258"/>
            <ac:picMk id="21" creationId="{00000000-0000-0000-0000-000000000000}"/>
          </ac:picMkLst>
        </pc:picChg>
      </pc:sldChg>
      <pc:sldChg chg="modSp">
        <pc:chgData name="Sharada Sarangan-MSBA23B" userId="S::ssarang1@ad.uci.edu::4102215b-60c3-42ee-9ca0-360781b71ce2" providerId="AD" clId="Web-{FD848A06-58B9-40D6-A036-211122BB54FB}" dt="2023-03-14T09:20:21.110" v="10" actId="20577"/>
        <pc:sldMkLst>
          <pc:docMk/>
          <pc:sldMk cId="1173219404" sldId="261"/>
        </pc:sldMkLst>
        <pc:spChg chg="mod">
          <ac:chgData name="Sharada Sarangan-MSBA23B" userId="S::ssarang1@ad.uci.edu::4102215b-60c3-42ee-9ca0-360781b71ce2" providerId="AD" clId="Web-{FD848A06-58B9-40D6-A036-211122BB54FB}" dt="2023-03-14T09:20:21.110" v="10" actId="20577"/>
          <ac:spMkLst>
            <pc:docMk/>
            <pc:sldMk cId="1173219404" sldId="261"/>
            <ac:spMk id="2" creationId="{00000000-0000-0000-0000-000000000000}"/>
          </ac:spMkLst>
        </pc:spChg>
      </pc:sldChg>
      <pc:sldChg chg="modSp">
        <pc:chgData name="Sharada Sarangan-MSBA23B" userId="S::ssarang1@ad.uci.edu::4102215b-60c3-42ee-9ca0-360781b71ce2" providerId="AD" clId="Web-{FD848A06-58B9-40D6-A036-211122BB54FB}" dt="2023-03-14T09:31:19.090" v="121" actId="1076"/>
        <pc:sldMkLst>
          <pc:docMk/>
          <pc:sldMk cId="690526032" sldId="262"/>
        </pc:sldMkLst>
        <pc:spChg chg="mod">
          <ac:chgData name="Sharada Sarangan-MSBA23B" userId="S::ssarang1@ad.uci.edu::4102215b-60c3-42ee-9ca0-360781b71ce2" providerId="AD" clId="Web-{FD848A06-58B9-40D6-A036-211122BB54FB}" dt="2023-03-14T09:31:19.090" v="121" actId="1076"/>
          <ac:spMkLst>
            <pc:docMk/>
            <pc:sldMk cId="690526032" sldId="262"/>
            <ac:spMk id="5" creationId="{00000000-0000-0000-0000-000000000000}"/>
          </ac:spMkLst>
        </pc:spChg>
        <pc:spChg chg="mod">
          <ac:chgData name="Sharada Sarangan-MSBA23B" userId="S::ssarang1@ad.uci.edu::4102215b-60c3-42ee-9ca0-360781b71ce2" providerId="AD" clId="Web-{FD848A06-58B9-40D6-A036-211122BB54FB}" dt="2023-03-14T09:19:59.827" v="7" actId="20577"/>
          <ac:spMkLst>
            <pc:docMk/>
            <pc:sldMk cId="690526032" sldId="262"/>
            <ac:spMk id="9" creationId="{00000000-0000-0000-0000-000000000000}"/>
          </ac:spMkLst>
        </pc:spChg>
      </pc:sldChg>
      <pc:sldChg chg="modSp">
        <pc:chgData name="Sharada Sarangan-MSBA23B" userId="S::ssarang1@ad.uci.edu::4102215b-60c3-42ee-9ca0-360781b71ce2" providerId="AD" clId="Web-{FD848A06-58B9-40D6-A036-211122BB54FB}" dt="2023-03-14T09:24:39.425" v="69" actId="1076"/>
        <pc:sldMkLst>
          <pc:docMk/>
          <pc:sldMk cId="2204584401" sldId="263"/>
        </pc:sldMkLst>
        <pc:spChg chg="mod">
          <ac:chgData name="Sharada Sarangan-MSBA23B" userId="S::ssarang1@ad.uci.edu::4102215b-60c3-42ee-9ca0-360781b71ce2" providerId="AD" clId="Web-{FD848A06-58B9-40D6-A036-211122BB54FB}" dt="2023-03-14T09:24:33.987" v="68" actId="20577"/>
          <ac:spMkLst>
            <pc:docMk/>
            <pc:sldMk cId="2204584401" sldId="263"/>
            <ac:spMk id="4" creationId="{F0E2AB42-D7D7-783E-4BA1-9A64B4D4403B}"/>
          </ac:spMkLst>
        </pc:spChg>
        <pc:cxnChg chg="mod">
          <ac:chgData name="Sharada Sarangan-MSBA23B" userId="S::ssarang1@ad.uci.edu::4102215b-60c3-42ee-9ca0-360781b71ce2" providerId="AD" clId="Web-{FD848A06-58B9-40D6-A036-211122BB54FB}" dt="2023-03-14T09:24:39.425" v="69" actId="1076"/>
          <ac:cxnSpMkLst>
            <pc:docMk/>
            <pc:sldMk cId="2204584401" sldId="263"/>
            <ac:cxnSpMk id="10" creationId="{8ABDAA78-E9B9-65D3-A8A4-3F019C20DE48}"/>
          </ac:cxnSpMkLst>
        </pc:cxnChg>
      </pc:sldChg>
      <pc:sldChg chg="addSp delSp modSp">
        <pc:chgData name="Sharada Sarangan-MSBA23B" userId="S::ssarang1@ad.uci.edu::4102215b-60c3-42ee-9ca0-360781b71ce2" providerId="AD" clId="Web-{FD848A06-58B9-40D6-A036-211122BB54FB}" dt="2023-03-14T09:26:29.201" v="96"/>
        <pc:sldMkLst>
          <pc:docMk/>
          <pc:sldMk cId="538704148" sldId="266"/>
        </pc:sldMkLst>
        <pc:spChg chg="mod">
          <ac:chgData name="Sharada Sarangan-MSBA23B" userId="S::ssarang1@ad.uci.edu::4102215b-60c3-42ee-9ca0-360781b71ce2" providerId="AD" clId="Web-{FD848A06-58B9-40D6-A036-211122BB54FB}" dt="2023-03-14T09:25:26.366" v="85" actId="20577"/>
          <ac:spMkLst>
            <pc:docMk/>
            <pc:sldMk cId="538704148" sldId="266"/>
            <ac:spMk id="2" creationId="{00000000-0000-0000-0000-000000000000}"/>
          </ac:spMkLst>
        </pc:spChg>
        <pc:spChg chg="add">
          <ac:chgData name="Sharada Sarangan-MSBA23B" userId="S::ssarang1@ad.uci.edu::4102215b-60c3-42ee-9ca0-360781b71ce2" providerId="AD" clId="Web-{FD848A06-58B9-40D6-A036-211122BB54FB}" dt="2023-03-14T09:26:29.186" v="95"/>
          <ac:spMkLst>
            <pc:docMk/>
            <pc:sldMk cId="538704148" sldId="266"/>
            <ac:spMk id="8" creationId="{A2C379DE-D7BE-AEAA-EFB0-3F9C14164348}"/>
          </ac:spMkLst>
        </pc:spChg>
        <pc:picChg chg="add del">
          <ac:chgData name="Sharada Sarangan-MSBA23B" userId="S::ssarang1@ad.uci.edu::4102215b-60c3-42ee-9ca0-360781b71ce2" providerId="AD" clId="Web-{FD848A06-58B9-40D6-A036-211122BB54FB}" dt="2023-03-14T09:26:04.200" v="94"/>
          <ac:picMkLst>
            <pc:docMk/>
            <pc:sldMk cId="538704148" sldId="266"/>
            <ac:picMk id="6" creationId="{9806208F-F0E8-D899-AB99-394B287BBBA4}"/>
          </ac:picMkLst>
        </pc:picChg>
        <pc:picChg chg="add">
          <ac:chgData name="Sharada Sarangan-MSBA23B" userId="S::ssarang1@ad.uci.edu::4102215b-60c3-42ee-9ca0-360781b71ce2" providerId="AD" clId="Web-{FD848A06-58B9-40D6-A036-211122BB54FB}" dt="2023-03-14T09:26:29.201" v="96"/>
          <ac:picMkLst>
            <pc:docMk/>
            <pc:sldMk cId="538704148" sldId="266"/>
            <ac:picMk id="10" creationId="{2948E696-F06D-AF1F-52D4-39BE09D76E29}"/>
          </ac:picMkLst>
        </pc:picChg>
      </pc:sldChg>
      <pc:sldChg chg="addSp delSp modSp">
        <pc:chgData name="Sharada Sarangan-MSBA23B" userId="S::ssarang1@ad.uci.edu::4102215b-60c3-42ee-9ca0-360781b71ce2" providerId="AD" clId="Web-{FD848A06-58B9-40D6-A036-211122BB54FB}" dt="2023-03-14T09:26:41.827" v="102"/>
        <pc:sldMkLst>
          <pc:docMk/>
          <pc:sldMk cId="2302824510" sldId="270"/>
        </pc:sldMkLst>
        <pc:spChg chg="mod">
          <ac:chgData name="Sharada Sarangan-MSBA23B" userId="S::ssarang1@ad.uci.edu::4102215b-60c3-42ee-9ca0-360781b71ce2" providerId="AD" clId="Web-{FD848A06-58B9-40D6-A036-211122BB54FB}" dt="2023-03-14T09:25:46.883" v="92"/>
          <ac:spMkLst>
            <pc:docMk/>
            <pc:sldMk cId="2302824510" sldId="270"/>
            <ac:spMk id="3" creationId="{00000000-0000-0000-0000-000000000000}"/>
          </ac:spMkLst>
        </pc:spChg>
        <pc:spChg chg="add del mod">
          <ac:chgData name="Sharada Sarangan-MSBA23B" userId="S::ssarang1@ad.uci.edu::4102215b-60c3-42ee-9ca0-360781b71ce2" providerId="AD" clId="Web-{FD848A06-58B9-40D6-A036-211122BB54FB}" dt="2023-03-14T09:25:37.367" v="88"/>
          <ac:spMkLst>
            <pc:docMk/>
            <pc:sldMk cId="2302824510" sldId="270"/>
            <ac:spMk id="4" creationId="{00000000-0000-0000-0000-000000000000}"/>
          </ac:spMkLst>
        </pc:spChg>
        <pc:spChg chg="mod">
          <ac:chgData name="Sharada Sarangan-MSBA23B" userId="S::ssarang1@ad.uci.edu::4102215b-60c3-42ee-9ca0-360781b71ce2" providerId="AD" clId="Web-{FD848A06-58B9-40D6-A036-211122BB54FB}" dt="2023-03-14T09:25:46.867" v="90"/>
          <ac:spMkLst>
            <pc:docMk/>
            <pc:sldMk cId="2302824510" sldId="270"/>
            <ac:spMk id="7" creationId="{00000000-0000-0000-0000-000000000000}"/>
          </ac:spMkLst>
        </pc:spChg>
        <pc:spChg chg="add mod">
          <ac:chgData name="Sharada Sarangan-MSBA23B" userId="S::ssarang1@ad.uci.edu::4102215b-60c3-42ee-9ca0-360781b71ce2" providerId="AD" clId="Web-{FD848A06-58B9-40D6-A036-211122BB54FB}" dt="2023-03-14T09:26:41.827" v="102"/>
          <ac:spMkLst>
            <pc:docMk/>
            <pc:sldMk cId="2302824510" sldId="270"/>
            <ac:spMk id="12" creationId="{F24A35BE-1263-BEB9-C539-5A0F4FA9659C}"/>
          </ac:spMkLst>
        </pc:spChg>
        <pc:spChg chg="mod">
          <ac:chgData name="Sharada Sarangan-MSBA23B" userId="S::ssarang1@ad.uci.edu::4102215b-60c3-42ee-9ca0-360781b71ce2" providerId="AD" clId="Web-{FD848A06-58B9-40D6-A036-211122BB54FB}" dt="2023-03-14T09:25:46.883" v="91"/>
          <ac:spMkLst>
            <pc:docMk/>
            <pc:sldMk cId="2302824510" sldId="270"/>
            <ac:spMk id="13" creationId="{00000000-0000-0000-0000-000000000000}"/>
          </ac:spMkLst>
        </pc:spChg>
        <pc:picChg chg="add del">
          <ac:chgData name="Sharada Sarangan-MSBA23B" userId="S::ssarang1@ad.uci.edu::4102215b-60c3-42ee-9ca0-360781b71ce2" providerId="AD" clId="Web-{FD848A06-58B9-40D6-A036-211122BB54FB}" dt="2023-03-14T09:25:21.225" v="78"/>
          <ac:picMkLst>
            <pc:docMk/>
            <pc:sldMk cId="2302824510" sldId="270"/>
            <ac:picMk id="8" creationId="{7DC1CCEE-0E41-0899-BDA1-DA0841AEC62B}"/>
          </ac:picMkLst>
        </pc:picChg>
        <pc:picChg chg="add del">
          <ac:chgData name="Sharada Sarangan-MSBA23B" userId="S::ssarang1@ad.uci.edu::4102215b-60c3-42ee-9ca0-360781b71ce2" providerId="AD" clId="Web-{FD848A06-58B9-40D6-A036-211122BB54FB}" dt="2023-03-14T09:26:36.155" v="97"/>
          <ac:picMkLst>
            <pc:docMk/>
            <pc:sldMk cId="2302824510" sldId="270"/>
            <ac:picMk id="10" creationId="{D7BC01FA-B4AF-E12C-C88C-D19BAD1F271D}"/>
          </ac:picMkLst>
        </pc:picChg>
        <pc:picChg chg="add">
          <ac:chgData name="Sharada Sarangan-MSBA23B" userId="S::ssarang1@ad.uci.edu::4102215b-60c3-42ee-9ca0-360781b71ce2" providerId="AD" clId="Web-{FD848A06-58B9-40D6-A036-211122BB54FB}" dt="2023-03-14T09:26:37.046" v="99"/>
          <ac:picMkLst>
            <pc:docMk/>
            <pc:sldMk cId="2302824510" sldId="270"/>
            <ac:picMk id="15" creationId="{A9FACB78-D864-83D8-2682-24E1211A58C7}"/>
          </ac:picMkLst>
        </pc:picChg>
      </pc:sldChg>
    </pc:docChg>
  </pc:docChgLst>
  <pc:docChgLst>
    <pc:chgData name="Bavitra Sruthi Saravana Muthu-MSBA23B" userId="S::bssarava@ad.uci.edu::b215a99c-43d3-486c-ba1f-aafa2bcbe156" providerId="AD" clId="Web-{80DF0F09-1B9E-4296-B7E2-C8FED0C40175}"/>
    <pc:docChg chg="modSld">
      <pc:chgData name="Bavitra Sruthi Saravana Muthu-MSBA23B" userId="S::bssarava@ad.uci.edu::b215a99c-43d3-486c-ba1f-aafa2bcbe156" providerId="AD" clId="Web-{80DF0F09-1B9E-4296-B7E2-C8FED0C40175}" dt="2023-03-14T09:41:11.453" v="10"/>
      <pc:docMkLst>
        <pc:docMk/>
      </pc:docMkLst>
      <pc:sldChg chg="addSp modSp addAnim modAnim">
        <pc:chgData name="Bavitra Sruthi Saravana Muthu-MSBA23B" userId="S::bssarava@ad.uci.edu::b215a99c-43d3-486c-ba1f-aafa2bcbe156" providerId="AD" clId="Web-{80DF0F09-1B9E-4296-B7E2-C8FED0C40175}" dt="2023-03-14T09:41:11.453" v="10"/>
        <pc:sldMkLst>
          <pc:docMk/>
          <pc:sldMk cId="1173219404" sldId="261"/>
        </pc:sldMkLst>
        <pc:picChg chg="add mod modCrop">
          <ac:chgData name="Bavitra Sruthi Saravana Muthu-MSBA23B" userId="S::bssarava@ad.uci.edu::b215a99c-43d3-486c-ba1f-aafa2bcbe156" providerId="AD" clId="Web-{80DF0F09-1B9E-4296-B7E2-C8FED0C40175}" dt="2023-03-14T09:40:53.452" v="7"/>
          <ac:picMkLst>
            <pc:docMk/>
            <pc:sldMk cId="1173219404" sldId="261"/>
            <ac:picMk id="9" creationId="{DB05E262-EEB4-7C2F-08E9-21937F7553B2}"/>
          </ac:picMkLst>
        </pc:picChg>
      </pc:sldChg>
    </pc:docChg>
  </pc:docChgLst>
  <pc:docChgLst>
    <pc:chgData name="Sharada Sarangan-MSBA23B" userId="S::ssarang1@ad.uci.edu::4102215b-60c3-42ee-9ca0-360781b71ce2" providerId="AD" clId="Web-{0E4BEAB8-1B32-4BDB-A5F9-3E85461CD3FF}"/>
    <pc:docChg chg="modSld">
      <pc:chgData name="Sharada Sarangan-MSBA23B" userId="S::ssarang1@ad.uci.edu::4102215b-60c3-42ee-9ca0-360781b71ce2" providerId="AD" clId="Web-{0E4BEAB8-1B32-4BDB-A5F9-3E85461CD3FF}" dt="2023-03-14T08:42:59.215" v="9" actId="14100"/>
      <pc:docMkLst>
        <pc:docMk/>
      </pc:docMkLst>
      <pc:sldChg chg="modSp">
        <pc:chgData name="Sharada Sarangan-MSBA23B" userId="S::ssarang1@ad.uci.edu::4102215b-60c3-42ee-9ca0-360781b71ce2" providerId="AD" clId="Web-{0E4BEAB8-1B32-4BDB-A5F9-3E85461CD3FF}" dt="2023-03-14T08:42:59.215" v="9" actId="14100"/>
        <pc:sldMkLst>
          <pc:docMk/>
          <pc:sldMk cId="690526032" sldId="262"/>
        </pc:sldMkLst>
        <pc:spChg chg="mod">
          <ac:chgData name="Sharada Sarangan-MSBA23B" userId="S::ssarang1@ad.uci.edu::4102215b-60c3-42ee-9ca0-360781b71ce2" providerId="AD" clId="Web-{0E4BEAB8-1B32-4BDB-A5F9-3E85461CD3FF}" dt="2023-03-14T08:42:59.215" v="9" actId="14100"/>
          <ac:spMkLst>
            <pc:docMk/>
            <pc:sldMk cId="690526032" sldId="262"/>
            <ac:spMk id="5" creationId="{00000000-0000-0000-0000-000000000000}"/>
          </ac:spMkLst>
        </pc:spChg>
      </pc:sldChg>
    </pc:docChg>
  </pc:docChgLst>
  <pc:docChgLst>
    <pc:chgData name="Sharada Sarangan-MSBA23B" userId="4102215b-60c3-42ee-9ca0-360781b71ce2" providerId="ADAL" clId="{075C7940-4639-44EB-A885-3E500C152E0A}"/>
    <pc:docChg chg="undo custSel addSld modSld">
      <pc:chgData name="Sharada Sarangan-MSBA23B" userId="4102215b-60c3-42ee-9ca0-360781b71ce2" providerId="ADAL" clId="{075C7940-4639-44EB-A885-3E500C152E0A}" dt="2023-03-14T09:14:21.393" v="976" actId="732"/>
      <pc:docMkLst>
        <pc:docMk/>
      </pc:docMkLst>
      <pc:sldChg chg="modSp mod">
        <pc:chgData name="Sharada Sarangan-MSBA23B" userId="4102215b-60c3-42ee-9ca0-360781b71ce2" providerId="ADAL" clId="{075C7940-4639-44EB-A885-3E500C152E0A}" dt="2023-03-14T02:59:22.253" v="825" actId="120"/>
        <pc:sldMkLst>
          <pc:docMk/>
          <pc:sldMk cId="1736073984" sldId="257"/>
        </pc:sldMkLst>
        <pc:spChg chg="mod">
          <ac:chgData name="Sharada Sarangan-MSBA23B" userId="4102215b-60c3-42ee-9ca0-360781b71ce2" providerId="ADAL" clId="{075C7940-4639-44EB-A885-3E500C152E0A}" dt="2023-03-14T02:59:22.253" v="825" actId="120"/>
          <ac:spMkLst>
            <pc:docMk/>
            <pc:sldMk cId="1736073984" sldId="257"/>
            <ac:spMk id="2" creationId="{00000000-0000-0000-0000-000000000000}"/>
          </ac:spMkLst>
        </pc:spChg>
      </pc:sldChg>
      <pc:sldChg chg="addSp delSp modSp mod">
        <pc:chgData name="Sharada Sarangan-MSBA23B" userId="4102215b-60c3-42ee-9ca0-360781b71ce2" providerId="ADAL" clId="{075C7940-4639-44EB-A885-3E500C152E0A}" dt="2023-03-14T09:14:21.393" v="976" actId="732"/>
        <pc:sldMkLst>
          <pc:docMk/>
          <pc:sldMk cId="279448098" sldId="258"/>
        </pc:sldMkLst>
        <pc:spChg chg="mod">
          <ac:chgData name="Sharada Sarangan-MSBA23B" userId="4102215b-60c3-42ee-9ca0-360781b71ce2" providerId="ADAL" clId="{075C7940-4639-44EB-A885-3E500C152E0A}" dt="2023-03-14T09:14:04.059" v="957" actId="14100"/>
          <ac:spMkLst>
            <pc:docMk/>
            <pc:sldMk cId="279448098" sldId="258"/>
            <ac:spMk id="3" creationId="{00000000-0000-0000-0000-000000000000}"/>
          </ac:spMkLst>
        </pc:spChg>
        <pc:graphicFrameChg chg="add mod">
          <ac:chgData name="Sharada Sarangan-MSBA23B" userId="4102215b-60c3-42ee-9ca0-360781b71ce2" providerId="ADAL" clId="{075C7940-4639-44EB-A885-3E500C152E0A}" dt="2023-03-14T09:11:46.368" v="936" actId="1076"/>
          <ac:graphicFrameMkLst>
            <pc:docMk/>
            <pc:sldMk cId="279448098" sldId="258"/>
            <ac:graphicFrameMk id="5" creationId="{17C9B076-42AA-ABD8-A85D-AAF52E41F25A}"/>
          </ac:graphicFrameMkLst>
        </pc:graphicFrameChg>
        <pc:graphicFrameChg chg="del">
          <ac:chgData name="Sharada Sarangan-MSBA23B" userId="4102215b-60c3-42ee-9ca0-360781b71ce2" providerId="ADAL" clId="{075C7940-4639-44EB-A885-3E500C152E0A}" dt="2023-03-14T08:48:03.571" v="909" actId="478"/>
          <ac:graphicFrameMkLst>
            <pc:docMk/>
            <pc:sldMk cId="279448098" sldId="258"/>
            <ac:graphicFrameMk id="17" creationId="{00000000-0000-0000-0000-000000000000}"/>
          </ac:graphicFrameMkLst>
        </pc:graphicFrameChg>
        <pc:graphicFrameChg chg="add del">
          <ac:chgData name="Sharada Sarangan-MSBA23B" userId="4102215b-60c3-42ee-9ca0-360781b71ce2" providerId="ADAL" clId="{075C7940-4639-44EB-A885-3E500C152E0A}" dt="2023-03-14T08:46:58.785" v="908" actId="478"/>
          <ac:graphicFrameMkLst>
            <pc:docMk/>
            <pc:sldMk cId="279448098" sldId="258"/>
            <ac:graphicFrameMk id="25" creationId="{00000000-0000-0000-0000-000000000000}"/>
          </ac:graphicFrameMkLst>
        </pc:graphicFrameChg>
        <pc:picChg chg="ord">
          <ac:chgData name="Sharada Sarangan-MSBA23B" userId="4102215b-60c3-42ee-9ca0-360781b71ce2" providerId="ADAL" clId="{075C7940-4639-44EB-A885-3E500C152E0A}" dt="2023-03-14T02:58:43.363" v="822" actId="167"/>
          <ac:picMkLst>
            <pc:docMk/>
            <pc:sldMk cId="279448098" sldId="258"/>
            <ac:picMk id="5" creationId="{00000000-0000-0000-0000-000000000000}"/>
          </ac:picMkLst>
        </pc:picChg>
        <pc:picChg chg="mod">
          <ac:chgData name="Sharada Sarangan-MSBA23B" userId="4102215b-60c3-42ee-9ca0-360781b71ce2" providerId="ADAL" clId="{075C7940-4639-44EB-A885-3E500C152E0A}" dt="2023-03-14T09:14:10.888" v="975" actId="1038"/>
          <ac:picMkLst>
            <pc:docMk/>
            <pc:sldMk cId="279448098" sldId="258"/>
            <ac:picMk id="21" creationId="{00000000-0000-0000-0000-000000000000}"/>
          </ac:picMkLst>
        </pc:picChg>
        <pc:picChg chg="mod modCrop">
          <ac:chgData name="Sharada Sarangan-MSBA23B" userId="4102215b-60c3-42ee-9ca0-360781b71ce2" providerId="ADAL" clId="{075C7940-4639-44EB-A885-3E500C152E0A}" dt="2023-03-14T09:14:21.393" v="976" actId="732"/>
          <ac:picMkLst>
            <pc:docMk/>
            <pc:sldMk cId="279448098" sldId="258"/>
            <ac:picMk id="24" creationId="{00000000-0000-0000-0000-000000000000}"/>
          </ac:picMkLst>
        </pc:picChg>
      </pc:sldChg>
      <pc:sldChg chg="addSp delSp modSp mod">
        <pc:chgData name="Sharada Sarangan-MSBA23B" userId="4102215b-60c3-42ee-9ca0-360781b71ce2" providerId="ADAL" clId="{075C7940-4639-44EB-A885-3E500C152E0A}" dt="2023-03-14T02:52:20.403" v="816" actId="1076"/>
        <pc:sldMkLst>
          <pc:docMk/>
          <pc:sldMk cId="2156134227" sldId="259"/>
        </pc:sldMkLst>
        <pc:spChg chg="mod">
          <ac:chgData name="Sharada Sarangan-MSBA23B" userId="4102215b-60c3-42ee-9ca0-360781b71ce2" providerId="ADAL" clId="{075C7940-4639-44EB-A885-3E500C152E0A}" dt="2023-03-14T02:27:09.853" v="20" actId="20577"/>
          <ac:spMkLst>
            <pc:docMk/>
            <pc:sldMk cId="2156134227" sldId="259"/>
            <ac:spMk id="2" creationId="{00000000-0000-0000-0000-000000000000}"/>
          </ac:spMkLst>
        </pc:spChg>
        <pc:spChg chg="del">
          <ac:chgData name="Sharada Sarangan-MSBA23B" userId="4102215b-60c3-42ee-9ca0-360781b71ce2" providerId="ADAL" clId="{075C7940-4639-44EB-A885-3E500C152E0A}" dt="2023-03-14T02:26:35.623" v="0" actId="478"/>
          <ac:spMkLst>
            <pc:docMk/>
            <pc:sldMk cId="2156134227" sldId="259"/>
            <ac:spMk id="3" creationId="{00000000-0000-0000-0000-000000000000}"/>
          </ac:spMkLst>
        </pc:spChg>
        <pc:spChg chg="add mod">
          <ac:chgData name="Sharada Sarangan-MSBA23B" userId="4102215b-60c3-42ee-9ca0-360781b71ce2" providerId="ADAL" clId="{075C7940-4639-44EB-A885-3E500C152E0A}" dt="2023-03-14T02:47:31.218" v="667" actId="20577"/>
          <ac:spMkLst>
            <pc:docMk/>
            <pc:sldMk cId="2156134227" sldId="259"/>
            <ac:spMk id="12" creationId="{6B2115A7-A4EA-D263-4A10-3EEF0A2D5965}"/>
          </ac:spMkLst>
        </pc:spChg>
        <pc:spChg chg="add mod">
          <ac:chgData name="Sharada Sarangan-MSBA23B" userId="4102215b-60c3-42ee-9ca0-360781b71ce2" providerId="ADAL" clId="{075C7940-4639-44EB-A885-3E500C152E0A}" dt="2023-03-14T02:46:56.133" v="665" actId="14100"/>
          <ac:spMkLst>
            <pc:docMk/>
            <pc:sldMk cId="2156134227" sldId="259"/>
            <ac:spMk id="13" creationId="{9324C3D9-4A24-44F0-C26F-8F31DE1B0732}"/>
          </ac:spMkLst>
        </pc:spChg>
        <pc:spChg chg="add mod">
          <ac:chgData name="Sharada Sarangan-MSBA23B" userId="4102215b-60c3-42ee-9ca0-360781b71ce2" providerId="ADAL" clId="{075C7940-4639-44EB-A885-3E500C152E0A}" dt="2023-03-14T02:47:28.987" v="666" actId="20577"/>
          <ac:spMkLst>
            <pc:docMk/>
            <pc:sldMk cId="2156134227" sldId="259"/>
            <ac:spMk id="14" creationId="{14AFD1C0-4DF6-6EE7-8414-0C54BF5D9510}"/>
          </ac:spMkLst>
        </pc:spChg>
        <pc:spChg chg="add mod">
          <ac:chgData name="Sharada Sarangan-MSBA23B" userId="4102215b-60c3-42ee-9ca0-360781b71ce2" providerId="ADAL" clId="{075C7940-4639-44EB-A885-3E500C152E0A}" dt="2023-03-14T02:52:20.403" v="816" actId="1076"/>
          <ac:spMkLst>
            <pc:docMk/>
            <pc:sldMk cId="2156134227" sldId="259"/>
            <ac:spMk id="15" creationId="{3D16F36F-C930-D478-0ED7-21CF909A3CA2}"/>
          </ac:spMkLst>
        </pc:spChg>
        <pc:spChg chg="add del mod">
          <ac:chgData name="Sharada Sarangan-MSBA23B" userId="4102215b-60c3-42ee-9ca0-360781b71ce2" providerId="ADAL" clId="{075C7940-4639-44EB-A885-3E500C152E0A}" dt="2023-03-14T02:50:30.405" v="773" actId="478"/>
          <ac:spMkLst>
            <pc:docMk/>
            <pc:sldMk cId="2156134227" sldId="259"/>
            <ac:spMk id="16" creationId="{124AE4F0-65D7-7C02-2AEB-D98DB95A26ED}"/>
          </ac:spMkLst>
        </pc:spChg>
        <pc:graphicFrameChg chg="add del mod">
          <ac:chgData name="Sharada Sarangan-MSBA23B" userId="4102215b-60c3-42ee-9ca0-360781b71ce2" providerId="ADAL" clId="{075C7940-4639-44EB-A885-3E500C152E0A}" dt="2023-03-14T02:26:40.191" v="4"/>
          <ac:graphicFrameMkLst>
            <pc:docMk/>
            <pc:sldMk cId="2156134227" sldId="259"/>
            <ac:graphicFrameMk id="4" creationId="{700144AB-6E36-E091-9575-D4137525CD86}"/>
          </ac:graphicFrameMkLst>
        </pc:graphicFrameChg>
        <pc:graphicFrameChg chg="add del mod">
          <ac:chgData name="Sharada Sarangan-MSBA23B" userId="4102215b-60c3-42ee-9ca0-360781b71ce2" providerId="ADAL" clId="{075C7940-4639-44EB-A885-3E500C152E0A}" dt="2023-03-14T02:28:15.183" v="23"/>
          <ac:graphicFrameMkLst>
            <pc:docMk/>
            <pc:sldMk cId="2156134227" sldId="259"/>
            <ac:graphicFrameMk id="6" creationId="{2D725610-7148-DE2D-3481-690EA11E877A}"/>
          </ac:graphicFrameMkLst>
        </pc:graphicFrameChg>
        <pc:graphicFrameChg chg="add del mod modGraphic">
          <ac:chgData name="Sharada Sarangan-MSBA23B" userId="4102215b-60c3-42ee-9ca0-360781b71ce2" providerId="ADAL" clId="{075C7940-4639-44EB-A885-3E500C152E0A}" dt="2023-03-14T02:28:31.273" v="29"/>
          <ac:graphicFrameMkLst>
            <pc:docMk/>
            <pc:sldMk cId="2156134227" sldId="259"/>
            <ac:graphicFrameMk id="8" creationId="{E2C5B62B-186F-EDAC-A6CD-D55581D7FB86}"/>
          </ac:graphicFrameMkLst>
        </pc:graphicFrameChg>
        <pc:graphicFrameChg chg="add del mod">
          <ac:chgData name="Sharada Sarangan-MSBA23B" userId="4102215b-60c3-42ee-9ca0-360781b71ce2" providerId="ADAL" clId="{075C7940-4639-44EB-A885-3E500C152E0A}" dt="2023-03-14T02:29:22.233" v="51" actId="478"/>
          <ac:graphicFrameMkLst>
            <pc:docMk/>
            <pc:sldMk cId="2156134227" sldId="259"/>
            <ac:graphicFrameMk id="9" creationId="{7938C15A-D173-C4AC-AAE9-03DA70A505C4}"/>
          </ac:graphicFrameMkLst>
        </pc:graphicFrameChg>
        <pc:picChg chg="add del mod">
          <ac:chgData name="Sharada Sarangan-MSBA23B" userId="4102215b-60c3-42ee-9ca0-360781b71ce2" providerId="ADAL" clId="{075C7940-4639-44EB-A885-3E500C152E0A}" dt="2023-03-14T02:27:27.628" v="21" actId="478"/>
          <ac:picMkLst>
            <pc:docMk/>
            <pc:sldMk cId="2156134227" sldId="259"/>
            <ac:picMk id="5" creationId="{AB81A794-F223-EDA8-73E2-BC2E5BF4C02C}"/>
          </ac:picMkLst>
        </pc:picChg>
        <pc:picChg chg="add del">
          <ac:chgData name="Sharada Sarangan-MSBA23B" userId="4102215b-60c3-42ee-9ca0-360781b71ce2" providerId="ADAL" clId="{075C7940-4639-44EB-A885-3E500C152E0A}" dt="2023-03-14T02:28:20.385" v="25"/>
          <ac:picMkLst>
            <pc:docMk/>
            <pc:sldMk cId="2156134227" sldId="259"/>
            <ac:picMk id="7" creationId="{C6A1C87E-1696-ACF4-0F26-40D4D9F30967}"/>
          </ac:picMkLst>
        </pc:picChg>
        <pc:picChg chg="add del mod">
          <ac:chgData name="Sharada Sarangan-MSBA23B" userId="4102215b-60c3-42ee-9ca0-360781b71ce2" providerId="ADAL" clId="{075C7940-4639-44EB-A885-3E500C152E0A}" dt="2023-03-14T02:51:49.313" v="808" actId="478"/>
          <ac:picMkLst>
            <pc:docMk/>
            <pc:sldMk cId="2156134227" sldId="259"/>
            <ac:picMk id="11" creationId="{4238C3AE-A61B-DA33-B044-C1065E39FB98}"/>
          </ac:picMkLst>
        </pc:picChg>
        <pc:picChg chg="add mod">
          <ac:chgData name="Sharada Sarangan-MSBA23B" userId="4102215b-60c3-42ee-9ca0-360781b71ce2" providerId="ADAL" clId="{075C7940-4639-44EB-A885-3E500C152E0A}" dt="2023-03-14T02:51:57.056" v="810" actId="1076"/>
          <ac:picMkLst>
            <pc:docMk/>
            <pc:sldMk cId="2156134227" sldId="259"/>
            <ac:picMk id="18" creationId="{C671BD82-0C03-EE4C-C575-530A9D3B2045}"/>
          </ac:picMkLst>
        </pc:picChg>
      </pc:sldChg>
      <pc:sldChg chg="modSp mod">
        <pc:chgData name="Sharada Sarangan-MSBA23B" userId="4102215b-60c3-42ee-9ca0-360781b71ce2" providerId="ADAL" clId="{075C7940-4639-44EB-A885-3E500C152E0A}" dt="2023-03-14T03:00:31.223" v="827" actId="20577"/>
        <pc:sldMkLst>
          <pc:docMk/>
          <pc:sldMk cId="2726389349" sldId="260"/>
        </pc:sldMkLst>
        <pc:spChg chg="mod">
          <ac:chgData name="Sharada Sarangan-MSBA23B" userId="4102215b-60c3-42ee-9ca0-360781b71ce2" providerId="ADAL" clId="{075C7940-4639-44EB-A885-3E500C152E0A}" dt="2023-03-14T03:00:31.223" v="827" actId="20577"/>
          <ac:spMkLst>
            <pc:docMk/>
            <pc:sldMk cId="2726389349" sldId="260"/>
            <ac:spMk id="3" creationId="{00000000-0000-0000-0000-000000000000}"/>
          </ac:spMkLst>
        </pc:spChg>
      </pc:sldChg>
      <pc:sldChg chg="addSp delSp modSp add mod">
        <pc:chgData name="Sharada Sarangan-MSBA23B" userId="4102215b-60c3-42ee-9ca0-360781b71ce2" providerId="ADAL" clId="{075C7940-4639-44EB-A885-3E500C152E0A}" dt="2023-03-14T03:13:02.053" v="905" actId="1076"/>
        <pc:sldMkLst>
          <pc:docMk/>
          <pc:sldMk cId="3166841760" sldId="265"/>
        </pc:sldMkLst>
        <pc:spChg chg="del mod">
          <ac:chgData name="Sharada Sarangan-MSBA23B" userId="4102215b-60c3-42ee-9ca0-360781b71ce2" providerId="ADAL" clId="{075C7940-4639-44EB-A885-3E500C152E0A}" dt="2023-03-14T03:05:50.425" v="830" actId="478"/>
          <ac:spMkLst>
            <pc:docMk/>
            <pc:sldMk cId="3166841760" sldId="265"/>
            <ac:spMk id="3" creationId="{00000000-0000-0000-0000-000000000000}"/>
          </ac:spMkLst>
        </pc:spChg>
        <pc:spChg chg="add del mod">
          <ac:chgData name="Sharada Sarangan-MSBA23B" userId="4102215b-60c3-42ee-9ca0-360781b71ce2" providerId="ADAL" clId="{075C7940-4639-44EB-A885-3E500C152E0A}" dt="2023-03-14T03:06:03.023" v="845"/>
          <ac:spMkLst>
            <pc:docMk/>
            <pc:sldMk cId="3166841760" sldId="265"/>
            <ac:spMk id="4" creationId="{9814DD77-7253-A346-6B2E-2D42B4F63B3D}"/>
          </ac:spMkLst>
        </pc:spChg>
        <pc:spChg chg="add mod">
          <ac:chgData name="Sharada Sarangan-MSBA23B" userId="4102215b-60c3-42ee-9ca0-360781b71ce2" providerId="ADAL" clId="{075C7940-4639-44EB-A885-3E500C152E0A}" dt="2023-03-14T03:12:08.887" v="899" actId="1076"/>
          <ac:spMkLst>
            <pc:docMk/>
            <pc:sldMk cId="3166841760" sldId="265"/>
            <ac:spMk id="5" creationId="{FE336E3F-0325-C0BB-977E-3A9730FF814C}"/>
          </ac:spMkLst>
        </pc:spChg>
        <pc:spChg chg="add del">
          <ac:chgData name="Sharada Sarangan-MSBA23B" userId="4102215b-60c3-42ee-9ca0-360781b71ce2" providerId="ADAL" clId="{075C7940-4639-44EB-A885-3E500C152E0A}" dt="2023-03-14T03:10:06.627" v="881"/>
          <ac:spMkLst>
            <pc:docMk/>
            <pc:sldMk cId="3166841760" sldId="265"/>
            <ac:spMk id="6" creationId="{1EC6B3B7-3296-68A2-9416-986198FF0185}"/>
          </ac:spMkLst>
        </pc:spChg>
        <pc:spChg chg="add mod">
          <ac:chgData name="Sharada Sarangan-MSBA23B" userId="4102215b-60c3-42ee-9ca0-360781b71ce2" providerId="ADAL" clId="{075C7940-4639-44EB-A885-3E500C152E0A}" dt="2023-03-14T03:13:02.053" v="905" actId="1076"/>
          <ac:spMkLst>
            <pc:docMk/>
            <pc:sldMk cId="3166841760" sldId="265"/>
            <ac:spMk id="11" creationId="{9B443B87-FAB4-F840-1F23-D32805E08BE5}"/>
          </ac:spMkLst>
        </pc:spChg>
        <pc:cxnChg chg="add mod">
          <ac:chgData name="Sharada Sarangan-MSBA23B" userId="4102215b-60c3-42ee-9ca0-360781b71ce2" providerId="ADAL" clId="{075C7940-4639-44EB-A885-3E500C152E0A}" dt="2023-03-14T03:11:58.106" v="898" actId="1582"/>
          <ac:cxnSpMkLst>
            <pc:docMk/>
            <pc:sldMk cId="3166841760" sldId="265"/>
            <ac:cxnSpMk id="8" creationId="{D4FB5C92-DEB9-F6CA-E928-A67096EBCA8D}"/>
          </ac:cxnSpMkLst>
        </pc:cxnChg>
        <pc:cxnChg chg="add del mod">
          <ac:chgData name="Sharada Sarangan-MSBA23B" userId="4102215b-60c3-42ee-9ca0-360781b71ce2" providerId="ADAL" clId="{075C7940-4639-44EB-A885-3E500C152E0A}" dt="2023-03-14T03:12:54.673" v="904" actId="478"/>
          <ac:cxnSpMkLst>
            <pc:docMk/>
            <pc:sldMk cId="3166841760" sldId="265"/>
            <ac:cxnSpMk id="10" creationId="{37AD10F3-6E0F-A7D3-3D09-BDD52EBCB988}"/>
          </ac:cxnSpMkLst>
        </pc:cxnChg>
      </pc:sldChg>
    </pc:docChg>
  </pc:docChgLst>
  <pc:docChgLst>
    <pc:chgData name="Bavitra Sruthi Saravana Muthu-MSBA23B" userId="S::bssarava@ad.uci.edu::b215a99c-43d3-486c-ba1f-aafa2bcbe156" providerId="AD" clId="Web-{C5E5E550-62AC-4137-8602-6ED142752C0C}"/>
    <pc:docChg chg="modSld">
      <pc:chgData name="Bavitra Sruthi Saravana Muthu-MSBA23B" userId="S::bssarava@ad.uci.edu::b215a99c-43d3-486c-ba1f-aafa2bcbe156" providerId="AD" clId="Web-{C5E5E550-62AC-4137-8602-6ED142752C0C}" dt="2023-03-14T09:21:49.873" v="1" actId="14100"/>
      <pc:docMkLst>
        <pc:docMk/>
      </pc:docMkLst>
      <pc:sldChg chg="modSp">
        <pc:chgData name="Bavitra Sruthi Saravana Muthu-MSBA23B" userId="S::bssarava@ad.uci.edu::b215a99c-43d3-486c-ba1f-aafa2bcbe156" providerId="AD" clId="Web-{C5E5E550-62AC-4137-8602-6ED142752C0C}" dt="2023-03-14T09:21:49.873" v="1" actId="14100"/>
        <pc:sldMkLst>
          <pc:docMk/>
          <pc:sldMk cId="2302824510" sldId="270"/>
        </pc:sldMkLst>
        <pc:spChg chg="mod">
          <ac:chgData name="Bavitra Sruthi Saravana Muthu-MSBA23B" userId="S::bssarava@ad.uci.edu::b215a99c-43d3-486c-ba1f-aafa2bcbe156" providerId="AD" clId="Web-{C5E5E550-62AC-4137-8602-6ED142752C0C}" dt="2023-03-14T09:21:49.873" v="1" actId="14100"/>
          <ac:spMkLst>
            <pc:docMk/>
            <pc:sldMk cId="2302824510" sldId="270"/>
            <ac:spMk id="3" creationId="{00000000-0000-0000-0000-000000000000}"/>
          </ac:spMkLst>
        </pc:spChg>
      </pc:sldChg>
    </pc:docChg>
  </pc:docChgLst>
  <pc:docChgLst>
    <pc:chgData name="Bavitra Sruthi Saravana Muthu-MSBA23B" userId="S::bssarava@ad.uci.edu::b215a99c-43d3-486c-ba1f-aafa2bcbe156" providerId="AD" clId="Web-{8DEDA9F4-9082-402C-9B8C-2779FDDA927C}"/>
    <pc:docChg chg="delSld">
      <pc:chgData name="Bavitra Sruthi Saravana Muthu-MSBA23B" userId="S::bssarava@ad.uci.edu::b215a99c-43d3-486c-ba1f-aafa2bcbe156" providerId="AD" clId="Web-{8DEDA9F4-9082-402C-9B8C-2779FDDA927C}" dt="2023-03-14T09:16:03.133" v="0"/>
      <pc:docMkLst>
        <pc:docMk/>
      </pc:docMkLst>
      <pc:sldChg chg="del">
        <pc:chgData name="Bavitra Sruthi Saravana Muthu-MSBA23B" userId="S::bssarava@ad.uci.edu::b215a99c-43d3-486c-ba1f-aafa2bcbe156" providerId="AD" clId="Web-{8DEDA9F4-9082-402C-9B8C-2779FDDA927C}" dt="2023-03-14T09:16:03.133" v="0"/>
        <pc:sldMkLst>
          <pc:docMk/>
          <pc:sldMk cId="3819016304" sldId="26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Sharada%20PG%20Documents\UCI\08.%20Study%20Materials\10.%20Customer%20and%20Social%20Analytics\03.%20Group%20Project\Online_Sales_Temp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[Online_Sales_Temp.csv]Sheet1!PivotTable2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Sales</a:t>
            </a:r>
            <a:r>
              <a:rPr lang="en-US" b="1" baseline="0"/>
              <a:t> across months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5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Sheet1!$B$4:$B$16</c:f>
              <c:numCache>
                <c:formatCode>_-* #,##0_-;\-* #,##0_-;_-* "-"??_-;_-@_-</c:formatCode>
                <c:ptCount val="12"/>
                <c:pt idx="0">
                  <c:v>318509.62000001036</c:v>
                </c:pt>
                <c:pt idx="1">
                  <c:v>331122.11000000883</c:v>
                </c:pt>
                <c:pt idx="2">
                  <c:v>432648.58000001876</c:v>
                </c:pt>
                <c:pt idx="3">
                  <c:v>367758.98100000835</c:v>
                </c:pt>
                <c:pt idx="4">
                  <c:v>508166.16000000667</c:v>
                </c:pt>
                <c:pt idx="5">
                  <c:v>432638.49000000802</c:v>
                </c:pt>
                <c:pt idx="6">
                  <c:v>452964.77100000955</c:v>
                </c:pt>
                <c:pt idx="7">
                  <c:v>461575.94000000716</c:v>
                </c:pt>
                <c:pt idx="8">
                  <c:v>692928.84200001054</c:v>
                </c:pt>
                <c:pt idx="9">
                  <c:v>749300.47000000894</c:v>
                </c:pt>
                <c:pt idx="10">
                  <c:v>932502.2299999895</c:v>
                </c:pt>
                <c:pt idx="11">
                  <c:v>712554.71000001288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67-4FD5-9001-A3CB8789AF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8811279"/>
        <c:axId val="542033823"/>
      </c:lineChart>
      <c:catAx>
        <c:axId val="728811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033823"/>
        <c:crosses val="autoZero"/>
        <c:auto val="1"/>
        <c:lblAlgn val="ctr"/>
        <c:lblOffset val="100"/>
        <c:noMultiLvlLbl val="0"/>
      </c:catAx>
      <c:valAx>
        <c:axId val="542033823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811279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4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9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4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4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37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42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35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56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39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90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8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36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29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9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46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337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047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547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643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46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072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69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34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88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310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0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3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3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2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1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3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6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7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6DCB7-7454-42EA-AC70-F848AF8085C7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F53DF-EEC1-454D-AFCB-392D747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8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3/14/2023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3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5.sv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6" Type="http://schemas.openxmlformats.org/officeDocument/2006/relationships/slide" Target="slide6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svg"/><Relationship Id="rId7" Type="http://schemas.openxmlformats.org/officeDocument/2006/relationships/image" Target="../media/image1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85800" y="1857547"/>
            <a:ext cx="8606778" cy="1989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20"/>
              </a:lnSpc>
            </a:pPr>
            <a:r>
              <a:rPr lang="en-US" sz="64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Customer Segmentation with RFM</a:t>
            </a:r>
            <a:endParaRPr lang="en-US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819824" y="4174016"/>
            <a:ext cx="2374902" cy="263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39"/>
              </a:lnSpc>
            </a:pPr>
            <a:endParaRPr lang="en-US" sz="1600">
              <a:solidFill>
                <a:srgbClr val="F8F8F8"/>
              </a:solidFill>
              <a:latin typeface="IBM Plex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85800" y="5785362"/>
            <a:ext cx="4421294" cy="38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73"/>
              </a:lnSpc>
            </a:pPr>
            <a:r>
              <a:rPr lang="en-US" sz="2233">
                <a:solidFill>
                  <a:srgbClr val="F8F8F8"/>
                </a:solidFill>
              </a:rPr>
              <a:t>BANA 277 Winter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F0599-5260-66C5-A565-5FD9DD2BF24F}"/>
              </a:ext>
            </a:extLst>
          </p:cNvPr>
          <p:cNvSpPr txBox="1"/>
          <p:nvPr/>
        </p:nvSpPr>
        <p:spPr>
          <a:xfrm>
            <a:off x="8054629" y="4121119"/>
            <a:ext cx="4137371" cy="20309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0960" tIns="30480" rIns="60960" bIns="304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33">
                <a:solidFill>
                  <a:schemeClr val="bg1"/>
                </a:solidFill>
                <a:ea typeface="+mn-lt"/>
                <a:cs typeface="+mn-lt"/>
              </a:rPr>
              <a:t>Team 4B </a:t>
            </a:r>
          </a:p>
          <a:p>
            <a:r>
              <a:rPr lang="en-US" sz="2133">
                <a:solidFill>
                  <a:schemeClr val="bg1"/>
                </a:solidFill>
                <a:ea typeface="+mn-lt"/>
                <a:cs typeface="+mn-lt"/>
              </a:rPr>
              <a:t>Bavitra Sruthi Saravana Muthu </a:t>
            </a:r>
            <a:endParaRPr lang="en-US" sz="1867">
              <a:solidFill>
                <a:schemeClr val="bg1"/>
              </a:solidFill>
            </a:endParaRPr>
          </a:p>
          <a:p>
            <a:r>
              <a:rPr lang="en-US" sz="2133">
                <a:solidFill>
                  <a:schemeClr val="bg1"/>
                </a:solidFill>
                <a:ea typeface="+mn-lt"/>
                <a:cs typeface="+mn-lt"/>
              </a:rPr>
              <a:t>Dandan Zhou </a:t>
            </a:r>
            <a:endParaRPr lang="en-US" sz="2133">
              <a:solidFill>
                <a:schemeClr val="bg1"/>
              </a:solidFill>
              <a:cs typeface="Calibri"/>
            </a:endParaRPr>
          </a:p>
          <a:p>
            <a:r>
              <a:rPr lang="en-US" sz="2133">
                <a:solidFill>
                  <a:schemeClr val="bg1"/>
                </a:solidFill>
                <a:ea typeface="+mn-lt"/>
                <a:cs typeface="+mn-lt"/>
              </a:rPr>
              <a:t>Mengting Tang </a:t>
            </a:r>
            <a:endParaRPr lang="en-US" sz="2133">
              <a:solidFill>
                <a:schemeClr val="bg1"/>
              </a:solidFill>
              <a:cs typeface="Calibri"/>
            </a:endParaRPr>
          </a:p>
          <a:p>
            <a:r>
              <a:rPr lang="en-US" sz="2133">
                <a:solidFill>
                  <a:schemeClr val="bg1"/>
                </a:solidFill>
                <a:ea typeface="+mn-lt"/>
                <a:cs typeface="+mn-lt"/>
              </a:rPr>
              <a:t>Sharada Sarangan </a:t>
            </a:r>
            <a:endParaRPr lang="en-US" sz="2133">
              <a:solidFill>
                <a:schemeClr val="bg1"/>
              </a:solidFill>
              <a:cs typeface="Calibri"/>
            </a:endParaRPr>
          </a:p>
          <a:p>
            <a:r>
              <a:rPr lang="en-US" sz="2133">
                <a:solidFill>
                  <a:schemeClr val="bg1"/>
                </a:solidFill>
                <a:ea typeface="+mn-lt"/>
                <a:cs typeface="+mn-lt"/>
              </a:rPr>
              <a:t>Yida Xu </a:t>
            </a:r>
            <a:endParaRPr lang="en-US" sz="2133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AutoShape 2" descr="https://usc-powerpoint.officeapps.live.com/pods/GetClipboardImage.ashx?Id=dc224f3b-97d3-4889-9ffe-b43771205160&amp;DC=US1&amp;pkey=1020390d-12f1-4a1e-9a09-8bfb5a72c728&amp;wdwaccluster=US1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3F6634DF-B9FF-4A22-174A-B46BE3CFB5CD}"/>
              </a:ext>
            </a:extLst>
          </p:cNvPr>
          <p:cNvSpPr txBox="1"/>
          <p:nvPr/>
        </p:nvSpPr>
        <p:spPr>
          <a:xfrm>
            <a:off x="9339874" y="349654"/>
            <a:ext cx="2537495" cy="2516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54"/>
              </a:lnSpc>
              <a:spcBef>
                <a:spcPct val="0"/>
              </a:spcBef>
            </a:pPr>
            <a:r>
              <a:rPr lang="en-US" sz="1467" b="1">
                <a:solidFill>
                  <a:srgbClr val="FFFFFF"/>
                </a:solidFill>
                <a:latin typeface="+mj-lt"/>
                <a:cs typeface="Times New Roman"/>
              </a:rPr>
              <a:t>Customer and Social Analytics</a:t>
            </a:r>
          </a:p>
        </p:txBody>
      </p:sp>
      <p:pic>
        <p:nvPicPr>
          <p:cNvPr id="12" name="Picture 20">
            <a:extLst>
              <a:ext uri="{FF2B5EF4-FFF2-40B4-BE49-F238E27FC236}">
                <a16:creationId xmlns:a16="http://schemas.microsoft.com/office/drawing/2014/main" id="{A445A8C0-DCEB-D9DC-0C68-DA760BEB34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925235" y="317088"/>
            <a:ext cx="299236" cy="3262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812" b="78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210560" y="3291840"/>
            <a:ext cx="624840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endParaRPr lang="en-US" sz="4667">
              <a:solidFill>
                <a:srgbClr val="FFFFFF"/>
              </a:solidFill>
              <a:latin typeface="Be Vietnam Bold"/>
            </a:endParaRPr>
          </a:p>
          <a:p>
            <a:pPr algn="ctr">
              <a:lnSpc>
                <a:spcPts val="5600"/>
              </a:lnSpc>
            </a:pPr>
            <a:endParaRPr lang="en-US" sz="4667">
              <a:solidFill>
                <a:srgbClr val="FFFFFF"/>
              </a:solidFill>
              <a:latin typeface="Be Vietnam Bold"/>
            </a:endParaRPr>
          </a:p>
          <a:p>
            <a:pPr algn="ctr">
              <a:lnSpc>
                <a:spcPts val="5600"/>
              </a:lnSpc>
            </a:pPr>
            <a:r>
              <a:rPr lang="en-US" sz="4667">
                <a:solidFill>
                  <a:srgbClr val="FFFFFF"/>
                </a:solidFill>
                <a:latin typeface="Be Vietnam Bold"/>
              </a:rPr>
              <a:t>How </a:t>
            </a:r>
            <a:r>
              <a:rPr lang="en-US" sz="4670">
                <a:solidFill>
                  <a:srgbClr val="FFFFFF"/>
                </a:solidFill>
                <a:latin typeface="Be Vietnam Bold"/>
              </a:rPr>
              <a:t>can</a:t>
            </a:r>
            <a:r>
              <a:rPr lang="en-US" sz="4667">
                <a:solidFill>
                  <a:srgbClr val="FFFFFF"/>
                </a:solidFill>
                <a:latin typeface="Be Vietnam Bold"/>
              </a:rPr>
              <a:t> we help you? </a:t>
            </a:r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794946" y="5909540"/>
            <a:ext cx="2602108" cy="263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endParaRPr lang="en-US" sz="1600">
              <a:solidFill>
                <a:srgbClr val="FFFFFF"/>
              </a:solidFill>
              <a:latin typeface="IBM Plex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557" y="2494011"/>
            <a:ext cx="2143125" cy="2143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51680" y="1330960"/>
            <a:ext cx="2845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F24A35BE-1263-BEB9-C539-5A0F4FA9659C}"/>
              </a:ext>
            </a:extLst>
          </p:cNvPr>
          <p:cNvSpPr txBox="1"/>
          <p:nvPr/>
        </p:nvSpPr>
        <p:spPr>
          <a:xfrm>
            <a:off x="9339874" y="349654"/>
            <a:ext cx="2537495" cy="2516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54"/>
              </a:lnSpc>
              <a:spcBef>
                <a:spcPct val="0"/>
              </a:spcBef>
            </a:pPr>
            <a:r>
              <a:rPr lang="en-US" sz="1467" b="1">
                <a:solidFill>
                  <a:srgbClr val="FFFFFF"/>
                </a:solidFill>
                <a:latin typeface="+mj-lt"/>
                <a:cs typeface="Times New Roman"/>
              </a:rPr>
              <a:t>Customer and Social Analytics</a:t>
            </a:r>
          </a:p>
        </p:txBody>
      </p:sp>
      <p:pic>
        <p:nvPicPr>
          <p:cNvPr id="15" name="Picture 20">
            <a:extLst>
              <a:ext uri="{FF2B5EF4-FFF2-40B4-BE49-F238E27FC236}">
                <a16:creationId xmlns:a16="http://schemas.microsoft.com/office/drawing/2014/main" id="{A9FACB78-D864-83D8-2682-24E1211A58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925235" y="317088"/>
            <a:ext cx="299236" cy="32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2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Appendix</a:t>
            </a:r>
            <a:endParaRPr lang="en-US" sz="3600" b="1">
              <a:cs typeface="Calibri Ligh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35" t="42568" r="38311" b="28246"/>
          <a:stretch/>
        </p:blipFill>
        <p:spPr>
          <a:xfrm>
            <a:off x="924560" y="1391921"/>
            <a:ext cx="6147610" cy="223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4521" t="46321" r="52063" b="24140"/>
          <a:stretch/>
        </p:blipFill>
        <p:spPr>
          <a:xfrm>
            <a:off x="924560" y="3627121"/>
            <a:ext cx="5916370" cy="2941931"/>
          </a:xfrm>
          <a:prstGeom prst="rect">
            <a:avLst/>
          </a:prstGeom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A2C379DE-D7BE-AEAA-EFB0-3F9C14164348}"/>
              </a:ext>
            </a:extLst>
          </p:cNvPr>
          <p:cNvSpPr txBox="1"/>
          <p:nvPr/>
        </p:nvSpPr>
        <p:spPr>
          <a:xfrm>
            <a:off x="9339874" y="349654"/>
            <a:ext cx="2537495" cy="2516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54"/>
              </a:lnSpc>
              <a:spcBef>
                <a:spcPct val="0"/>
              </a:spcBef>
            </a:pPr>
            <a:r>
              <a:rPr lang="en-US" sz="1467" b="1">
                <a:latin typeface="+mj-lt"/>
                <a:cs typeface="Times New Roman"/>
              </a:rPr>
              <a:t>Customer and Social Analytics</a:t>
            </a:r>
          </a:p>
        </p:txBody>
      </p:sp>
      <p:pic>
        <p:nvPicPr>
          <p:cNvPr id="10" name="Picture 20">
            <a:extLst>
              <a:ext uri="{FF2B5EF4-FFF2-40B4-BE49-F238E27FC236}">
                <a16:creationId xmlns:a16="http://schemas.microsoft.com/office/drawing/2014/main" id="{2948E696-F06D-AF1F-52D4-39BE09D76E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8925235" y="317088"/>
            <a:ext cx="299236" cy="32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0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329281" y="2152972"/>
            <a:ext cx="669724" cy="66972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398065" y="2221755"/>
            <a:ext cx="532156" cy="53215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2426"/>
                </a:lnSpc>
              </a:pPr>
              <a:r>
                <a:rPr lang="en-US" sz="1700">
                  <a:solidFill>
                    <a:srgbClr val="01003B"/>
                  </a:solidFill>
                  <a:latin typeface="IBM Plex Sans Bold"/>
                </a:rPr>
                <a:t>1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329281" y="3196485"/>
            <a:ext cx="669724" cy="669724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4398065" y="3265268"/>
            <a:ext cx="532156" cy="53215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2426"/>
                </a:lnSpc>
              </a:pPr>
              <a:r>
                <a:rPr lang="en-US" sz="1700">
                  <a:solidFill>
                    <a:srgbClr val="01003B"/>
                  </a:solidFill>
                  <a:latin typeface="IBM Plex Sans Bold"/>
                </a:rPr>
                <a:t>2</a:t>
              </a: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329281" y="4239997"/>
            <a:ext cx="669724" cy="669724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4398065" y="4308781"/>
            <a:ext cx="532156" cy="53215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2426"/>
                </a:lnSpc>
              </a:pPr>
              <a:r>
                <a:rPr lang="en-US" sz="1700">
                  <a:solidFill>
                    <a:srgbClr val="01003B"/>
                  </a:solidFill>
                  <a:latin typeface="IBM Plex Sans Bold"/>
                </a:rPr>
                <a:t>3</a:t>
              </a:r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329281" y="5283509"/>
            <a:ext cx="669724" cy="669724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4398065" y="5352293"/>
            <a:ext cx="532156" cy="53215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2426"/>
                </a:lnSpc>
              </a:pPr>
              <a:r>
                <a:rPr lang="en-US" sz="1700">
                  <a:solidFill>
                    <a:srgbClr val="01003B"/>
                  </a:solidFill>
                  <a:latin typeface="IBM Plex Sans Bold"/>
                </a:rPr>
                <a:t>4</a:t>
              </a:r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098716" y="2152972"/>
            <a:ext cx="669724" cy="669724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8167499" y="2221755"/>
            <a:ext cx="532156" cy="53215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2426"/>
                </a:lnSpc>
              </a:pPr>
              <a:r>
                <a:rPr lang="en-US" sz="1700">
                  <a:solidFill>
                    <a:srgbClr val="01003B"/>
                  </a:solidFill>
                  <a:latin typeface="IBM Plex Sans Bold"/>
                </a:rPr>
                <a:t>5</a:t>
              </a:r>
            </a:p>
          </p:txBody>
        </p:sp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098716" y="3196485"/>
            <a:ext cx="669724" cy="669724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8167499" y="3265268"/>
            <a:ext cx="532156" cy="532156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2426"/>
                </a:lnSpc>
              </a:pPr>
              <a:r>
                <a:rPr lang="en-US" sz="1700">
                  <a:solidFill>
                    <a:srgbClr val="01003B"/>
                  </a:solidFill>
                  <a:latin typeface="IBM Plex Sans Bold"/>
                </a:rPr>
                <a:t>6</a:t>
              </a:r>
            </a:p>
          </p:txBody>
        </p:sp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098716" y="4239997"/>
            <a:ext cx="669724" cy="669724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8167499" y="4308781"/>
            <a:ext cx="532156" cy="532156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2426"/>
                </a:lnSpc>
              </a:pPr>
              <a:r>
                <a:rPr lang="en-US" sz="1700">
                  <a:solidFill>
                    <a:srgbClr val="01003B"/>
                  </a:solidFill>
                  <a:latin typeface="IBM Plex Sans Bold"/>
                </a:rPr>
                <a:t>7</a:t>
              </a:r>
            </a:p>
          </p:txBody>
        </p:sp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098716" y="5283509"/>
            <a:ext cx="669724" cy="669724"/>
          </a:xfrm>
          <a:prstGeom prst="rect">
            <a:avLst/>
          </a:prstGeom>
        </p:spPr>
      </p:pic>
      <p:grpSp>
        <p:nvGrpSpPr>
          <p:cNvPr id="31" name="Group 31"/>
          <p:cNvGrpSpPr/>
          <p:nvPr/>
        </p:nvGrpSpPr>
        <p:grpSpPr>
          <a:xfrm>
            <a:off x="8167499" y="5352293"/>
            <a:ext cx="532156" cy="532156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2426"/>
                </a:lnSpc>
              </a:pPr>
              <a:r>
                <a:rPr lang="en-US" sz="1700">
                  <a:solidFill>
                    <a:srgbClr val="01003B"/>
                  </a:solidFill>
                  <a:latin typeface="IBM Plex Sans Bold"/>
                </a:rPr>
                <a:t>8</a:t>
              </a: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685800" y="2215417"/>
            <a:ext cx="2488095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5600"/>
              </a:lnSpc>
            </a:pPr>
            <a:r>
              <a:rPr lang="en-US" sz="4667">
                <a:solidFill>
                  <a:srgbClr val="01003B"/>
                </a:solidFill>
                <a:latin typeface="Be Vietnam Bold"/>
              </a:rPr>
              <a:t>Agenda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361864" y="2325697"/>
            <a:ext cx="2374902" cy="265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239"/>
              </a:lnSpc>
            </a:pPr>
            <a:r>
              <a:rPr lang="en-US" sz="1600" u="sng" dirty="0">
                <a:solidFill>
                  <a:srgbClr val="4B1ED4"/>
                </a:solidFill>
                <a:latin typeface="IBM Plex Sans"/>
                <a:cs typeface="Calibri"/>
              </a:rPr>
              <a:t>Introduction</a:t>
            </a:r>
            <a:endParaRPr lang="en-US" sz="1200" dirty="0">
              <a:solidFill>
                <a:srgbClr val="4B1ED4"/>
              </a:solidFill>
              <a:latin typeface="Calibri"/>
              <a:cs typeface="Calibri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361864" y="3369210"/>
            <a:ext cx="2374902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239"/>
              </a:lnSpc>
            </a:pPr>
            <a:r>
              <a:rPr lang="en-US" sz="1600" u="sng">
                <a:solidFill>
                  <a:srgbClr val="4B1ED4"/>
                </a:solidFill>
                <a:latin typeface="IBM Plex Sa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EDA and Data Clearning</a:t>
            </a:r>
            <a:endParaRPr lang="en-US" sz="1600" u="sng">
              <a:solidFill>
                <a:srgbClr val="4B1ED4"/>
              </a:solidFill>
              <a:latin typeface="IBM Plex Sans"/>
            </a:endParaRPr>
          </a:p>
          <a:p>
            <a:pPr defTabSz="609630">
              <a:lnSpc>
                <a:spcPts val="2239"/>
              </a:lnSpc>
            </a:pPr>
            <a:endParaRPr lang="en-US" sz="1600" u="sng">
              <a:solidFill>
                <a:srgbClr val="01003B"/>
              </a:solidFill>
              <a:latin typeface="IBM Plex Sans"/>
            </a:endParaRPr>
          </a:p>
          <a:p>
            <a:pPr defTabSz="609630">
              <a:lnSpc>
                <a:spcPts val="2239"/>
              </a:lnSpc>
            </a:pPr>
            <a:endParaRPr lang="en-US" sz="1600" u="sng">
              <a:solidFill>
                <a:srgbClr val="01003B"/>
              </a:solidFill>
              <a:latin typeface="IBM Plex Sans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361864" y="4412722"/>
            <a:ext cx="2374902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239"/>
              </a:lnSpc>
            </a:pPr>
            <a:r>
              <a:rPr lang="en-US" sz="1600" u="sng">
                <a:solidFill>
                  <a:srgbClr val="4B1ED4"/>
                </a:solidFill>
                <a:latin typeface="IBM Plex Sans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Concept of RFM </a:t>
            </a:r>
            <a:endParaRPr lang="en-US" sz="1600" u="sng">
              <a:solidFill>
                <a:srgbClr val="4B1ED4"/>
              </a:solidFill>
              <a:latin typeface="IBM Plex Sans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5361864" y="5456235"/>
            <a:ext cx="2374902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239"/>
              </a:lnSpc>
            </a:pPr>
            <a:r>
              <a:rPr lang="en-US" sz="1600" u="sng">
                <a:solidFill>
                  <a:srgbClr val="4B1ED4"/>
                </a:solidFill>
                <a:latin typeface="IBM Plex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Elaborate on RFM</a:t>
            </a:r>
            <a:endParaRPr lang="en-US" sz="1200">
              <a:solidFill>
                <a:srgbClr val="4B1ED4"/>
              </a:solidFill>
              <a:latin typeface="Calibri"/>
              <a:cs typeface="Calibri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9131298" y="2325697"/>
            <a:ext cx="2374902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239"/>
              </a:lnSpc>
            </a:pPr>
            <a:r>
              <a:rPr lang="en-US" sz="1600" u="sng">
                <a:solidFill>
                  <a:srgbClr val="4B1ED4"/>
                </a:solidFill>
                <a:latin typeface="IBM Plex Sa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Clustering</a:t>
            </a:r>
            <a:endParaRPr lang="en-US" sz="1200">
              <a:solidFill>
                <a:srgbClr val="4B1ED4"/>
              </a:solidFill>
              <a:latin typeface="Calibri"/>
              <a:cs typeface="Calibri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9131298" y="3369210"/>
            <a:ext cx="2374902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239"/>
              </a:lnSpc>
            </a:pPr>
            <a:r>
              <a:rPr lang="en-US" sz="1600" u="sng">
                <a:solidFill>
                  <a:srgbClr val="4B1ED4"/>
                </a:solidFill>
                <a:latin typeface="IBM Plex Sa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Segments and Strategy</a:t>
            </a:r>
            <a:endParaRPr lang="en-US" sz="1200">
              <a:solidFill>
                <a:srgbClr val="4B1ED4"/>
              </a:solidFill>
              <a:latin typeface="Calibri"/>
              <a:cs typeface="Calibri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9131298" y="4412722"/>
            <a:ext cx="2630756" cy="56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2239"/>
              </a:lnSpc>
            </a:pPr>
            <a:r>
              <a:rPr lang="en-US" sz="1600" u="sng">
                <a:solidFill>
                  <a:srgbClr val="4B1ED4"/>
                </a:solidFill>
                <a:latin typeface="IBM Plex Sans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Future Scope and Limitations</a:t>
            </a:r>
            <a:endParaRPr lang="en-US" sz="1600" u="sng">
              <a:solidFill>
                <a:srgbClr val="4B1ED4"/>
              </a:solidFill>
              <a:latin typeface="IBM Plex Sans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9131298" y="5456235"/>
            <a:ext cx="2374902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239"/>
              </a:lnSpc>
            </a:pPr>
            <a:r>
              <a:rPr lang="en-US" sz="1600" u="sng">
                <a:solidFill>
                  <a:srgbClr val="4B1ED4"/>
                </a:solidFill>
                <a:latin typeface="IBM Plex Sans"/>
              </a:rPr>
              <a:t>Q&amp;A</a:t>
            </a:r>
          </a:p>
        </p:txBody>
      </p:sp>
      <p:grpSp>
        <p:nvGrpSpPr>
          <p:cNvPr id="49" name="Group 18">
            <a:extLst>
              <a:ext uri="{FF2B5EF4-FFF2-40B4-BE49-F238E27FC236}">
                <a16:creationId xmlns:a16="http://schemas.microsoft.com/office/drawing/2014/main" id="{220121EB-F6EE-03BE-5D88-7B8F3AE21E3C}"/>
              </a:ext>
            </a:extLst>
          </p:cNvPr>
          <p:cNvGrpSpPr/>
          <p:nvPr/>
        </p:nvGrpSpPr>
        <p:grpSpPr>
          <a:xfrm>
            <a:off x="8884207" y="233516"/>
            <a:ext cx="3124939" cy="326242"/>
            <a:chOff x="0" y="0"/>
            <a:chExt cx="6249879" cy="652485"/>
          </a:xfrm>
        </p:grpSpPr>
        <p:sp>
          <p:nvSpPr>
            <p:cNvPr id="50" name="TextBox 19">
              <a:extLst>
                <a:ext uri="{FF2B5EF4-FFF2-40B4-BE49-F238E27FC236}">
                  <a16:creationId xmlns:a16="http://schemas.microsoft.com/office/drawing/2014/main" id="{6FC28F22-D051-AC2F-19B8-69A64111ADC3}"/>
                </a:ext>
              </a:extLst>
            </p:cNvPr>
            <p:cNvSpPr txBox="1"/>
            <p:nvPr/>
          </p:nvSpPr>
          <p:spPr>
            <a:xfrm>
              <a:off x="877820" y="65132"/>
              <a:ext cx="5372059" cy="5386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lnSpc>
                  <a:spcPts val="2054"/>
                </a:lnSpc>
                <a:spcBef>
                  <a:spcPct val="0"/>
                </a:spcBef>
              </a:pPr>
              <a:r>
                <a:rPr lang="en-US" sz="1467" b="1">
                  <a:solidFill>
                    <a:prstClr val="black"/>
                  </a:solidFill>
                  <a:latin typeface="Calibri"/>
                  <a:cs typeface="Times New Roman"/>
                </a:rPr>
                <a:t>Customer and Social Analytics</a:t>
              </a:r>
            </a:p>
          </p:txBody>
        </p:sp>
        <p:pic>
          <p:nvPicPr>
            <p:cNvPr id="51" name="Picture 20">
              <a:extLst>
                <a:ext uri="{FF2B5EF4-FFF2-40B4-BE49-F238E27FC236}">
                  <a16:creationId xmlns:a16="http://schemas.microsoft.com/office/drawing/2014/main" id="{29419878-38D5-73F8-57F1-D8EDA45A5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33503" cy="652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558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9710"/>
            <a:ext cx="10515600" cy="1325563"/>
          </a:xfrm>
        </p:spPr>
        <p:txBody>
          <a:bodyPr/>
          <a:lstStyle/>
          <a:p>
            <a:r>
              <a:rPr lang="en-US" sz="3600" b="1"/>
              <a:t>Introduction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21F1EF-B161-0CE5-846D-DC50B1994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774466"/>
              </p:ext>
            </p:extLst>
          </p:nvPr>
        </p:nvGraphicFramePr>
        <p:xfrm>
          <a:off x="1289339" y="3487048"/>
          <a:ext cx="4330553" cy="28021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2216">
                  <a:extLst>
                    <a:ext uri="{9D8B030D-6E8A-4147-A177-3AD203B41FA5}">
                      <a16:colId xmlns:a16="http://schemas.microsoft.com/office/drawing/2014/main" val="153583059"/>
                    </a:ext>
                  </a:extLst>
                </a:gridCol>
                <a:gridCol w="2388337">
                  <a:extLst>
                    <a:ext uri="{9D8B030D-6E8A-4147-A177-3AD203B41FA5}">
                      <a16:colId xmlns:a16="http://schemas.microsoft.com/office/drawing/2014/main" val="1254043856"/>
                    </a:ext>
                  </a:extLst>
                </a:gridCol>
              </a:tblGrid>
              <a:tr h="31135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Column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Data Type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1088733"/>
                  </a:ext>
                </a:extLst>
              </a:tr>
              <a:tr h="31135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InvoiceNo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Object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86266239"/>
                  </a:ext>
                </a:extLst>
              </a:tr>
              <a:tr h="31135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StockCode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Object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9074221"/>
                  </a:ext>
                </a:extLst>
              </a:tr>
              <a:tr h="31135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Object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93588020"/>
                  </a:ext>
                </a:extLst>
              </a:tr>
              <a:tr h="31135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Quantity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2627121"/>
                  </a:ext>
                </a:extLst>
              </a:tr>
              <a:tr h="31135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InvoiceDate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datetime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5544015"/>
                  </a:ext>
                </a:extLst>
              </a:tr>
              <a:tr h="31135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UnitPrice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3229958"/>
                  </a:ext>
                </a:extLst>
              </a:tr>
              <a:tr h="31135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CustomerID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0420354"/>
                  </a:ext>
                </a:extLst>
              </a:tr>
              <a:tr h="31135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Country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Object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2493383"/>
                  </a:ext>
                </a:extLst>
              </a:tr>
            </a:tbl>
          </a:graphicData>
        </a:graphic>
      </p:graphicFrame>
      <p:grpSp>
        <p:nvGrpSpPr>
          <p:cNvPr id="4" name="Group 18">
            <a:extLst>
              <a:ext uri="{FF2B5EF4-FFF2-40B4-BE49-F238E27FC236}">
                <a16:creationId xmlns:a16="http://schemas.microsoft.com/office/drawing/2014/main" id="{54290201-60CF-DB89-7029-D8CE0DA8A270}"/>
              </a:ext>
            </a:extLst>
          </p:cNvPr>
          <p:cNvGrpSpPr/>
          <p:nvPr/>
        </p:nvGrpSpPr>
        <p:grpSpPr>
          <a:xfrm>
            <a:off x="8925235" y="317088"/>
            <a:ext cx="2952134" cy="326242"/>
            <a:chOff x="0" y="0"/>
            <a:chExt cx="6249879" cy="652485"/>
          </a:xfrm>
        </p:grpSpPr>
        <p:sp>
          <p:nvSpPr>
            <p:cNvPr id="5" name="TextBox 19">
              <a:extLst>
                <a:ext uri="{FF2B5EF4-FFF2-40B4-BE49-F238E27FC236}">
                  <a16:creationId xmlns:a16="http://schemas.microsoft.com/office/drawing/2014/main" id="{C1867D79-8AA1-D38E-7E1E-E8A4CA2452A6}"/>
                </a:ext>
              </a:extLst>
            </p:cNvPr>
            <p:cNvSpPr txBox="1"/>
            <p:nvPr/>
          </p:nvSpPr>
          <p:spPr>
            <a:xfrm>
              <a:off x="877820" y="65132"/>
              <a:ext cx="5372059" cy="5033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054"/>
                </a:lnSpc>
                <a:spcBef>
                  <a:spcPct val="0"/>
                </a:spcBef>
              </a:pPr>
              <a:r>
                <a:rPr lang="en-US" sz="1467" b="1">
                  <a:latin typeface="+mj-lt"/>
                  <a:cs typeface="Times New Roman"/>
                </a:rPr>
                <a:t>Customer and Social Analytics</a:t>
              </a:r>
            </a:p>
          </p:txBody>
        </p:sp>
        <p:pic>
          <p:nvPicPr>
            <p:cNvPr id="6" name="Picture 20">
              <a:extLst>
                <a:ext uri="{FF2B5EF4-FFF2-40B4-BE49-F238E27FC236}">
                  <a16:creationId xmlns:a16="http://schemas.microsoft.com/office/drawing/2014/main" id="{3E4F2FAC-E24B-D10E-9BB5-AF00C2DF6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33503" cy="652485"/>
            </a:xfrm>
            <a:prstGeom prst="rect">
              <a:avLst/>
            </a:prstGeom>
          </p:spPr>
        </p:pic>
      </p:grpSp>
      <p:sp>
        <p:nvSpPr>
          <p:cNvPr id="11" name="AutoShape 2" descr="Online Store Vector Art, Icons, and Graphics for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279" y="3515193"/>
            <a:ext cx="3586536" cy="3073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A4C33E-2507-E871-B30D-709E59AB8B95}"/>
              </a:ext>
            </a:extLst>
          </p:cNvPr>
          <p:cNvSpPr txBox="1"/>
          <p:nvPr/>
        </p:nvSpPr>
        <p:spPr>
          <a:xfrm>
            <a:off x="893884" y="1614854"/>
            <a:ext cx="6529754" cy="16404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Ecommerce Retail store based in United Kingdom.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Segmenting customers based on their buying pattern.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About the data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ea typeface="+mn-lt"/>
                <a:cs typeface="+mn-lt"/>
              </a:rPr>
              <a:t>      406,829 data points</a:t>
            </a:r>
          </a:p>
        </p:txBody>
      </p:sp>
    </p:spTree>
    <p:extLst>
      <p:ext uri="{BB962C8B-B14F-4D97-AF65-F5344CB8AC3E}">
        <p14:creationId xmlns:p14="http://schemas.microsoft.com/office/powerpoint/2010/main" val="173607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417"/>
            <a:ext cx="10515600" cy="1325563"/>
          </a:xfrm>
        </p:spPr>
        <p:txBody>
          <a:bodyPr/>
          <a:lstStyle/>
          <a:p>
            <a:r>
              <a:rPr lang="en-US" sz="3600" b="1"/>
              <a:t>EDA and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442"/>
            <a:ext cx="7206878" cy="237305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b="1"/>
              <a:t>Data cleaning steps</a:t>
            </a:r>
          </a:p>
          <a:p>
            <a:pPr lvl="1"/>
            <a:r>
              <a:rPr lang="en-US" sz="1800"/>
              <a:t>Total = Unit Price * Quantity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Dropped all countries other than United Kingdom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Dropped rows with negative Quantity</a:t>
            </a:r>
            <a:endParaRPr lang="en-US" sz="1800">
              <a:cs typeface="Calibri"/>
            </a:endParaRPr>
          </a:p>
          <a:p>
            <a:pPr lvl="1"/>
            <a:r>
              <a:rPr lang="en-US" sz="1800"/>
              <a:t>Removed Outliers using z-score</a:t>
            </a:r>
            <a:endParaRPr lang="en-US" sz="1800">
              <a:cs typeface="Calibri"/>
            </a:endParaRPr>
          </a:p>
          <a:p>
            <a:r>
              <a:rPr lang="en-US" sz="1800" b="1"/>
              <a:t>Pareto Principle</a:t>
            </a:r>
            <a:endParaRPr lang="en-US" sz="1800" b="1">
              <a:cs typeface="Calibri"/>
            </a:endParaRPr>
          </a:p>
          <a:p>
            <a:pPr lvl="1"/>
            <a:r>
              <a:rPr lang="en-US" sz="1800"/>
              <a:t>Top 20% of the customers are responsible for 70% of the total revenue</a:t>
            </a:r>
            <a:endParaRPr lang="en-US" sz="1800">
              <a:cs typeface="Calibri"/>
            </a:endParaRP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D9F8A740-CFEA-00A0-FD8B-D67DB448A9B0}"/>
              </a:ext>
            </a:extLst>
          </p:cNvPr>
          <p:cNvGrpSpPr/>
          <p:nvPr/>
        </p:nvGrpSpPr>
        <p:grpSpPr>
          <a:xfrm>
            <a:off x="8925235" y="317088"/>
            <a:ext cx="2952134" cy="326242"/>
            <a:chOff x="0" y="0"/>
            <a:chExt cx="6249879" cy="652485"/>
          </a:xfrm>
        </p:grpSpPr>
        <p:sp>
          <p:nvSpPr>
            <p:cNvPr id="6" name="TextBox 19">
              <a:extLst>
                <a:ext uri="{FF2B5EF4-FFF2-40B4-BE49-F238E27FC236}">
                  <a16:creationId xmlns:a16="http://schemas.microsoft.com/office/drawing/2014/main" id="{B1AADBA5-36C5-2771-3746-85386F5A48B4}"/>
                </a:ext>
              </a:extLst>
            </p:cNvPr>
            <p:cNvSpPr txBox="1"/>
            <p:nvPr/>
          </p:nvSpPr>
          <p:spPr>
            <a:xfrm>
              <a:off x="877820" y="65132"/>
              <a:ext cx="5372059" cy="5033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054"/>
                </a:lnSpc>
                <a:spcBef>
                  <a:spcPct val="0"/>
                </a:spcBef>
              </a:pPr>
              <a:r>
                <a:rPr lang="en-US" sz="1467" b="1">
                  <a:latin typeface="+mj-lt"/>
                  <a:cs typeface="Times New Roman"/>
                </a:rPr>
                <a:t>Customer and Social Analytics</a:t>
              </a:r>
            </a:p>
          </p:txBody>
        </p:sp>
        <p:pic>
          <p:nvPicPr>
            <p:cNvPr id="7" name="Picture 20">
              <a:extLst>
                <a:ext uri="{FF2B5EF4-FFF2-40B4-BE49-F238E27FC236}">
                  <a16:creationId xmlns:a16="http://schemas.microsoft.com/office/drawing/2014/main" id="{EA235713-5999-9ED5-BCCD-B0E96566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33503" cy="652485"/>
            </a:xfrm>
            <a:prstGeom prst="rect">
              <a:avLst/>
            </a:prstGeom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282" y="1470664"/>
            <a:ext cx="3672137" cy="220718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/>
          <a:srcRect l="-1" t="374" r="4857" b="-426"/>
          <a:stretch/>
        </p:blipFill>
        <p:spPr>
          <a:xfrm>
            <a:off x="7914559" y="3942479"/>
            <a:ext cx="3707171" cy="24779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7C9B076-42AA-ABD8-A85D-AAF52E41F2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365584"/>
              </p:ext>
            </p:extLst>
          </p:nvPr>
        </p:nvGraphicFramePr>
        <p:xfrm>
          <a:off x="936858" y="3933209"/>
          <a:ext cx="62255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7944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469"/>
            <a:ext cx="10515600" cy="1325563"/>
          </a:xfrm>
        </p:spPr>
        <p:txBody>
          <a:bodyPr/>
          <a:lstStyle/>
          <a:p>
            <a:r>
              <a:rPr lang="en-US" sz="3600" b="1"/>
              <a:t>What is RFM?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2115A7-A4EA-D263-4A10-3EEF0A2D5965}"/>
              </a:ext>
            </a:extLst>
          </p:cNvPr>
          <p:cNvSpPr txBox="1"/>
          <p:nvPr/>
        </p:nvSpPr>
        <p:spPr>
          <a:xfrm>
            <a:off x="759543" y="2317049"/>
            <a:ext cx="3505470" cy="1231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/>
              <a:t>Recency</a:t>
            </a:r>
          </a:p>
          <a:p>
            <a:pPr algn="ctr"/>
            <a:r>
              <a:rPr lang="en-IN" sz="1600"/>
              <a:t>How recent was the last purchase?</a:t>
            </a:r>
          </a:p>
          <a:p>
            <a:pPr algn="ctr"/>
            <a:endParaRPr lang="en-IN" sz="1400"/>
          </a:p>
          <a:p>
            <a:pPr algn="ctr"/>
            <a:r>
              <a:rPr lang="en-IN" sz="1400"/>
              <a:t>Aids in understanding how </a:t>
            </a:r>
            <a:r>
              <a:rPr lang="en-IN" sz="1400" b="1"/>
              <a:t>engaged/ interested </a:t>
            </a:r>
            <a:r>
              <a:rPr lang="en-IN" sz="1400"/>
              <a:t>the customer is in a company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4C3D9-4A24-44F0-C26F-8F31DE1B0732}"/>
              </a:ext>
            </a:extLst>
          </p:cNvPr>
          <p:cNvSpPr txBox="1"/>
          <p:nvPr/>
        </p:nvSpPr>
        <p:spPr>
          <a:xfrm>
            <a:off x="4468728" y="2306797"/>
            <a:ext cx="3647430" cy="12311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/>
              <a:t>Frequency</a:t>
            </a:r>
          </a:p>
          <a:p>
            <a:pPr algn="ctr"/>
            <a:r>
              <a:rPr lang="en-US" sz="1600"/>
              <a:t>How many purchases have been made?</a:t>
            </a:r>
          </a:p>
          <a:p>
            <a:pPr algn="ctr"/>
            <a:endParaRPr lang="en-IN" sz="1400"/>
          </a:p>
          <a:p>
            <a:pPr algn="ctr"/>
            <a:r>
              <a:rPr lang="en-IN" sz="1400"/>
              <a:t>Aids in understanding how </a:t>
            </a:r>
            <a:r>
              <a:rPr lang="en-IN" sz="1400" b="1"/>
              <a:t>frequently </a:t>
            </a:r>
            <a:r>
              <a:rPr lang="en-IN" sz="1400"/>
              <a:t>the customer would make a purchase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AFD1C0-4DF6-6EE7-8414-0C54BF5D9510}"/>
              </a:ext>
            </a:extLst>
          </p:cNvPr>
          <p:cNvSpPr txBox="1"/>
          <p:nvPr/>
        </p:nvSpPr>
        <p:spPr>
          <a:xfrm>
            <a:off x="8319873" y="2317050"/>
            <a:ext cx="3240000" cy="12311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IN" sz="1600" b="1"/>
              <a:t>Monetary</a:t>
            </a:r>
          </a:p>
          <a:p>
            <a:pPr algn="ctr"/>
            <a:r>
              <a:rPr lang="en-IN" sz="1600"/>
              <a:t>What is the value of purchase?</a:t>
            </a:r>
          </a:p>
          <a:p>
            <a:pPr algn="ctr"/>
            <a:endParaRPr lang="en-IN" sz="1400"/>
          </a:p>
          <a:p>
            <a:pPr algn="ctr"/>
            <a:r>
              <a:rPr lang="en-IN" sz="1400"/>
              <a:t>Aids in understanding </a:t>
            </a:r>
            <a:r>
              <a:rPr lang="en-IN" sz="1400" b="1"/>
              <a:t>willingness</a:t>
            </a:r>
            <a:r>
              <a:rPr lang="en-IN" sz="1400"/>
              <a:t> to spend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16F36F-C930-D478-0ED7-21CF909A3CA2}"/>
              </a:ext>
            </a:extLst>
          </p:cNvPr>
          <p:cNvSpPr txBox="1"/>
          <p:nvPr/>
        </p:nvSpPr>
        <p:spPr>
          <a:xfrm>
            <a:off x="7045202" y="4314174"/>
            <a:ext cx="4514671" cy="15696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/>
              <a:t>Assume Current Date = 12/10/2011</a:t>
            </a:r>
          </a:p>
          <a:p>
            <a:endParaRPr lang="en-IN" sz="16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/>
              <a:t>Recency = 12/10/2011 – 8/12/2011 = </a:t>
            </a:r>
            <a:r>
              <a:rPr lang="en-IN" sz="1600" b="1"/>
              <a:t>120 days </a:t>
            </a:r>
            <a:endParaRPr lang="en-IN" sz="16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/>
              <a:t>Frequency = </a:t>
            </a:r>
            <a:r>
              <a:rPr lang="en-IN" sz="1600" b="1"/>
              <a:t>2</a:t>
            </a:r>
            <a:endParaRPr lang="en-IN" sz="160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/>
              <a:t>Monetary =  </a:t>
            </a:r>
            <a:r>
              <a:rPr lang="en-IN" sz="1600" b="1"/>
              <a:t>$137.4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b="1"/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6DCF2D18-5DDA-1324-4A55-77613C634714}"/>
              </a:ext>
            </a:extLst>
          </p:cNvPr>
          <p:cNvGrpSpPr/>
          <p:nvPr/>
        </p:nvGrpSpPr>
        <p:grpSpPr>
          <a:xfrm>
            <a:off x="8925235" y="317088"/>
            <a:ext cx="2952134" cy="326242"/>
            <a:chOff x="0" y="0"/>
            <a:chExt cx="6249879" cy="652485"/>
          </a:xfrm>
        </p:grpSpPr>
        <p:sp>
          <p:nvSpPr>
            <p:cNvPr id="4" name="TextBox 19">
              <a:extLst>
                <a:ext uri="{FF2B5EF4-FFF2-40B4-BE49-F238E27FC236}">
                  <a16:creationId xmlns:a16="http://schemas.microsoft.com/office/drawing/2014/main" id="{84D9184F-1A94-AC54-CEE1-CBBEA0C03C9F}"/>
                </a:ext>
              </a:extLst>
            </p:cNvPr>
            <p:cNvSpPr txBox="1"/>
            <p:nvPr/>
          </p:nvSpPr>
          <p:spPr>
            <a:xfrm>
              <a:off x="877820" y="65132"/>
              <a:ext cx="5372059" cy="5033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054"/>
                </a:lnSpc>
                <a:spcBef>
                  <a:spcPct val="0"/>
                </a:spcBef>
              </a:pPr>
              <a:r>
                <a:rPr lang="en-US" sz="1467" b="1">
                  <a:latin typeface="+mj-lt"/>
                  <a:cs typeface="Times New Roman"/>
                </a:rPr>
                <a:t>Customer and Social Analytics</a:t>
              </a:r>
            </a:p>
          </p:txBody>
        </p:sp>
        <p:pic>
          <p:nvPicPr>
            <p:cNvPr id="5" name="Picture 20">
              <a:extLst>
                <a:ext uri="{FF2B5EF4-FFF2-40B4-BE49-F238E27FC236}">
                  <a16:creationId xmlns:a16="http://schemas.microsoft.com/office/drawing/2014/main" id="{CC5E3DFB-DA11-F111-19D5-2895D631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33503" cy="65248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5B4079-5D66-FB83-1137-3B31C7C3524E}"/>
              </a:ext>
            </a:extLst>
          </p:cNvPr>
          <p:cNvGrpSpPr/>
          <p:nvPr/>
        </p:nvGrpSpPr>
        <p:grpSpPr>
          <a:xfrm>
            <a:off x="2058593" y="1375017"/>
            <a:ext cx="907369" cy="893881"/>
            <a:chOff x="2042308" y="1366680"/>
            <a:chExt cx="907369" cy="89388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E88006-229C-36AF-8648-94ACE65FEF02}"/>
                </a:ext>
              </a:extLst>
            </p:cNvPr>
            <p:cNvSpPr/>
            <p:nvPr/>
          </p:nvSpPr>
          <p:spPr>
            <a:xfrm>
              <a:off x="2042308" y="1366680"/>
              <a:ext cx="907369" cy="89388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Graphic 6" descr="Daily calendar with solid fill">
              <a:extLst>
                <a:ext uri="{FF2B5EF4-FFF2-40B4-BE49-F238E27FC236}">
                  <a16:creationId xmlns:a16="http://schemas.microsoft.com/office/drawing/2014/main" id="{E7A08781-2BC7-7C4C-B631-ABD778999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42609" y="1438843"/>
              <a:ext cx="720000" cy="720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CBC020-0BB6-B698-C6DF-0CC517DA90F7}"/>
              </a:ext>
            </a:extLst>
          </p:cNvPr>
          <p:cNvGrpSpPr/>
          <p:nvPr/>
        </p:nvGrpSpPr>
        <p:grpSpPr>
          <a:xfrm>
            <a:off x="5838758" y="1365813"/>
            <a:ext cx="907369" cy="893881"/>
            <a:chOff x="5838758" y="1366680"/>
            <a:chExt cx="907369" cy="89388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531D94-04D8-719B-2B9F-188F13CC9321}"/>
                </a:ext>
              </a:extLst>
            </p:cNvPr>
            <p:cNvSpPr/>
            <p:nvPr/>
          </p:nvSpPr>
          <p:spPr>
            <a:xfrm>
              <a:off x="5838758" y="1366680"/>
              <a:ext cx="907369" cy="89388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Graphic 8" descr="Shopping cart with solid fill">
              <a:extLst>
                <a:ext uri="{FF2B5EF4-FFF2-40B4-BE49-F238E27FC236}">
                  <a16:creationId xmlns:a16="http://schemas.microsoft.com/office/drawing/2014/main" id="{5F99A168-4263-9B76-9C2B-A6DF87ACD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27709" y="1461958"/>
              <a:ext cx="720000" cy="720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45E487-0848-5559-DC1C-AB5B4BD86627}"/>
              </a:ext>
            </a:extLst>
          </p:cNvPr>
          <p:cNvGrpSpPr/>
          <p:nvPr/>
        </p:nvGrpSpPr>
        <p:grpSpPr>
          <a:xfrm>
            <a:off x="9486188" y="1375017"/>
            <a:ext cx="907369" cy="893881"/>
            <a:chOff x="9398820" y="1392374"/>
            <a:chExt cx="907369" cy="89388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2285E7F-391B-8968-71A2-92B216CE1281}"/>
                </a:ext>
              </a:extLst>
            </p:cNvPr>
            <p:cNvSpPr/>
            <p:nvPr/>
          </p:nvSpPr>
          <p:spPr>
            <a:xfrm>
              <a:off x="9398820" y="1392374"/>
              <a:ext cx="907369" cy="89388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Graphic 10" descr="Flying Money with solid fill">
              <a:extLst>
                <a:ext uri="{FF2B5EF4-FFF2-40B4-BE49-F238E27FC236}">
                  <a16:creationId xmlns:a16="http://schemas.microsoft.com/office/drawing/2014/main" id="{97A01FC4-3CF7-C13C-BEA2-605F0EE53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26656" y="1472988"/>
              <a:ext cx="720000" cy="720000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61AB36CD-E8ED-7A30-0A7F-845B0FB9CD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127" y="3634461"/>
            <a:ext cx="6226080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3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RFM on Sales Data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714FA1F-6981-D3E5-E828-3A58ECA4066F}"/>
              </a:ext>
            </a:extLst>
          </p:cNvPr>
          <p:cNvGrpSpPr/>
          <p:nvPr/>
        </p:nvGrpSpPr>
        <p:grpSpPr>
          <a:xfrm>
            <a:off x="1120279" y="1626951"/>
            <a:ext cx="9951442" cy="1206382"/>
            <a:chOff x="838200" y="2222618"/>
            <a:chExt cx="9951442" cy="120638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7796A0-D951-8DC0-B780-3F2B6951DB99}"/>
                </a:ext>
              </a:extLst>
            </p:cNvPr>
            <p:cNvSpPr/>
            <p:nvPr/>
          </p:nvSpPr>
          <p:spPr>
            <a:xfrm>
              <a:off x="6337063" y="2730772"/>
              <a:ext cx="3979436" cy="437770"/>
            </a:xfrm>
            <a:prstGeom prst="rect">
              <a:avLst/>
            </a:prstGeom>
            <a:solidFill>
              <a:srgbClr val="E2F0D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CF1196-5F18-FAD6-9153-5CF77D07CFEA}"/>
                </a:ext>
              </a:extLst>
            </p:cNvPr>
            <p:cNvSpPr/>
            <p:nvPr/>
          </p:nvSpPr>
          <p:spPr>
            <a:xfrm>
              <a:off x="2153265" y="2714232"/>
              <a:ext cx="4168877" cy="437770"/>
            </a:xfrm>
            <a:prstGeom prst="rect">
              <a:avLst/>
            </a:prstGeom>
            <a:solidFill>
              <a:srgbClr val="DEEBF7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6D76EEB-32DC-0F08-8921-9B52018E558B}"/>
                </a:ext>
              </a:extLst>
            </p:cNvPr>
            <p:cNvGrpSpPr/>
            <p:nvPr/>
          </p:nvGrpSpPr>
          <p:grpSpPr>
            <a:xfrm>
              <a:off x="838200" y="2222618"/>
              <a:ext cx="9951442" cy="1206382"/>
              <a:chOff x="505046" y="2389239"/>
              <a:chExt cx="9951442" cy="120638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336E3F-0325-C0BB-977E-3A9730FF814C}"/>
                  </a:ext>
                </a:extLst>
              </p:cNvPr>
              <p:cNvSpPr txBox="1"/>
              <p:nvPr/>
            </p:nvSpPr>
            <p:spPr>
              <a:xfrm>
                <a:off x="3227439" y="2389239"/>
                <a:ext cx="4896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/>
                  <a:t>Store Sales Data from 12/01/2010 to 12/09/2011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4FB5C92-DEB9-F6CA-E928-A67096EBCA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2880852"/>
                <a:ext cx="9437652" cy="0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row: Up 10">
                <a:extLst>
                  <a:ext uri="{FF2B5EF4-FFF2-40B4-BE49-F238E27FC236}">
                    <a16:creationId xmlns:a16="http://schemas.microsoft.com/office/drawing/2014/main" id="{9B443B87-FAB4-F840-1F23-D32805E08BE5}"/>
                  </a:ext>
                </a:extLst>
              </p:cNvPr>
              <p:cNvSpPr/>
              <p:nvPr/>
            </p:nvSpPr>
            <p:spPr>
              <a:xfrm>
                <a:off x="838200" y="2987132"/>
                <a:ext cx="186812" cy="307252"/>
              </a:xfrm>
              <a:prstGeom prst="up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Arrow: Up 11">
                <a:extLst>
                  <a:ext uri="{FF2B5EF4-FFF2-40B4-BE49-F238E27FC236}">
                    <a16:creationId xmlns:a16="http://schemas.microsoft.com/office/drawing/2014/main" id="{FC5175EF-1E70-2A20-3439-E214DF4BD0AD}"/>
                  </a:ext>
                </a:extLst>
              </p:cNvPr>
              <p:cNvSpPr/>
              <p:nvPr/>
            </p:nvSpPr>
            <p:spPr>
              <a:xfrm>
                <a:off x="1728020" y="2990217"/>
                <a:ext cx="186812" cy="307252"/>
              </a:xfrm>
              <a:prstGeom prst="up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Arrow: Up 12">
                <a:extLst>
                  <a:ext uri="{FF2B5EF4-FFF2-40B4-BE49-F238E27FC236}">
                    <a16:creationId xmlns:a16="http://schemas.microsoft.com/office/drawing/2014/main" id="{5D2D29E3-2CCA-5F2E-F81A-BB0328B4BDA6}"/>
                  </a:ext>
                </a:extLst>
              </p:cNvPr>
              <p:cNvSpPr/>
              <p:nvPr/>
            </p:nvSpPr>
            <p:spPr>
              <a:xfrm>
                <a:off x="5909188" y="2987132"/>
                <a:ext cx="186812" cy="307252"/>
              </a:xfrm>
              <a:prstGeom prst="up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Arrow: Up 13">
                <a:extLst>
                  <a:ext uri="{FF2B5EF4-FFF2-40B4-BE49-F238E27FC236}">
                    <a16:creationId xmlns:a16="http://schemas.microsoft.com/office/drawing/2014/main" id="{CC410B28-C8B5-057A-AF5B-F77C22FA1C8A}"/>
                  </a:ext>
                </a:extLst>
              </p:cNvPr>
              <p:cNvSpPr/>
              <p:nvPr/>
            </p:nvSpPr>
            <p:spPr>
              <a:xfrm>
                <a:off x="9854381" y="2987132"/>
                <a:ext cx="186812" cy="307252"/>
              </a:xfrm>
              <a:prstGeom prst="up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3D361E-5490-6B19-5295-2C991A10DF1B}"/>
                  </a:ext>
                </a:extLst>
              </p:cNvPr>
              <p:cNvSpPr txBox="1"/>
              <p:nvPr/>
            </p:nvSpPr>
            <p:spPr>
              <a:xfrm>
                <a:off x="505046" y="3294384"/>
                <a:ext cx="8659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b="1"/>
                  <a:t>12/1/2010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3DB8F9-47B5-4F82-512B-FC74CE864378}"/>
                  </a:ext>
                </a:extLst>
              </p:cNvPr>
              <p:cNvSpPr txBox="1"/>
              <p:nvPr/>
            </p:nvSpPr>
            <p:spPr>
              <a:xfrm>
                <a:off x="1447392" y="3294384"/>
                <a:ext cx="787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b="1"/>
                  <a:t>1/1/2011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98A76B-4DE4-4002-9740-B8416BD2C478}"/>
                  </a:ext>
                </a:extLst>
              </p:cNvPr>
              <p:cNvSpPr txBox="1"/>
              <p:nvPr/>
            </p:nvSpPr>
            <p:spPr>
              <a:xfrm>
                <a:off x="5637977" y="3318622"/>
                <a:ext cx="787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b="1"/>
                  <a:t>7/1/2011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505883-616C-AEA9-2911-439EE9992BFF}"/>
                  </a:ext>
                </a:extLst>
              </p:cNvPr>
              <p:cNvSpPr txBox="1"/>
              <p:nvPr/>
            </p:nvSpPr>
            <p:spPr>
              <a:xfrm>
                <a:off x="9590545" y="3286618"/>
                <a:ext cx="8659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b="1"/>
                  <a:t>12/9/2011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B73487-0ADE-8788-C269-717F3863C09C}"/>
                </a:ext>
              </a:extLst>
            </p:cNvPr>
            <p:cNvSpPr txBox="1"/>
            <p:nvPr/>
          </p:nvSpPr>
          <p:spPr>
            <a:xfrm>
              <a:off x="3690357" y="2742890"/>
              <a:ext cx="1014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First Half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D20C24-06C5-6B15-6E14-938D9AAD40A7}"/>
                </a:ext>
              </a:extLst>
            </p:cNvPr>
            <p:cNvSpPr txBox="1"/>
            <p:nvPr/>
          </p:nvSpPr>
          <p:spPr>
            <a:xfrm>
              <a:off x="7816358" y="2742890"/>
              <a:ext cx="1298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Second Half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04EA730-0DF3-C476-3261-48EBDA079AE8}"/>
              </a:ext>
            </a:extLst>
          </p:cNvPr>
          <p:cNvSpPr txBox="1"/>
          <p:nvPr/>
        </p:nvSpPr>
        <p:spPr>
          <a:xfrm>
            <a:off x="1677409" y="2961870"/>
            <a:ext cx="928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We are spitting the data into two halves to isolate the effects of holiday season in RFM scoring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62BA398-3FE8-F161-CDC6-725DD0A6F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37" y="3393545"/>
            <a:ext cx="8280000" cy="3328011"/>
          </a:xfrm>
          <a:prstGeom prst="rect">
            <a:avLst/>
          </a:prstGeom>
        </p:spPr>
      </p:pic>
      <p:grpSp>
        <p:nvGrpSpPr>
          <p:cNvPr id="3" name="Group 18">
            <a:extLst>
              <a:ext uri="{FF2B5EF4-FFF2-40B4-BE49-F238E27FC236}">
                <a16:creationId xmlns:a16="http://schemas.microsoft.com/office/drawing/2014/main" id="{4D060D40-3EE7-99A9-DAED-5EC36673E624}"/>
              </a:ext>
            </a:extLst>
          </p:cNvPr>
          <p:cNvGrpSpPr/>
          <p:nvPr/>
        </p:nvGrpSpPr>
        <p:grpSpPr>
          <a:xfrm>
            <a:off x="8925235" y="317088"/>
            <a:ext cx="2952134" cy="326242"/>
            <a:chOff x="0" y="0"/>
            <a:chExt cx="6249879" cy="652485"/>
          </a:xfrm>
        </p:grpSpPr>
        <p:sp>
          <p:nvSpPr>
            <p:cNvPr id="4" name="TextBox 19">
              <a:extLst>
                <a:ext uri="{FF2B5EF4-FFF2-40B4-BE49-F238E27FC236}">
                  <a16:creationId xmlns:a16="http://schemas.microsoft.com/office/drawing/2014/main" id="{5474CE1D-449C-135B-F1A7-CE23A0FC13AF}"/>
                </a:ext>
              </a:extLst>
            </p:cNvPr>
            <p:cNvSpPr txBox="1"/>
            <p:nvPr/>
          </p:nvSpPr>
          <p:spPr>
            <a:xfrm>
              <a:off x="877820" y="65132"/>
              <a:ext cx="5372059" cy="5033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054"/>
                </a:lnSpc>
                <a:spcBef>
                  <a:spcPct val="0"/>
                </a:spcBef>
              </a:pPr>
              <a:r>
                <a:rPr lang="en-US" sz="1467" b="1">
                  <a:latin typeface="+mj-lt"/>
                  <a:cs typeface="Times New Roman"/>
                </a:rPr>
                <a:t>Customer and Social Analytics</a:t>
              </a:r>
            </a:p>
          </p:txBody>
        </p:sp>
        <p:pic>
          <p:nvPicPr>
            <p:cNvPr id="6" name="Picture 20">
              <a:extLst>
                <a:ext uri="{FF2B5EF4-FFF2-40B4-BE49-F238E27FC236}">
                  <a16:creationId xmlns:a16="http://schemas.microsoft.com/office/drawing/2014/main" id="{D93D12E0-39BD-36FC-DFE5-9900C582A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33503" cy="65248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4EB5D4-E3B9-98AF-A464-764951AAC83B}"/>
              </a:ext>
            </a:extLst>
          </p:cNvPr>
          <p:cNvGrpSpPr/>
          <p:nvPr/>
        </p:nvGrpSpPr>
        <p:grpSpPr>
          <a:xfrm>
            <a:off x="1538447" y="3279923"/>
            <a:ext cx="9705037" cy="3461791"/>
            <a:chOff x="1366684" y="3350197"/>
            <a:chExt cx="9705037" cy="34617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966E27-EB42-82F7-CACC-0779DB9C71BA}"/>
                </a:ext>
              </a:extLst>
            </p:cNvPr>
            <p:cNvSpPr/>
            <p:nvPr/>
          </p:nvSpPr>
          <p:spPr>
            <a:xfrm>
              <a:off x="1366684" y="3350197"/>
              <a:ext cx="9705037" cy="3461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9D100E1-1BC3-1050-16BB-486AFF286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8235" y="3455387"/>
              <a:ext cx="8280000" cy="328714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1FC4ED-270B-5251-AE43-A18C091F1345}"/>
              </a:ext>
            </a:extLst>
          </p:cNvPr>
          <p:cNvGrpSpPr/>
          <p:nvPr/>
        </p:nvGrpSpPr>
        <p:grpSpPr>
          <a:xfrm>
            <a:off x="1563883" y="3380427"/>
            <a:ext cx="9496853" cy="3351890"/>
            <a:chOff x="1447779" y="3397743"/>
            <a:chExt cx="9496853" cy="335189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293176-5147-60D4-958E-EA154BA34FBB}"/>
                </a:ext>
              </a:extLst>
            </p:cNvPr>
            <p:cNvSpPr/>
            <p:nvPr/>
          </p:nvSpPr>
          <p:spPr>
            <a:xfrm>
              <a:off x="1447779" y="3397743"/>
              <a:ext cx="9496853" cy="3351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7EAFEA8-A8F5-771F-178C-6EB23B992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4889" y="3407715"/>
              <a:ext cx="8280000" cy="325605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6684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Clustering</a:t>
            </a:r>
            <a:endParaRPr lang="en-US" sz="3600" b="1"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K-means clustering is sensitive to the scale. The data is normalized using </a:t>
            </a:r>
            <a:r>
              <a:rPr lang="en-US" sz="1800" err="1"/>
              <a:t>StandardScaler</a:t>
            </a:r>
            <a:r>
              <a:rPr lang="en-US" sz="1800"/>
              <a:t>.</a:t>
            </a:r>
          </a:p>
          <a:p>
            <a:r>
              <a:rPr lang="en-US" sz="1800"/>
              <a:t>Optimal Number of clusters are 6.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451" t="36522" r="54077" b="27080"/>
          <a:stretch/>
        </p:blipFill>
        <p:spPr>
          <a:xfrm>
            <a:off x="838200" y="2760107"/>
            <a:ext cx="5200876" cy="3408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2" t="17121" r="32100" b="12107"/>
          <a:stretch/>
        </p:blipFill>
        <p:spPr>
          <a:xfrm>
            <a:off x="6395329" y="2384187"/>
            <a:ext cx="4446172" cy="3832091"/>
          </a:xfrm>
          <a:prstGeom prst="rect">
            <a:avLst/>
          </a:prstGeom>
        </p:spPr>
      </p:pic>
      <p:grpSp>
        <p:nvGrpSpPr>
          <p:cNvPr id="5" name="Group 18">
            <a:extLst>
              <a:ext uri="{FF2B5EF4-FFF2-40B4-BE49-F238E27FC236}">
                <a16:creationId xmlns:a16="http://schemas.microsoft.com/office/drawing/2014/main" id="{93253010-57AD-BF55-6E81-CC8E404D22B4}"/>
              </a:ext>
            </a:extLst>
          </p:cNvPr>
          <p:cNvGrpSpPr/>
          <p:nvPr/>
        </p:nvGrpSpPr>
        <p:grpSpPr>
          <a:xfrm>
            <a:off x="8925235" y="317088"/>
            <a:ext cx="2952134" cy="326242"/>
            <a:chOff x="0" y="0"/>
            <a:chExt cx="6249879" cy="652485"/>
          </a:xfrm>
        </p:grpSpPr>
        <p:sp>
          <p:nvSpPr>
            <p:cNvPr id="7" name="TextBox 19">
              <a:extLst>
                <a:ext uri="{FF2B5EF4-FFF2-40B4-BE49-F238E27FC236}">
                  <a16:creationId xmlns:a16="http://schemas.microsoft.com/office/drawing/2014/main" id="{5FE66F14-B332-EA15-F190-9FECEBE9FD45}"/>
                </a:ext>
              </a:extLst>
            </p:cNvPr>
            <p:cNvSpPr txBox="1"/>
            <p:nvPr/>
          </p:nvSpPr>
          <p:spPr>
            <a:xfrm>
              <a:off x="877820" y="65132"/>
              <a:ext cx="5372059" cy="5033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054"/>
                </a:lnSpc>
                <a:spcBef>
                  <a:spcPct val="0"/>
                </a:spcBef>
              </a:pPr>
              <a:r>
                <a:rPr lang="en-US" sz="1467" b="1">
                  <a:latin typeface="+mj-lt"/>
                  <a:cs typeface="Times New Roman"/>
                </a:rPr>
                <a:t>Customer and Social Analytics</a:t>
              </a:r>
            </a:p>
          </p:txBody>
        </p:sp>
        <p:pic>
          <p:nvPicPr>
            <p:cNvPr id="8" name="Picture 20">
              <a:extLst>
                <a:ext uri="{FF2B5EF4-FFF2-40B4-BE49-F238E27FC236}">
                  <a16:creationId xmlns:a16="http://schemas.microsoft.com/office/drawing/2014/main" id="{3BCF865E-F016-2DF5-939E-CEE5CB46D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33503" cy="652485"/>
            </a:xfrm>
            <a:prstGeom prst="rect">
              <a:avLst/>
            </a:prstGeom>
          </p:spPr>
        </p:pic>
      </p:grpSp>
      <p:pic>
        <p:nvPicPr>
          <p:cNvPr id="9" name="Picture 9" descr="Chart, radar chart, scatter chart&#10;&#10;Description automatically generated">
            <a:extLst>
              <a:ext uri="{FF2B5EF4-FFF2-40B4-BE49-F238E27FC236}">
                <a16:creationId xmlns:a16="http://schemas.microsoft.com/office/drawing/2014/main" id="{DB05E262-EEB4-7C2F-08E9-21937F7553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125" t="9824" r="28625" b="937"/>
          <a:stretch/>
        </p:blipFill>
        <p:spPr>
          <a:xfrm>
            <a:off x="6851650" y="2379164"/>
            <a:ext cx="4085091" cy="40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1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US" sz="3600" b="1"/>
              <a:t>Segments and Strategy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541658"/>
              </p:ext>
            </p:extLst>
          </p:nvPr>
        </p:nvGraphicFramePr>
        <p:xfrm>
          <a:off x="838200" y="2103120"/>
          <a:ext cx="3693160" cy="2595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693160">
                  <a:extLst>
                    <a:ext uri="{9D8B030D-6E8A-4147-A177-3AD203B41FA5}">
                      <a16:colId xmlns:a16="http://schemas.microsoft.com/office/drawing/2014/main" val="2795228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Customer</a:t>
                      </a:r>
                      <a:r>
                        <a:rPr lang="en-US" baseline="0"/>
                        <a:t> Segments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3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Champions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4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3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Loyalists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0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Low-Value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6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At-Risk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87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Hibernators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563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58264" y="2138289"/>
            <a:ext cx="5760720" cy="25853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At-risk customers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Give them directed offers such as, coupons and discounts.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Give them some personalized recommendations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Loyalists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Exclusive offers and reward points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Community Building featuring customer stories.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grpSp>
        <p:nvGrpSpPr>
          <p:cNvPr id="6" name="Group 18">
            <a:extLst>
              <a:ext uri="{FF2B5EF4-FFF2-40B4-BE49-F238E27FC236}">
                <a16:creationId xmlns:a16="http://schemas.microsoft.com/office/drawing/2014/main" id="{7C35835C-25A7-519C-6986-FAB11D25EAC1}"/>
              </a:ext>
            </a:extLst>
          </p:cNvPr>
          <p:cNvGrpSpPr/>
          <p:nvPr/>
        </p:nvGrpSpPr>
        <p:grpSpPr>
          <a:xfrm>
            <a:off x="8925235" y="317088"/>
            <a:ext cx="2952134" cy="326242"/>
            <a:chOff x="0" y="0"/>
            <a:chExt cx="6249879" cy="652485"/>
          </a:xfrm>
        </p:grpSpPr>
        <p:sp>
          <p:nvSpPr>
            <p:cNvPr id="7" name="TextBox 19">
              <a:extLst>
                <a:ext uri="{FF2B5EF4-FFF2-40B4-BE49-F238E27FC236}">
                  <a16:creationId xmlns:a16="http://schemas.microsoft.com/office/drawing/2014/main" id="{060BEC41-F1DD-1431-7770-65A24D40F58B}"/>
                </a:ext>
              </a:extLst>
            </p:cNvPr>
            <p:cNvSpPr txBox="1"/>
            <p:nvPr/>
          </p:nvSpPr>
          <p:spPr>
            <a:xfrm>
              <a:off x="877820" y="65132"/>
              <a:ext cx="5372059" cy="5033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054"/>
                </a:lnSpc>
                <a:spcBef>
                  <a:spcPct val="0"/>
                </a:spcBef>
              </a:pPr>
              <a:r>
                <a:rPr lang="en-US" sz="1467" b="1">
                  <a:latin typeface="+mj-lt"/>
                  <a:cs typeface="Times New Roman"/>
                </a:rPr>
                <a:t>Customer and Social Analytics</a:t>
              </a:r>
            </a:p>
          </p:txBody>
        </p:sp>
        <p:pic>
          <p:nvPicPr>
            <p:cNvPr id="8" name="Picture 20">
              <a:extLst>
                <a:ext uri="{FF2B5EF4-FFF2-40B4-BE49-F238E27FC236}">
                  <a16:creationId xmlns:a16="http://schemas.microsoft.com/office/drawing/2014/main" id="{19EA9182-25CC-6BE5-283F-8FC36DFB2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33503" cy="652485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895643" y="6149145"/>
            <a:ext cx="595376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i="1"/>
              <a:t>* The segments are statistically different from each other </a:t>
            </a:r>
            <a:endParaRPr lang="en-US" sz="1400" i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9052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Future Scope and Limitations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2AB42-D7D7-783E-4BA1-9A64B4D4403B}"/>
              </a:ext>
            </a:extLst>
          </p:cNvPr>
          <p:cNvSpPr txBox="1"/>
          <p:nvPr/>
        </p:nvSpPr>
        <p:spPr>
          <a:xfrm>
            <a:off x="943896" y="1540796"/>
            <a:ext cx="9720000" cy="2308324"/>
          </a:xfrm>
          <a:prstGeom prst="rect">
            <a:avLst/>
          </a:prstGeom>
          <a:solidFill>
            <a:srgbClr val="DBEEF4">
              <a:alpha val="50196"/>
            </a:srgbClr>
          </a:solidFill>
          <a:ln>
            <a:noFill/>
          </a:ln>
        </p:spPr>
        <p:txBody>
          <a:bodyPr wrap="square" lIns="91440" tIns="45720" rIns="91440" bIns="45720" rtlCol="0" anchor="ctr">
            <a:spAutoFit/>
          </a:bodyPr>
          <a:lstStyle/>
          <a:p>
            <a:endParaRPr lang="en-IN" b="1"/>
          </a:p>
          <a:p>
            <a:r>
              <a:rPr lang="en-IN" b="1"/>
              <a:t>Limitations</a:t>
            </a:r>
            <a:endParaRPr lang="en-IN" b="1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Sales data for December 2011 is not available for RFM analysis in second half </a:t>
            </a:r>
            <a:endParaRPr lang="en-IN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Lack of customer information such as location and occupation</a:t>
            </a:r>
            <a:endParaRPr lang="en-IN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Inability to capture customer experience</a:t>
            </a: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In</a:t>
            </a:r>
            <a:r>
              <a:rPr lang="en-US"/>
              <a:t>ability to account for external factors</a:t>
            </a: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RFM scores needs to be frequently refreshed</a:t>
            </a:r>
            <a:endParaRPr lang="en-US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56EF7-BD1E-DB07-6FBE-ABF5C4624F10}"/>
              </a:ext>
            </a:extLst>
          </p:cNvPr>
          <p:cNvSpPr txBox="1"/>
          <p:nvPr/>
        </p:nvSpPr>
        <p:spPr>
          <a:xfrm>
            <a:off x="943895" y="4297756"/>
            <a:ext cx="9720000" cy="2031325"/>
          </a:xfrm>
          <a:prstGeom prst="rect">
            <a:avLst/>
          </a:prstGeom>
          <a:solidFill>
            <a:srgbClr val="EBF1DE">
              <a:alpha val="50196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IN" b="1"/>
          </a:p>
          <a:p>
            <a:r>
              <a:rPr lang="en-IN" b="1"/>
              <a:t>Future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RFM scoring can be done at product category level to capture the impact of the product’s shelf-life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The project can be scaled by incorporating customer level information with RFM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RFM model can be used to optimize marketing efforts across multiple channels by identifying the most effective channels for reaching different customer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grpSp>
        <p:nvGrpSpPr>
          <p:cNvPr id="6" name="Group 18">
            <a:extLst>
              <a:ext uri="{FF2B5EF4-FFF2-40B4-BE49-F238E27FC236}">
                <a16:creationId xmlns:a16="http://schemas.microsoft.com/office/drawing/2014/main" id="{6436DCE4-D0B5-C48E-11D9-13B789BC123A}"/>
              </a:ext>
            </a:extLst>
          </p:cNvPr>
          <p:cNvGrpSpPr/>
          <p:nvPr/>
        </p:nvGrpSpPr>
        <p:grpSpPr>
          <a:xfrm>
            <a:off x="8925235" y="317088"/>
            <a:ext cx="2952134" cy="326242"/>
            <a:chOff x="0" y="0"/>
            <a:chExt cx="6249879" cy="652485"/>
          </a:xfrm>
        </p:grpSpPr>
        <p:sp>
          <p:nvSpPr>
            <p:cNvPr id="7" name="TextBox 19">
              <a:extLst>
                <a:ext uri="{FF2B5EF4-FFF2-40B4-BE49-F238E27FC236}">
                  <a16:creationId xmlns:a16="http://schemas.microsoft.com/office/drawing/2014/main" id="{9369F1DE-FF5B-E961-EC60-D15822167A66}"/>
                </a:ext>
              </a:extLst>
            </p:cNvPr>
            <p:cNvSpPr txBox="1"/>
            <p:nvPr/>
          </p:nvSpPr>
          <p:spPr>
            <a:xfrm>
              <a:off x="877820" y="65132"/>
              <a:ext cx="5372059" cy="5033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054"/>
                </a:lnSpc>
                <a:spcBef>
                  <a:spcPct val="0"/>
                </a:spcBef>
              </a:pPr>
              <a:r>
                <a:rPr lang="en-US" sz="1467" b="1">
                  <a:latin typeface="+mj-lt"/>
                  <a:cs typeface="Times New Roman"/>
                </a:rPr>
                <a:t>Customer and Social Analytics</a:t>
              </a:r>
            </a:p>
          </p:txBody>
        </p:sp>
        <p:pic>
          <p:nvPicPr>
            <p:cNvPr id="8" name="Picture 20">
              <a:extLst>
                <a:ext uri="{FF2B5EF4-FFF2-40B4-BE49-F238E27FC236}">
                  <a16:creationId xmlns:a16="http://schemas.microsoft.com/office/drawing/2014/main" id="{06B97F31-1CA5-CC26-DFAD-E42F6D699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33503" cy="652485"/>
            </a:xfrm>
            <a:prstGeom prst="rect">
              <a:avLst/>
            </a:prstGeom>
          </p:spPr>
        </p:pic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BDAA78-E9B9-65D3-A8A4-3F019C20DE48}"/>
              </a:ext>
            </a:extLst>
          </p:cNvPr>
          <p:cNvCxnSpPr/>
          <p:nvPr/>
        </p:nvCxnSpPr>
        <p:spPr>
          <a:xfrm>
            <a:off x="727587" y="4082278"/>
            <a:ext cx="1017638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58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DDD9C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77F86F3F71C44681A16EF0FC74659D" ma:contentTypeVersion="6" ma:contentTypeDescription="Create a new document." ma:contentTypeScope="" ma:versionID="a3d6b5d0044512f476738f06b02c218b">
  <xsd:schema xmlns:xsd="http://www.w3.org/2001/XMLSchema" xmlns:xs="http://www.w3.org/2001/XMLSchema" xmlns:p="http://schemas.microsoft.com/office/2006/metadata/properties" xmlns:ns2="88eb6004-a3d0-4057-8e94-fb5eebc97c18" xmlns:ns3="a6beae00-8f34-49f0-9574-d589a751e702" targetNamespace="http://schemas.microsoft.com/office/2006/metadata/properties" ma:root="true" ma:fieldsID="fc4a51a746d7a67396230b876b65b4dd" ns2:_="" ns3:_="">
    <xsd:import namespace="88eb6004-a3d0-4057-8e94-fb5eebc97c18"/>
    <xsd:import namespace="a6beae00-8f34-49f0-9574-d589a751e7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eb6004-a3d0-4057-8e94-fb5eebc97c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eae00-8f34-49f0-9574-d589a751e70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45D4D1-B13B-4901-8FE5-28E3A09663B5}">
  <ds:schemaRefs>
    <ds:schemaRef ds:uri="88eb6004-a3d0-4057-8e94-fb5eebc97c18"/>
    <ds:schemaRef ds:uri="a6beae00-8f34-49f0-9574-d589a751e70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1F95FDC-4651-47E4-BF08-7AC97178A03F}">
  <ds:schemaRefs>
    <ds:schemaRef ds:uri="88eb6004-a3d0-4057-8e94-fb5eebc97c18"/>
    <ds:schemaRef ds:uri="a6beae00-8f34-49f0-9574-d589a751e70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22E02C-1EC0-4308-83DF-BB584C001E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Widescreen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Be Vietnam Bold</vt:lpstr>
      <vt:lpstr>Calibri</vt:lpstr>
      <vt:lpstr>Calibri Light</vt:lpstr>
      <vt:lpstr>IBM Plex Sans</vt:lpstr>
      <vt:lpstr>IBM Plex Sans Bold</vt:lpstr>
      <vt:lpstr>Wingdings</vt:lpstr>
      <vt:lpstr>Office Theme</vt:lpstr>
      <vt:lpstr>Office Theme</vt:lpstr>
      <vt:lpstr>1_Office Theme</vt:lpstr>
      <vt:lpstr>PowerPoint Presentation</vt:lpstr>
      <vt:lpstr>PowerPoint Presentation</vt:lpstr>
      <vt:lpstr>Introduction</vt:lpstr>
      <vt:lpstr>EDA and Data Cleaning</vt:lpstr>
      <vt:lpstr>What is RFM?</vt:lpstr>
      <vt:lpstr>RFM on Sales Data</vt:lpstr>
      <vt:lpstr>Clustering</vt:lpstr>
      <vt:lpstr>Segments and Strategy</vt:lpstr>
      <vt:lpstr>Future Scope and Limitations</vt:lpstr>
      <vt:lpstr>PowerPoint Presentation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and Social Project  Agenda</dc:title>
  <dc:creator>Bavitra Sruthi</dc:creator>
  <cp:lastModifiedBy>Sharada Sarangan-MSBA23B</cp:lastModifiedBy>
  <cp:revision>2</cp:revision>
  <dcterms:created xsi:type="dcterms:W3CDTF">2023-03-13T07:24:29Z</dcterms:created>
  <dcterms:modified xsi:type="dcterms:W3CDTF">2023-03-14T17:15:38Z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0x0101009077F86F3F71C44681A16EF0FC74659D</vt:lpwstr>
  </property>
</Properties>
</file>