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1"/>
  </p:notesMasterIdLst>
  <p:sldIdLst>
    <p:sldId id="256" r:id="rId5"/>
    <p:sldId id="273" r:id="rId6"/>
    <p:sldId id="268" r:id="rId7"/>
    <p:sldId id="269" r:id="rId8"/>
    <p:sldId id="272" r:id="rId9"/>
    <p:sldId id="271" r:id="rId10"/>
  </p:sldIdLst>
  <p:sldSz cx="9144000" cy="6858000" type="screen4x3"/>
  <p:notesSz cx="6858000" cy="9144000"/>
  <p:embeddedFontLs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Minion" panose="020B0604020202020204"/>
      <p:regular r:id="rId16"/>
      <p:bold r:id="rId17"/>
      <p:italic r:id="rId18"/>
      <p:boldItalic r:id="rId19"/>
    </p:embeddedFont>
  </p:embeddedFontLst>
  <p:custDataLst>
    <p:tags r:id="rId20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404" autoAdjust="0"/>
  </p:normalViewPr>
  <p:slideViewPr>
    <p:cSldViewPr>
      <p:cViewPr varScale="1">
        <p:scale>
          <a:sx n="79" d="100"/>
          <a:sy n="79" d="100"/>
        </p:scale>
        <p:origin x="1598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5-11-2024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990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"/>
            <a:ext cx="914399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2"/>
            <a:ext cx="914400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59243" y="1052736"/>
            <a:ext cx="7389221" cy="1656184"/>
          </a:xfrm>
        </p:spPr>
        <p:txBody>
          <a:bodyPr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Titel van de presentatie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359243" y="3934610"/>
            <a:ext cx="4042079" cy="393700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Subtitel presentatie</a:t>
            </a: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497060" y="3934685"/>
            <a:ext cx="3243080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endParaRPr lang="nl-NL" noProof="0" dirty="0"/>
          </a:p>
        </p:txBody>
      </p:sp>
      <p:pic>
        <p:nvPicPr>
          <p:cNvPr id="9" name="Picture 71" descr="Logo-UniversiteitLeiden-CMYK_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48" y="5051754"/>
            <a:ext cx="2358752" cy="10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819" y="6543376"/>
            <a:ext cx="28462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Titel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nl-NL" dirty="0"/>
              <a:t>Klik hier om een</a:t>
            </a:r>
            <a:br>
              <a:rPr lang="nl-NL" dirty="0"/>
            </a:br>
            <a:r>
              <a:rPr lang="nl-NL" dirty="0"/>
              <a:t>grafiek in te voegen</a:t>
            </a:r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3" y="6543376"/>
            <a:ext cx="4657501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Titel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nl-NL" dirty="0"/>
              <a:t>Klik hier om een</a:t>
            </a:r>
            <a:br>
              <a:rPr lang="nl-NL" dirty="0"/>
            </a:br>
            <a:r>
              <a:rPr lang="nl-NL" dirty="0"/>
              <a:t>video in te voegen</a:t>
            </a:r>
          </a:p>
        </p:txBody>
      </p:sp>
      <p:pic>
        <p:nvPicPr>
          <p:cNvPr id="14" name="Afbeelding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3" y="6543376"/>
            <a:ext cx="4657501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2"/>
            <a:ext cx="914400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31640" y="1052736"/>
            <a:ext cx="7390800" cy="1656184"/>
          </a:xfrm>
        </p:spPr>
        <p:txBody>
          <a:bodyPr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Titel afsluiting</a:t>
            </a:r>
          </a:p>
        </p:txBody>
      </p:sp>
      <p:pic>
        <p:nvPicPr>
          <p:cNvPr id="7" name="Picture 71" descr="Logo-UniversiteitLeiden-CMYK_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48" y="5051754"/>
            <a:ext cx="2358752" cy="10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819" y="6543376"/>
            <a:ext cx="28462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2880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opga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noProof="0" dirty="0"/>
              <a:t>Titel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5" y="1252836"/>
            <a:ext cx="5030981" cy="4795836"/>
          </a:xfrm>
          <a:noFill/>
        </p:spPr>
        <p:txBody>
          <a:bodyPr vert="horz" wrap="none" lIns="0" tIns="0" rIns="0" bIns="0"/>
          <a:lstStyle>
            <a:lvl1pPr marL="271318" indent="-271318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2000">
                <a:solidFill>
                  <a:schemeClr val="bg2"/>
                </a:solidFill>
              </a:defRPr>
            </a:lvl1pPr>
            <a:lvl2pPr marL="406977" indent="-135659"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271318" indent="-271318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tabLst/>
              <a:defRPr sz="2000">
                <a:solidFill>
                  <a:schemeClr val="bg2"/>
                </a:solidFill>
              </a:defRPr>
            </a:lvl6pPr>
            <a:lvl7pPr marL="406977" indent="-135659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 sz="1400">
                <a:solidFill>
                  <a:schemeClr val="bg2"/>
                </a:solidFill>
              </a:defRPr>
            </a:lvl8pPr>
            <a:lvl9pP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nl-NL" noProof="0" dirty="0"/>
              <a:t>Opsomming</a:t>
            </a:r>
          </a:p>
          <a:p>
            <a:pPr lvl="1"/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Kopje wit</a:t>
            </a:r>
          </a:p>
          <a:p>
            <a:pPr lvl="4"/>
            <a:r>
              <a:rPr lang="nl-NL" noProof="0" dirty="0"/>
              <a:t>Kopje geel</a:t>
            </a:r>
          </a:p>
          <a:p>
            <a:pPr lvl="5"/>
            <a:r>
              <a:rPr lang="nl-NL" noProof="0" dirty="0"/>
              <a:t>Opsomming</a:t>
            </a:r>
          </a:p>
          <a:p>
            <a:pPr lvl="6"/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sz="1349" noProof="0" dirty="0"/>
              <a:t>Leestekst</a:t>
            </a:r>
          </a:p>
          <a:p>
            <a:pPr lvl="8"/>
            <a:r>
              <a:rPr lang="nl-NL" noProof="0" dirty="0"/>
              <a:t>Kopje wit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5587316" y="1252539"/>
            <a:ext cx="3152019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nl-NL" noProof="0" dirty="0"/>
              <a:t>Klik hier om een</a:t>
            </a:r>
            <a:br>
              <a:rPr lang="nl-NL" noProof="0" dirty="0"/>
            </a:br>
            <a:r>
              <a:rPr lang="nl-NL" noProof="0" dirty="0"/>
              <a:t>afbeelding in te voegen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9144002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3" y="6543376"/>
            <a:ext cx="4657501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613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noProof="0" dirty="0"/>
              <a:t>Titel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>
            <a:lvl8pPr>
              <a:defRPr sz="1600"/>
            </a:lvl8pPr>
          </a:lstStyle>
          <a:p>
            <a:pPr lvl="0"/>
            <a:r>
              <a:rPr lang="nl-NL" noProof="0" dirty="0" err="1"/>
              <a:t>Bullet</a:t>
            </a:r>
            <a:endParaRPr lang="nl-NL" noProof="0" dirty="0"/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Kopje donker blauw</a:t>
            </a:r>
          </a:p>
          <a:p>
            <a:pPr lvl="4"/>
            <a:r>
              <a:rPr lang="nl-NL" noProof="0" dirty="0"/>
              <a:t>Kopje licht blauw</a:t>
            </a:r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sz="1349" noProof="0" dirty="0"/>
              <a:t>Leestekst</a:t>
            </a:r>
          </a:p>
          <a:p>
            <a:pPr lvl="8"/>
            <a:r>
              <a:rPr lang="nl-NL" noProof="0" dirty="0"/>
              <a:t>Kopje donker blauw</a:t>
            </a:r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3" y="6543376"/>
            <a:ext cx="4657501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9685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noProof="0" dirty="0"/>
              <a:t>Titel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5" y="1252836"/>
            <a:ext cx="5840650" cy="4795836"/>
          </a:xfrm>
        </p:spPr>
        <p:txBody>
          <a:bodyPr vert="horz"/>
          <a:lstStyle/>
          <a:p>
            <a:pPr lvl="0"/>
            <a:r>
              <a:rPr lang="nl-NL" noProof="0" dirty="0" err="1"/>
              <a:t>Bullet</a:t>
            </a:r>
            <a:endParaRPr lang="nl-NL" noProof="0" dirty="0"/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Kopje donker blauw</a:t>
            </a:r>
          </a:p>
          <a:p>
            <a:pPr lvl="4"/>
            <a:r>
              <a:rPr lang="nl-NL" noProof="0" dirty="0"/>
              <a:t>Kopje licht blauw</a:t>
            </a:r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sz="1349" noProof="0" dirty="0"/>
              <a:t>Leestekst</a:t>
            </a:r>
          </a:p>
          <a:p>
            <a:pPr lvl="8"/>
            <a:r>
              <a:rPr lang="nl-NL" noProof="0" dirty="0"/>
              <a:t>Kopje donker blauw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396986" y="1252539"/>
            <a:ext cx="2342350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nl-NL" noProof="0" dirty="0"/>
              <a:t>Klik hier om een</a:t>
            </a:r>
            <a:br>
              <a:rPr lang="nl-NL" noProof="0" dirty="0"/>
            </a:br>
            <a:r>
              <a:rPr lang="nl-NL" noProof="0" dirty="0"/>
              <a:t>afbeelding in te voegen</a:t>
            </a:r>
          </a:p>
        </p:txBody>
      </p:sp>
      <p:pic>
        <p:nvPicPr>
          <p:cNvPr id="15" name="Afbeelding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3" y="6543376"/>
            <a:ext cx="4657501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02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3" y="1252836"/>
            <a:ext cx="4091501" cy="4795836"/>
          </a:xfrm>
        </p:spPr>
        <p:txBody>
          <a:bodyPr vert="horz"/>
          <a:lstStyle/>
          <a:p>
            <a:pPr lvl="0"/>
            <a:r>
              <a:rPr lang="nl-NL" dirty="0" err="1"/>
              <a:t>Bullet</a:t>
            </a:r>
            <a:endParaRPr lang="nl-NL" dirty="0"/>
          </a:p>
          <a:p>
            <a:pPr lvl="1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  <a:p>
            <a:pPr lvl="2"/>
            <a:r>
              <a:rPr lang="nl-NL" dirty="0"/>
              <a:t>Leestekst</a:t>
            </a:r>
          </a:p>
          <a:p>
            <a:pPr lvl="3"/>
            <a:r>
              <a:rPr lang="nl-NL" dirty="0"/>
              <a:t>Kopje donker blauw</a:t>
            </a:r>
          </a:p>
          <a:p>
            <a:pPr lvl="4"/>
            <a:r>
              <a:rPr lang="nl-NL" dirty="0"/>
              <a:t>Kopje licht blauw</a:t>
            </a:r>
          </a:p>
          <a:p>
            <a:pPr lvl="5"/>
            <a:r>
              <a:rPr lang="nl-NL" dirty="0" err="1"/>
              <a:t>Bullet</a:t>
            </a:r>
            <a:endParaRPr lang="nl-NL" dirty="0"/>
          </a:p>
          <a:p>
            <a:pPr lvl="6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  <a:p>
            <a:pPr lvl="7"/>
            <a:r>
              <a:rPr lang="nl-NL" sz="1349" dirty="0"/>
              <a:t>Leestekst</a:t>
            </a:r>
          </a:p>
          <a:p>
            <a:pPr lvl="8"/>
            <a:r>
              <a:rPr lang="nl-NL" dirty="0"/>
              <a:t>Kopje donker blauw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8162" y="1252539"/>
            <a:ext cx="409117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nl-NL" dirty="0"/>
              <a:t>Klik hier om een</a:t>
            </a:r>
            <a:br>
              <a:rPr lang="nl-NL" dirty="0"/>
            </a:br>
            <a:r>
              <a:rPr lang="nl-NL" dirty="0"/>
              <a:t>afbeelding in te voegen</a:t>
            </a:r>
          </a:p>
        </p:txBody>
      </p:sp>
      <p:pic>
        <p:nvPicPr>
          <p:cNvPr id="15" name="Afbeelding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3" y="6543376"/>
            <a:ext cx="4657501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674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4" y="1252836"/>
            <a:ext cx="2548000" cy="4795836"/>
          </a:xfrm>
        </p:spPr>
        <p:txBody>
          <a:bodyPr vert="horz"/>
          <a:lstStyle/>
          <a:p>
            <a:pPr lvl="0"/>
            <a:r>
              <a:rPr lang="nl-NL" dirty="0" err="1"/>
              <a:t>Bullet</a:t>
            </a:r>
            <a:endParaRPr lang="nl-NL" dirty="0"/>
          </a:p>
          <a:p>
            <a:pPr lvl="1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  <a:p>
            <a:pPr lvl="2"/>
            <a:r>
              <a:rPr lang="nl-NL" dirty="0"/>
              <a:t>Leestekst</a:t>
            </a:r>
          </a:p>
          <a:p>
            <a:pPr lvl="3"/>
            <a:r>
              <a:rPr lang="nl-NL" dirty="0"/>
              <a:t>Kopje donker blauw</a:t>
            </a:r>
          </a:p>
          <a:p>
            <a:pPr lvl="4"/>
            <a:r>
              <a:rPr lang="nl-NL" dirty="0"/>
              <a:t>Kopje licht blauw</a:t>
            </a:r>
          </a:p>
          <a:p>
            <a:pPr lvl="5"/>
            <a:r>
              <a:rPr lang="nl-NL" dirty="0" err="1"/>
              <a:t>Bullet</a:t>
            </a:r>
            <a:endParaRPr lang="nl-NL" dirty="0"/>
          </a:p>
          <a:p>
            <a:pPr lvl="6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  <a:p>
            <a:pPr lvl="7"/>
            <a:r>
              <a:rPr lang="nl-NL" sz="1349" dirty="0"/>
              <a:t>Leestekst</a:t>
            </a:r>
          </a:p>
          <a:p>
            <a:pPr lvl="8"/>
            <a:r>
              <a:rPr lang="nl-NL" dirty="0"/>
              <a:t>Kopje donker blauw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3104334" y="1252539"/>
            <a:ext cx="563500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nl-NL" dirty="0"/>
              <a:t>Klik hier om een</a:t>
            </a:r>
            <a:br>
              <a:rPr lang="nl-NL" dirty="0"/>
            </a:br>
            <a:r>
              <a:rPr lang="nl-NL" dirty="0"/>
              <a:t>afbeelding in te voegen</a:t>
            </a:r>
          </a:p>
        </p:txBody>
      </p:sp>
      <p:pic>
        <p:nvPicPr>
          <p:cNvPr id="15" name="Afbeelding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3" y="6543376"/>
            <a:ext cx="4657501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1762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Titel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04665" y="1252539"/>
            <a:ext cx="8334560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nl-NL" dirty="0"/>
              <a:t>Klik hier om een</a:t>
            </a:r>
            <a:br>
              <a:rPr lang="nl-NL" dirty="0"/>
            </a:br>
            <a:r>
              <a:rPr lang="nl-NL" dirty="0"/>
              <a:t>afbeelding in te voegen</a:t>
            </a:r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3" y="6543376"/>
            <a:ext cx="4657501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3" y="1252836"/>
            <a:ext cx="4091501" cy="4795836"/>
          </a:xfrm>
        </p:spPr>
        <p:txBody>
          <a:bodyPr vert="horz"/>
          <a:lstStyle/>
          <a:p>
            <a:pPr lvl="0"/>
            <a:r>
              <a:rPr lang="nl-NL" dirty="0" err="1"/>
              <a:t>Bullet</a:t>
            </a:r>
            <a:endParaRPr lang="nl-NL" dirty="0"/>
          </a:p>
          <a:p>
            <a:pPr lvl="1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  <a:p>
            <a:pPr lvl="2"/>
            <a:r>
              <a:rPr lang="nl-NL" dirty="0"/>
              <a:t>Leestekst</a:t>
            </a:r>
          </a:p>
          <a:p>
            <a:pPr lvl="3"/>
            <a:r>
              <a:rPr lang="nl-NL" dirty="0"/>
              <a:t>Kopje donker blauw</a:t>
            </a:r>
          </a:p>
          <a:p>
            <a:pPr lvl="4"/>
            <a:r>
              <a:rPr lang="nl-NL" dirty="0"/>
              <a:t>Kopje licht blauw</a:t>
            </a:r>
          </a:p>
          <a:p>
            <a:pPr lvl="5"/>
            <a:r>
              <a:rPr lang="nl-NL" dirty="0" err="1"/>
              <a:t>Bullet</a:t>
            </a:r>
            <a:endParaRPr lang="nl-NL" dirty="0"/>
          </a:p>
          <a:p>
            <a:pPr lvl="6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  <a:p>
            <a:pPr lvl="7"/>
            <a:r>
              <a:rPr lang="nl-NL" sz="1349" dirty="0"/>
              <a:t>Leestekst</a:t>
            </a:r>
          </a:p>
          <a:p>
            <a:pPr lvl="8"/>
            <a:r>
              <a:rPr lang="nl-NL" dirty="0"/>
              <a:t>Kopje donker blauw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59312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8161" y="1252539"/>
            <a:ext cx="1969913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nl-NL" dirty="0"/>
              <a:t>Klik hier om een</a:t>
            </a:r>
            <a:br>
              <a:rPr lang="nl-NL" dirty="0"/>
            </a:br>
            <a:r>
              <a:rPr lang="nl-NL" dirty="0"/>
              <a:t>afbeelding in te voegen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6762195" y="1252539"/>
            <a:ext cx="1969913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nl-NL" dirty="0"/>
              <a:t>Klik hier om een</a:t>
            </a:r>
            <a:br>
              <a:rPr lang="nl-NL" dirty="0"/>
            </a:br>
            <a:r>
              <a:rPr lang="nl-NL" dirty="0"/>
              <a:t>afbeelding in te voegen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4648161" y="3751624"/>
            <a:ext cx="1969913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nl-NL" dirty="0"/>
              <a:t>Klik hier om een</a:t>
            </a:r>
            <a:br>
              <a:rPr lang="nl-NL" dirty="0"/>
            </a:br>
            <a:r>
              <a:rPr lang="nl-NL" dirty="0"/>
              <a:t>afbeelding in te voegen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6762195" y="3751624"/>
            <a:ext cx="1969913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nl-NL" dirty="0"/>
              <a:t>Klik hier om een</a:t>
            </a:r>
            <a:br>
              <a:rPr lang="nl-NL" dirty="0"/>
            </a:br>
            <a:r>
              <a:rPr lang="nl-NL" dirty="0"/>
              <a:t>afbeelding in te voegen</a:t>
            </a:r>
          </a:p>
        </p:txBody>
      </p:sp>
      <p:pic>
        <p:nvPicPr>
          <p:cNvPr id="20" name="Afbeelding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3" y="6543376"/>
            <a:ext cx="4657501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4" y="1252836"/>
            <a:ext cx="4091500" cy="4795836"/>
          </a:xfrm>
        </p:spPr>
        <p:txBody>
          <a:bodyPr vert="horz"/>
          <a:lstStyle/>
          <a:p>
            <a:pPr lvl="0"/>
            <a:r>
              <a:rPr lang="nl-NL" dirty="0" err="1"/>
              <a:t>Bullet</a:t>
            </a:r>
            <a:endParaRPr lang="nl-NL" dirty="0"/>
          </a:p>
          <a:p>
            <a:pPr lvl="1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  <a:p>
            <a:pPr lvl="2"/>
            <a:r>
              <a:rPr lang="nl-NL" dirty="0"/>
              <a:t>Leestekst</a:t>
            </a:r>
          </a:p>
          <a:p>
            <a:pPr lvl="3"/>
            <a:r>
              <a:rPr lang="nl-NL" dirty="0"/>
              <a:t>Kopje donker blauw</a:t>
            </a:r>
          </a:p>
          <a:p>
            <a:pPr lvl="4"/>
            <a:r>
              <a:rPr lang="nl-NL" dirty="0"/>
              <a:t>Kopje licht blauw</a:t>
            </a:r>
          </a:p>
          <a:p>
            <a:pPr lvl="5"/>
            <a:r>
              <a:rPr lang="nl-NL" dirty="0" err="1"/>
              <a:t>Bullet</a:t>
            </a:r>
            <a:endParaRPr lang="nl-NL" dirty="0"/>
          </a:p>
          <a:p>
            <a:pPr lvl="6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  <a:p>
            <a:pPr lvl="7"/>
            <a:r>
              <a:rPr lang="nl-NL" sz="1349" dirty="0"/>
              <a:t>Leestekst</a:t>
            </a:r>
          </a:p>
          <a:p>
            <a:pPr lvl="8"/>
            <a:r>
              <a:rPr lang="nl-NL" dirty="0"/>
              <a:t>Kopje donker blauw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7835" y="1252538"/>
            <a:ext cx="1969200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nl-NL" dirty="0"/>
              <a:t>Klik hier om een</a:t>
            </a:r>
            <a:br>
              <a:rPr lang="nl-NL" dirty="0"/>
            </a:br>
            <a:r>
              <a:rPr lang="nl-NL" dirty="0"/>
              <a:t>afbeelding in te voegen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6760490" y="1252538"/>
            <a:ext cx="1969200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nl-NL" dirty="0"/>
              <a:t>Klik hier om een</a:t>
            </a:r>
            <a:br>
              <a:rPr lang="nl-NL" dirty="0"/>
            </a:br>
            <a:r>
              <a:rPr lang="nl-NL" dirty="0"/>
              <a:t>afbeelding in te voegen</a:t>
            </a:r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3" y="6543376"/>
            <a:ext cx="4657501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04665" y="404664"/>
            <a:ext cx="8334670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l-NL" noProof="0" dirty="0"/>
              <a:t>Titel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04665" y="1252836"/>
            <a:ext cx="8334670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noProof="0" dirty="0" err="1"/>
              <a:t>Bullet</a:t>
            </a:r>
            <a:endParaRPr lang="nl-NL" noProof="0" dirty="0"/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Kopje donker blauw</a:t>
            </a:r>
          </a:p>
          <a:p>
            <a:pPr lvl="4"/>
            <a:r>
              <a:rPr lang="nl-NL" noProof="0" dirty="0"/>
              <a:t>Kopje licht blauw</a:t>
            </a:r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sz="1349" noProof="0" dirty="0"/>
              <a:t>Leestekst</a:t>
            </a:r>
          </a:p>
          <a:p>
            <a:pPr lvl="8"/>
            <a:r>
              <a:rPr lang="nl-NL" noProof="0" dirty="0"/>
              <a:t>Kopje donker blauw</a:t>
            </a:r>
          </a:p>
        </p:txBody>
      </p:sp>
      <p:sp>
        <p:nvSpPr>
          <p:cNvPr id="20" name="Rechthoek 19"/>
          <p:cNvSpPr/>
          <p:nvPr userDrawn="1"/>
        </p:nvSpPr>
        <p:spPr bwMode="auto">
          <a:xfrm>
            <a:off x="0" y="6453336"/>
            <a:ext cx="9144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68544" tIns="34272" rIns="68544" bIns="3427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434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nl-NL" sz="1499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04664" y="6453336"/>
            <a:ext cx="381346" cy="4046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nl-NL" sz="1200" b="1" smtClean="0">
                <a:solidFill>
                  <a:schemeClr val="bg1"/>
                </a:solidFill>
              </a:defRPr>
            </a:lvl1pPr>
          </a:lstStyle>
          <a:p>
            <a:fld id="{21272068-81DC-4C45-9305-5AD5E2019168}" type="slidenum">
              <a:rPr lang="nl-NL" noProof="0" smtClean="0"/>
              <a:pPr/>
              <a:t>‹#›</a:t>
            </a:fld>
            <a:endParaRPr lang="nl-NL" noProof="0" dirty="0"/>
          </a:p>
        </p:txBody>
      </p:sp>
      <p:sp>
        <p:nvSpPr>
          <p:cNvPr id="14" name="Tijdelijke aanduiding voor dianummer 5"/>
          <p:cNvSpPr txBox="1">
            <a:spLocks/>
          </p:cNvSpPr>
          <p:nvPr userDrawn="1"/>
        </p:nvSpPr>
        <p:spPr>
          <a:xfrm>
            <a:off x="6681815" y="6453337"/>
            <a:ext cx="2057519" cy="416127"/>
          </a:xfrm>
          <a:prstGeom prst="rect">
            <a:avLst/>
          </a:prstGeom>
        </p:spPr>
        <p:txBody>
          <a:bodyPr vert="horz" lIns="68544" tIns="34272" rIns="68544" bIns="34272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90D95B-2DCA-4A8C-818D-5010775FDD58}" type="slidenum">
              <a:rPr lang="nl-NL" sz="1100" noProof="0" smtClean="0">
                <a:solidFill>
                  <a:schemeClr val="bg1"/>
                </a:solidFill>
              </a:rPr>
              <a:pPr/>
              <a:t>‹#›</a:t>
            </a:fld>
            <a:endParaRPr lang="nl-NL" sz="900" noProof="0" dirty="0">
              <a:solidFill>
                <a:schemeClr val="bg1"/>
              </a:solidFill>
            </a:endParaRPr>
          </a:p>
        </p:txBody>
      </p:sp>
      <p:grpSp>
        <p:nvGrpSpPr>
          <p:cNvPr id="15" name="Grid" hidden="1"/>
          <p:cNvGrpSpPr/>
          <p:nvPr userDrawn="1"/>
        </p:nvGrpSpPr>
        <p:grpSpPr>
          <a:xfrm>
            <a:off x="0" y="0"/>
            <a:ext cx="9144000" cy="6858004"/>
            <a:chOff x="-2" y="-1"/>
            <a:chExt cx="9144000" cy="6858004"/>
          </a:xfrm>
        </p:grpSpPr>
        <p:sp>
          <p:nvSpPr>
            <p:cNvPr id="16" name="Rechthoek 15"/>
            <p:cNvSpPr/>
            <p:nvPr userDrawn="1"/>
          </p:nvSpPr>
          <p:spPr bwMode="auto">
            <a:xfrm>
              <a:off x="0" y="0"/>
              <a:ext cx="9143998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7" name="Rechthoek 16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8" name="Rechthoek 17"/>
            <p:cNvSpPr/>
            <p:nvPr userDrawn="1"/>
          </p:nvSpPr>
          <p:spPr bwMode="auto">
            <a:xfrm rot="5400000">
              <a:off x="5512664" y="3226670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9" name="Rechthoek 18"/>
            <p:cNvSpPr/>
            <p:nvPr userDrawn="1"/>
          </p:nvSpPr>
          <p:spPr bwMode="auto">
            <a:xfrm>
              <a:off x="0" y="848172"/>
              <a:ext cx="9143998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21" name="Rechthoek 20"/>
            <p:cNvSpPr/>
            <p:nvPr userDrawn="1"/>
          </p:nvSpPr>
          <p:spPr bwMode="auto">
            <a:xfrm>
              <a:off x="0" y="6048672"/>
              <a:ext cx="9143998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65" r:id="rId4"/>
    <p:sldLayoutId id="2147483661" r:id="rId5"/>
    <p:sldLayoutId id="2147483664" r:id="rId6"/>
    <p:sldLayoutId id="2147483666" r:id="rId7"/>
    <p:sldLayoutId id="2147483662" r:id="rId8"/>
    <p:sldLayoutId id="2147483663" r:id="rId9"/>
    <p:sldLayoutId id="2147483667" r:id="rId10"/>
    <p:sldLayoutId id="2147483668" r:id="rId11"/>
    <p:sldLayoutId id="2147483670" r:id="rId12"/>
  </p:sldLayoutIdLst>
  <p:hf sldNum="0" hdr="0" dt="0"/>
  <p:txStyles>
    <p:titleStyle>
      <a:lvl1pPr algn="l" defTabSz="685434" rtl="0" eaLnBrk="1" latinLnBrk="0" hangingPunct="1">
        <a:spcBef>
          <a:spcPct val="0"/>
        </a:spcBef>
        <a:buNone/>
        <a:defRPr sz="3600" b="1" i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35659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1pPr>
      <a:lvl2pPr marL="271318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-"/>
        <a:defRPr sz="1400" kern="1200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600" b="1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600" b="1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35659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6pPr>
      <a:lvl7pPr marL="271318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7pPr>
      <a:lvl8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200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600" b="1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1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434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151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868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586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303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902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73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tekst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15" name="Tijdelijke aanduiding voor tekst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Scheduling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977814846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8A34-A6A4-1F80-6BF6-62E56DC9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445DE-A782-ED75-B291-5DF6D3C60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5" y="1252836"/>
            <a:ext cx="5679503" cy="479583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Arrival Time:</a:t>
            </a:r>
          </a:p>
          <a:p>
            <a:pPr marL="478559" lvl="1" indent="-342900"/>
            <a:r>
              <a:rPr lang="en-US" dirty="0"/>
              <a:t>Time when process arrives at CPU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Burst Time</a:t>
            </a:r>
          </a:p>
          <a:p>
            <a:pPr marL="478559" lvl="1" indent="-342900"/>
            <a:r>
              <a:rPr lang="en-US" dirty="0"/>
              <a:t>Time Process takes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Turnaround Time</a:t>
            </a:r>
          </a:p>
          <a:p>
            <a:pPr marL="478559" lvl="1" indent="-342900"/>
            <a:r>
              <a:rPr lang="en-US" dirty="0"/>
              <a:t>Time Between Arrival and Finish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Wait Time</a:t>
            </a:r>
          </a:p>
          <a:p>
            <a:pPr marL="478559" lvl="1" indent="-342900"/>
            <a:r>
              <a:rPr lang="en-US" dirty="0"/>
              <a:t>Turnaround Time – Burst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GANTT Chart</a:t>
            </a:r>
          </a:p>
          <a:p>
            <a:pPr marL="478559" lvl="1" indent="-342900"/>
            <a:r>
              <a:rPr lang="en-US" dirty="0"/>
              <a:t>Chart indicating what process runs when on CPU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60969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First Come First Serve (FCFS)</a:t>
            </a:r>
          </a:p>
        </p:txBody>
      </p:sp>
      <p:sp>
        <p:nvSpPr>
          <p:cNvPr id="8" name="Tijdelijke aanduiding voor verticale tekst 7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Simple Algorithm</a:t>
            </a:r>
          </a:p>
          <a:p>
            <a:r>
              <a:rPr lang="nl-NL" sz="2000" dirty="0"/>
              <a:t>Processes are executed in the order they arrive</a:t>
            </a:r>
          </a:p>
          <a:p>
            <a:r>
              <a:rPr lang="nl-NL" sz="2000" dirty="0"/>
              <a:t>Example: </a:t>
            </a:r>
          </a:p>
          <a:p>
            <a:pPr lvl="1"/>
            <a:r>
              <a:rPr lang="nl-NL" sz="1800" dirty="0"/>
              <a:t>processes arrive in order</a:t>
            </a:r>
          </a:p>
          <a:p>
            <a:endParaRPr lang="nl-NL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FC1210-9AB0-333F-7BEB-93B62E05E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822481"/>
              </p:ext>
            </p:extLst>
          </p:nvPr>
        </p:nvGraphicFramePr>
        <p:xfrm>
          <a:off x="4788024" y="1988840"/>
          <a:ext cx="424100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669">
                  <a:extLst>
                    <a:ext uri="{9D8B030D-6E8A-4147-A177-3AD203B41FA5}">
                      <a16:colId xmlns:a16="http://schemas.microsoft.com/office/drawing/2014/main" val="1054541935"/>
                    </a:ext>
                  </a:extLst>
                </a:gridCol>
                <a:gridCol w="1413669">
                  <a:extLst>
                    <a:ext uri="{9D8B030D-6E8A-4147-A177-3AD203B41FA5}">
                      <a16:colId xmlns:a16="http://schemas.microsoft.com/office/drawing/2014/main" val="2802277568"/>
                    </a:ext>
                  </a:extLst>
                </a:gridCol>
                <a:gridCol w="1413669">
                  <a:extLst>
                    <a:ext uri="{9D8B030D-6E8A-4147-A177-3AD203B41FA5}">
                      <a16:colId xmlns:a16="http://schemas.microsoft.com/office/drawing/2014/main" val="394201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Burst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0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0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67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77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510957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E391FE7-E780-1582-5ED4-FC814DF52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1" y="4295020"/>
            <a:ext cx="9144000" cy="56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80595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Shortest Job First (SJF)</a:t>
            </a:r>
          </a:p>
        </p:txBody>
      </p:sp>
      <p:sp>
        <p:nvSpPr>
          <p:cNvPr id="8" name="Tijdelijke aanduiding voor verticale tekst 7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Shortest Job executed First</a:t>
            </a:r>
          </a:p>
          <a:p>
            <a:r>
              <a:rPr lang="nl-NL" sz="2000" dirty="0"/>
              <a:t>Example: </a:t>
            </a:r>
          </a:p>
          <a:p>
            <a:pPr lvl="1"/>
            <a:r>
              <a:rPr lang="nl-NL" sz="1800" dirty="0"/>
              <a:t>processes arrive in order</a:t>
            </a:r>
          </a:p>
          <a:p>
            <a:endParaRPr lang="nl-NL" sz="2000" dirty="0"/>
          </a:p>
          <a:p>
            <a:endParaRPr lang="nl-NL" sz="2000" dirty="0"/>
          </a:p>
          <a:p>
            <a:endParaRPr lang="nl-NL" sz="2000" dirty="0"/>
          </a:p>
          <a:p>
            <a:endParaRPr lang="nl-NL" sz="2000" dirty="0"/>
          </a:p>
          <a:p>
            <a:r>
              <a:rPr lang="nl-NL" sz="2000" dirty="0"/>
              <a:t>Non-Preemptive</a:t>
            </a:r>
          </a:p>
          <a:p>
            <a:endParaRPr lang="nl-NL" sz="2000" dirty="0"/>
          </a:p>
          <a:p>
            <a:endParaRPr lang="nl-NL" sz="2000" dirty="0"/>
          </a:p>
          <a:p>
            <a:r>
              <a:rPr lang="nl-NL" sz="2000" dirty="0"/>
              <a:t>Preemptive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FC1210-9AB0-333F-7BEB-93B62E05EF2F}"/>
              </a:ext>
            </a:extLst>
          </p:cNvPr>
          <p:cNvGraphicFramePr>
            <a:graphicFrameLocks noGrp="1"/>
          </p:cNvGraphicFramePr>
          <p:nvPr/>
        </p:nvGraphicFramePr>
        <p:xfrm>
          <a:off x="4788024" y="1988840"/>
          <a:ext cx="424100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669">
                  <a:extLst>
                    <a:ext uri="{9D8B030D-6E8A-4147-A177-3AD203B41FA5}">
                      <a16:colId xmlns:a16="http://schemas.microsoft.com/office/drawing/2014/main" val="1054541935"/>
                    </a:ext>
                  </a:extLst>
                </a:gridCol>
                <a:gridCol w="1413669">
                  <a:extLst>
                    <a:ext uri="{9D8B030D-6E8A-4147-A177-3AD203B41FA5}">
                      <a16:colId xmlns:a16="http://schemas.microsoft.com/office/drawing/2014/main" val="2802277568"/>
                    </a:ext>
                  </a:extLst>
                </a:gridCol>
                <a:gridCol w="1413669">
                  <a:extLst>
                    <a:ext uri="{9D8B030D-6E8A-4147-A177-3AD203B41FA5}">
                      <a16:colId xmlns:a16="http://schemas.microsoft.com/office/drawing/2014/main" val="394201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Burst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0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0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67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77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510957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174CA7A5-1661-1D60-5429-BD4C26370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7892"/>
            <a:ext cx="9144000" cy="4779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2A3914-A95B-03C4-4A73-35CE3266A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996" y="5610028"/>
            <a:ext cx="9144000" cy="52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85280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Round Robin (RR)</a:t>
            </a:r>
          </a:p>
        </p:txBody>
      </p:sp>
      <p:sp>
        <p:nvSpPr>
          <p:cNvPr id="8" name="Tijdelijke aanduiding voor verticale tekst 7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Processes are executed for duration of Time Quantum</a:t>
            </a:r>
          </a:p>
          <a:p>
            <a:r>
              <a:rPr lang="nl-NL" sz="2000" dirty="0"/>
              <a:t>After Time Quantum do next process for time </a:t>
            </a:r>
          </a:p>
          <a:p>
            <a:r>
              <a:rPr lang="nl-NL" sz="2000" dirty="0"/>
              <a:t>Example: </a:t>
            </a:r>
          </a:p>
          <a:p>
            <a:pPr lvl="1"/>
            <a:r>
              <a:rPr lang="nl-NL" sz="1800" dirty="0"/>
              <a:t>processes arrive in order</a:t>
            </a:r>
          </a:p>
          <a:p>
            <a:endParaRPr lang="nl-NL" sz="2000" dirty="0"/>
          </a:p>
          <a:p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/>
              <a:t>Time Quantum = 2</a:t>
            </a:r>
          </a:p>
          <a:p>
            <a:endParaRPr lang="nl-NL" sz="2000" dirty="0"/>
          </a:p>
          <a:p>
            <a:endParaRPr lang="nl-NL" sz="2000" dirty="0"/>
          </a:p>
          <a:p>
            <a:r>
              <a:rPr lang="nl-NL" sz="2000" dirty="0"/>
              <a:t>Time Quantum = 10 (FCFS)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FC1210-9AB0-333F-7BEB-93B62E05EF2F}"/>
              </a:ext>
            </a:extLst>
          </p:cNvPr>
          <p:cNvGraphicFramePr>
            <a:graphicFrameLocks noGrp="1"/>
          </p:cNvGraphicFramePr>
          <p:nvPr/>
        </p:nvGraphicFramePr>
        <p:xfrm>
          <a:off x="4788024" y="1988840"/>
          <a:ext cx="424100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669">
                  <a:extLst>
                    <a:ext uri="{9D8B030D-6E8A-4147-A177-3AD203B41FA5}">
                      <a16:colId xmlns:a16="http://schemas.microsoft.com/office/drawing/2014/main" val="1054541935"/>
                    </a:ext>
                  </a:extLst>
                </a:gridCol>
                <a:gridCol w="1413669">
                  <a:extLst>
                    <a:ext uri="{9D8B030D-6E8A-4147-A177-3AD203B41FA5}">
                      <a16:colId xmlns:a16="http://schemas.microsoft.com/office/drawing/2014/main" val="2802277568"/>
                    </a:ext>
                  </a:extLst>
                </a:gridCol>
                <a:gridCol w="1413669">
                  <a:extLst>
                    <a:ext uri="{9D8B030D-6E8A-4147-A177-3AD203B41FA5}">
                      <a16:colId xmlns:a16="http://schemas.microsoft.com/office/drawing/2014/main" val="394201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Burst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0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0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67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77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51095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901BF4F-3E3E-B474-E00C-927D8D03F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969" y="4485425"/>
            <a:ext cx="9144000" cy="5097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DBA076-2A68-D42A-BBA8-BD5D07AD0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880" y="5667685"/>
            <a:ext cx="9144000" cy="52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03297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Priority Scheduling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FC1210-9AB0-333F-7BEB-93B62E05E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504427"/>
              </p:ext>
            </p:extLst>
          </p:nvPr>
        </p:nvGraphicFramePr>
        <p:xfrm>
          <a:off x="3635896" y="2024696"/>
          <a:ext cx="4241008" cy="1986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252">
                  <a:extLst>
                    <a:ext uri="{9D8B030D-6E8A-4147-A177-3AD203B41FA5}">
                      <a16:colId xmlns:a16="http://schemas.microsoft.com/office/drawing/2014/main" val="1054541935"/>
                    </a:ext>
                  </a:extLst>
                </a:gridCol>
                <a:gridCol w="1060252">
                  <a:extLst>
                    <a:ext uri="{9D8B030D-6E8A-4147-A177-3AD203B41FA5}">
                      <a16:colId xmlns:a16="http://schemas.microsoft.com/office/drawing/2014/main" val="2802277568"/>
                    </a:ext>
                  </a:extLst>
                </a:gridCol>
                <a:gridCol w="1060252">
                  <a:extLst>
                    <a:ext uri="{9D8B030D-6E8A-4147-A177-3AD203B41FA5}">
                      <a16:colId xmlns:a16="http://schemas.microsoft.com/office/drawing/2014/main" val="394201658"/>
                    </a:ext>
                  </a:extLst>
                </a:gridCol>
                <a:gridCol w="1060252">
                  <a:extLst>
                    <a:ext uri="{9D8B030D-6E8A-4147-A177-3AD203B41FA5}">
                      <a16:colId xmlns:a16="http://schemas.microsoft.com/office/drawing/2014/main" val="2494377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Burst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0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0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67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77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510957"/>
                  </a:ext>
                </a:extLst>
              </a:tr>
            </a:tbl>
          </a:graphicData>
        </a:graphic>
      </p:graphicFrame>
      <p:sp>
        <p:nvSpPr>
          <p:cNvPr id="9" name="Tijdelijke aanduiding voor verticale tekst 7">
            <a:extLst>
              <a:ext uri="{FF2B5EF4-FFF2-40B4-BE49-F238E27FC236}">
                <a16:creationId xmlns:a16="http://schemas.microsoft.com/office/drawing/2014/main" id="{D9655F2A-1881-9DDC-CEFA-EC8FCA38E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813" y="1252538"/>
            <a:ext cx="8334375" cy="4795837"/>
          </a:xfrm>
        </p:spPr>
        <p:txBody>
          <a:bodyPr>
            <a:normAutofit/>
          </a:bodyPr>
          <a:lstStyle/>
          <a:p>
            <a:r>
              <a:rPr lang="nl-NL" sz="2000" dirty="0"/>
              <a:t>Processes Scheduled according to Priority Example: </a:t>
            </a:r>
          </a:p>
          <a:p>
            <a:r>
              <a:rPr lang="nl-NL" sz="2000" dirty="0"/>
              <a:t>Example</a:t>
            </a:r>
          </a:p>
          <a:p>
            <a:pPr lvl="1"/>
            <a:r>
              <a:rPr lang="nl-NL" sz="1800" dirty="0"/>
              <a:t>processes arrive in order</a:t>
            </a:r>
          </a:p>
          <a:p>
            <a:endParaRPr lang="nl-NL" sz="2000" dirty="0"/>
          </a:p>
          <a:p>
            <a:endParaRPr lang="nl-NL" sz="2000" dirty="0"/>
          </a:p>
          <a:p>
            <a:endParaRPr lang="nl-NL" sz="2000" dirty="0"/>
          </a:p>
          <a:p>
            <a:endParaRPr lang="nl-NL" sz="2000" dirty="0"/>
          </a:p>
          <a:p>
            <a:r>
              <a:rPr lang="nl-NL" sz="2000" dirty="0"/>
              <a:t>Non-Preemptive</a:t>
            </a:r>
          </a:p>
          <a:p>
            <a:endParaRPr lang="nl-NL" sz="2000" dirty="0"/>
          </a:p>
          <a:p>
            <a:r>
              <a:rPr lang="nl-NL" sz="2000" dirty="0"/>
              <a:t>Preemptive</a:t>
            </a:r>
          </a:p>
          <a:p>
            <a:pPr marL="0" indent="0">
              <a:buNone/>
            </a:pPr>
            <a:endParaRPr lang="nl-NL" sz="2000" dirty="0"/>
          </a:p>
          <a:p>
            <a:endParaRPr lang="nl-NL" sz="2000" dirty="0"/>
          </a:p>
          <a:p>
            <a:endParaRPr lang="nl-NL" sz="2000" dirty="0"/>
          </a:p>
          <a:p>
            <a:endParaRPr lang="nl-NL" sz="2000" dirty="0"/>
          </a:p>
          <a:p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endParaRPr lang="nl-NL" sz="2000" dirty="0"/>
          </a:p>
          <a:p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3DD8BA-4B53-3965-C39E-3D1FAA1A8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10195"/>
            <a:ext cx="9144000" cy="4857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AD2D67-72AE-D9E9-820D-3E1A8F0F0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45795"/>
            <a:ext cx="9144000" cy="55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98278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756615d22909dbfc8fa990fe52c2f054c552"/>
</p:tagLst>
</file>

<file path=ppt/theme/theme1.xml><?xml version="1.0" encoding="utf-8"?>
<a:theme xmlns:a="http://schemas.openxmlformats.org/drawingml/2006/main" name="Corporate template-set Universiteit Leiden">
  <a:themeElements>
    <a:clrScheme name="Aangepast 28">
      <a:dk1>
        <a:srgbClr val="000000"/>
      </a:dk1>
      <a:lt1>
        <a:srgbClr val="FFFFFF"/>
      </a:lt1>
      <a:dk2>
        <a:srgbClr val="8592BC"/>
      </a:dk2>
      <a:lt2>
        <a:srgbClr val="0C2577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8E77E9BB20574C88F1A51905EBD0AF" ma:contentTypeVersion="3" ma:contentTypeDescription="Create a new document." ma:contentTypeScope="" ma:versionID="caba9cecbc14943eb14cd8e70c11f5a3">
  <xsd:schema xmlns:xsd="http://www.w3.org/2001/XMLSchema" xmlns:xs="http://www.w3.org/2001/XMLSchema" xmlns:p="http://schemas.microsoft.com/office/2006/metadata/properties" xmlns:ns2="01a1795b-c314-4f6e-9e61-ae7877c66689" targetNamespace="http://schemas.microsoft.com/office/2006/metadata/properties" ma:root="true" ma:fieldsID="7f465d51e49780776064a6fc9aa35f3e" ns2:_="">
    <xsd:import namespace="01a1795b-c314-4f6e-9e61-ae7877c666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a1795b-c314-4f6e-9e61-ae7877c666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8AE6AA-FEA7-4364-8855-500DE03BF29B}">
  <ds:schemaRefs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01a1795b-c314-4f6e-9e61-ae7877c66689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6683E90-180B-4193-83AE-008B511E15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EB4E67-C1B2-4CBE-9A38-867FFCAC44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a1795b-c314-4f6e-9e61-ae7877c666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4-3-windows-nl-met-slidenr</Template>
  <TotalTime>110</TotalTime>
  <Words>212</Words>
  <Application>Microsoft Office PowerPoint</Application>
  <PresentationFormat>On-screen Show (4:3)</PresentationFormat>
  <Paragraphs>131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Georgia</vt:lpstr>
      <vt:lpstr>Minion</vt:lpstr>
      <vt:lpstr>Calibri</vt:lpstr>
      <vt:lpstr>Corporate template-set Universiteit Leiden</vt:lpstr>
      <vt:lpstr>Scheduling Algorithms</vt:lpstr>
      <vt:lpstr>Definitions</vt:lpstr>
      <vt:lpstr>First Come First Serve (FCFS)</vt:lpstr>
      <vt:lpstr>Shortest Job First (SJF)</vt:lpstr>
      <vt:lpstr>Round Robin (RR)</vt:lpstr>
      <vt:lpstr>Priority Scheduling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Karayalcin, S. (Sengim)</dc:creator>
  <cp:lastModifiedBy>Karayalcin, S. (Sengim)</cp:lastModifiedBy>
  <cp:revision>1</cp:revision>
  <dcterms:created xsi:type="dcterms:W3CDTF">2024-11-05T13:24:00Z</dcterms:created>
  <dcterms:modified xsi:type="dcterms:W3CDTF">2024-11-05T15:14:32Z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0x010100798E77E9BB20574C88F1A51905EBD0AF</vt:lpwstr>
  </property>
</Properties>
</file>