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c67055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c67055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c6705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9c6705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0054b3e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0054b3e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054b3e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054b3e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3670af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3670af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3670af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3670af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3670af6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3670af6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3670af6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3670af6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3670af6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3670af6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3670af6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3670af6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3670af6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3670af65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3670af65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3670af65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3670af6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3670af6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3670af65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3670af65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3670af65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3670af65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0054b3e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0054b3e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3670af6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3670af6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0054b3e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0054b3e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5369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Stack Overflow Data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5185750" y="392265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Sharadha S (Shar)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325650" y="13526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will be extracting stack overflow data from data.stackexchange.com.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The data will encompass all posts of the year 2022  which have the tag “data science” in them.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The “Posts”  table has 23 attributes, some of which are PostID, Body, Tags, Score, AnswerCount, etc. </a:t>
            </a:r>
            <a:endParaRPr sz="1300"/>
          </a:p>
        </p:txBody>
      </p:sp>
      <p:sp>
        <p:nvSpPr>
          <p:cNvPr id="198" name="Google Shape;198;p27"/>
          <p:cNvSpPr/>
          <p:nvPr/>
        </p:nvSpPr>
        <p:spPr>
          <a:xfrm>
            <a:off x="4795738" y="41660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Comment Count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4795738" y="36324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4795738" y="30988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Creation Date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795738" y="25652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View 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795738" y="20316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7117513" y="41660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Last Activity Date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117513" y="36324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Answer Count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7117513" y="30988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Title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117513" y="25652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7117513" y="2031650"/>
            <a:ext cx="1845700" cy="349900"/>
          </a:xfrm>
          <a:prstGeom prst="flowChartInputOutpu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795750" y="708550"/>
            <a:ext cx="4167475" cy="5685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POST ATTRIBUTES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729450" y="1393075"/>
            <a:ext cx="7688700" cy="2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Data extraction - Extracting year 2022 data from data.stackexchange.com in csv format.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Data Wrangling- Dealing with null values, removing unwanted columns and putting the data in the right format.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Inverted Index - Inverted indexing method with MapReduce to make analysing based on tags easier.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EDA - perform basic Data Analysis in Python using simple charts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Text Analytics of posts to get important words, emotions, etc. This includes: Topic Analysis, Sentiment Analysis and Text Vectorization.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Data visualization - Creating an interactive dashboard with PowerBI that answers more research questions.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talked about Topics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6764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4624725" y="2078875"/>
            <a:ext cx="37935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 1: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tags were people using the most?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talked about Topics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3810000" y="2078875"/>
            <a:ext cx="4608300" cy="28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 2: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Modelling - top 4 topics of 2022: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Tabular Data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Machine Learning Models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IMGUR and HTTP Requests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data and styling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48904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topics through the months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26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with most problems faced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42581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4624725" y="2078875"/>
            <a:ext cx="37935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 1: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WordCloud of negative sentiments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lot are common words in data science - data, dataset, dataframe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Topics that made this cut: 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jsonl (JSON Lines files) 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Merging 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Skewed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with most problems faced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 2: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Word vectorization to get a vector space, and find words most similar to a specific word.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Findings: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Words closest to “error” are ‘model’ , ‘train’ , ‘import’, ‘test’ and ‘file’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means most problems were encountered with training and testing ML models, and importing files.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" sz="1600" u="sng" dirty="0">
                <a:solidFill>
                  <a:srgbClr val="FFFFFF"/>
                </a:solidFill>
              </a:rPr>
              <a:t>Situation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</a:rPr>
              <a:t>Research Questions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</a:rPr>
              <a:t>The Data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</a:rPr>
              <a:t>Methodology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</a:rPr>
              <a:t>Results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</a:rPr>
              <a:t>Conclusion</a:t>
            </a:r>
            <a:endParaRPr sz="1600" u="sng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62000"/>
            <a:ext cx="76581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Viewed Topics</a:t>
            </a: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4726550" y="2078875"/>
            <a:ext cx="369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Python, pandas, machine learning, dataframe and jupyter notebook dominated views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top contesters: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Nlp, deep learning, neo4j, artificial intelligence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538226" cy="26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and lowest Scores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729575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Score = Upvotes - Downvotes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does it matter?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Tags with lower average scores were more disputed and unsolvable.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Tags with high average score have more solvable issues and active helpful community.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and lowest 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62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2006250"/>
            <a:ext cx="31432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437300" y="4307225"/>
            <a:ext cx="2641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SCORES</a:t>
            </a:r>
            <a:endParaRPr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segmentation, optuna, pixellib, azure-databricks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5314100" y="4307225"/>
            <a:ext cx="2641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LOWEST SCORES</a:t>
            </a:r>
            <a:endParaRPr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Pandas-loc , scrape, data-mining, yolov5, web-crawler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Conclusion</a:t>
            </a:r>
            <a:endParaRPr sz="5500"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729450" y="1743254"/>
            <a:ext cx="7688400" cy="21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was a lot happening in data-science in 2022.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Highlights: 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scientists still love using python and jupyter notebook.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Libraries - pandas, numpy, scikit-learn and matplotlib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Hot topics - Machine Learning, AI, data-analysis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Most errors/ issues - ML train &amp; test, JSON files, data mining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Best community - image segmentation, Optuna and azure-databricks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Situation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Science is a fast evolving field, and it can get difficult to keep track of all the new technologies and tools being used. 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Science is also a wide topic ranging from data engineering to data analysis. 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With the field being more and more in demand, it is important for data scientists to know the trends in data science and how it’s changing.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5174225" y="6668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How to keep track of all the latest trends in data science?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 a data scientist, it is important for all of us to keep ourselves updated with all the new technologies, challenges and  changes happening in the data science world.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tools are all the data scientists using today?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these softwares/libraries fully developed? Do they have a lot of bugs to be fixed?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there a strong interactive community to help with these tools?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The largest online community of developers - Stack Overflow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better way to keep track of the trends in data science than to analyze data from the largest community for developers?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Analyzing posts and interactions on Stack Overflow over a year would give us a clear idea of what is going on in the world of data science.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StackOverflow?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8650"/>
            <a:ext cx="3649475" cy="1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00" y="2158650"/>
            <a:ext cx="3450101" cy="19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251838" y="4265300"/>
            <a:ext cx="345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Ask a question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785250" y="4265300"/>
            <a:ext cx="345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Get answers!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main focus of this project, like we said, is to discover trends in data science online.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 are a few of the questions we will be asking our dataset: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What were the most talked about topics in Data Science?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How did the trends in topics change through the months?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What topics did data scientists face the most problems in?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What tags attracted the most viewers?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What are the scores of these tags?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On-screen Show (16:9)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Raleway</vt:lpstr>
      <vt:lpstr>Lato</vt:lpstr>
      <vt:lpstr>Arial</vt:lpstr>
      <vt:lpstr>Streamline</vt:lpstr>
      <vt:lpstr>Data Analysis on Stack Overflow Data</vt:lpstr>
      <vt:lpstr>Outline</vt:lpstr>
      <vt:lpstr>The Situation</vt:lpstr>
      <vt:lpstr>Scenario</vt:lpstr>
      <vt:lpstr>Problem statement</vt:lpstr>
      <vt:lpstr>The Solution </vt:lpstr>
      <vt:lpstr>What is StackOverflow?</vt:lpstr>
      <vt:lpstr>Research Questions</vt:lpstr>
      <vt:lpstr>The main focus of this project, like we said, is to discover trends in data science online. Here are a few of the questions we will be asking our dataset: </vt:lpstr>
      <vt:lpstr>The Data</vt:lpstr>
      <vt:lpstr>PowerPoint Presentation</vt:lpstr>
      <vt:lpstr>Methodology</vt:lpstr>
      <vt:lpstr>PowerPoint Presentation</vt:lpstr>
      <vt:lpstr>The Results</vt:lpstr>
      <vt:lpstr>The most talked about Topics</vt:lpstr>
      <vt:lpstr>The most talked about Topics </vt:lpstr>
      <vt:lpstr>Trends in topics through the months</vt:lpstr>
      <vt:lpstr>Topics with most problems faced</vt:lpstr>
      <vt:lpstr>Topics with most problems faced </vt:lpstr>
      <vt:lpstr>PowerPoint Presentation</vt:lpstr>
      <vt:lpstr>Most Viewed Topics</vt:lpstr>
      <vt:lpstr>Highest and lowest Scores</vt:lpstr>
      <vt:lpstr>Highest and lowest Scores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Stack Overflow Data</dc:title>
  <cp:lastModifiedBy>Sharadha Sankaranarayanan</cp:lastModifiedBy>
  <cp:revision>1</cp:revision>
  <dcterms:modified xsi:type="dcterms:W3CDTF">2023-12-11T14:50:43Z</dcterms:modified>
</cp:coreProperties>
</file>