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119-4A13-4060-B34D-95EF249F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B2746-0B67-4FBB-8CCC-D4B06C5E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386B-C6D3-40F6-A1C1-A6489497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C077-5E50-496A-9171-BF640745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B466-730E-4E5D-8853-69F0C9E0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E7B7-C982-4482-9D9D-F75214E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38710-15C6-41C9-9942-7F78E2C4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86D-3D0C-4C48-97F1-19534138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E4B4-50C6-4252-8CCB-A608CD00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FF35-8EA0-4D54-A406-97A24957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A5247-DAD3-474D-9690-4A7DBC9BD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9689E-B1F7-45C0-98E9-09D75788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D39A-BBC9-476A-B0C7-25820994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EEBC-FBAB-4DBD-9CF7-8BD4745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36B1-146E-4993-B155-673B9E05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A23B-8296-46F5-84DA-7A732B40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D141-4F48-4E22-83EC-614099AA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D677-5B99-4F29-B4A6-AECA86A1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F1FC-E864-4883-A8D2-E4F840B6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0B2B-CBBA-4FD2-830F-950C4362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126E-F912-4561-8C6B-543D7EBA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4AA0F-44C0-4D7C-9F58-8E59185D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B1DC-3C80-4CFE-A71E-D90C0B77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A528-FB6E-4362-B593-20EC6AC8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5BB1-0B77-4000-A2E6-5BA04B6B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DABD-D90F-4223-86A3-5236161B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BEE5-63DD-474F-A9D0-7B00A8EBE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032B-B53C-46B3-8BD9-68EDD998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69F8B-099D-4838-8401-385C214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DFA2-9F19-4377-9577-21E5917C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2D879-7BBB-44CC-AF9F-30AE187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9E86-F829-4976-946A-53FCFA2F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C210-5B10-4878-B358-4FFF7DA6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77346-D5C5-4665-BF9C-5AF27C10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AB9E3-E318-45C8-BF91-322B13F3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E90C-48A1-44D7-AAA2-8F491936F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FF5CA-D3B5-4741-A732-E3FE080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2321C-A367-4A91-917E-A209EBB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CD23F-5042-422C-B83D-B4865686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C334-2120-4D0D-AC6E-97BAFE4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559EE-FEB8-4DC0-8271-47C1A7B0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81283-DD1E-4F7E-8D55-C1E7612F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0AF31-3696-47C6-B2AD-F1DC21BF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E8733-FAB2-4F36-9827-E1E44563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5030D-3607-40E9-AF6D-8075C429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CE87-1653-48F8-A2AD-5B5FCFDC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413F-3A93-4229-B735-31D24039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E937-9BE0-42FE-8C87-5D338BDF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C1A2-AD48-4F43-B41F-65EDFC13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C88C-749E-4304-9C2E-669EAF6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F2AA-620F-4680-8C30-D35DAB4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9D71E-CA42-41F9-B4EA-99CB5662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3C15-2C24-40A3-82E2-200D82E4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86B21-358A-4F99-B7CA-41CF9B74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F17C-FE36-4D6B-94FF-709D6E6A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0E6D-4B17-4A0C-A2D6-C83D7F40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27C0-24AB-4D83-8C77-765D4EAA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C4F16-5903-4E25-9DB3-AC44F7DC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2A7B-D464-4660-81A9-B6CCB571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E9E5E-F928-4B8F-8AC6-AF12D2B73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5582-46E0-4DE7-9C17-ED775B1D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FEA7-D3D6-48BE-A21E-6DA489A3B05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B0F-D2BA-4972-9A6F-E9407123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828A-FCF8-4CE6-B825-C099DCE2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5065-338D-4C8D-A48D-F8B1AE0E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667" y="2405773"/>
            <a:ext cx="6510292" cy="102322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The Battle of Neighborhood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3" y="3992655"/>
            <a:ext cx="9144000" cy="1023228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Abdullah Sharaf</a:t>
            </a:r>
          </a:p>
          <a:p>
            <a:pPr algn="ctr"/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25/10/ 2020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69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38468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introduction : 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preparation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6" y="1142921"/>
            <a:ext cx="9377779" cy="430127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introduction : 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completed to support IBM Data Science certification course offered by Coursera.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the project to analyze the city of Liverpool, UK with respect to establishing a business by an Entrepreneur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for choosing Liverpool as it is 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5</a:t>
            </a:r>
            <a:r>
              <a:rPr lang="en-US" sz="2000" b="1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largest economy in the world and is very attractive for business, tourist and education. The city of Liverpool is financial capital of the United Kingdom.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is to 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five most famous things that </a:t>
            </a:r>
            <a:r>
              <a:rPr lang="en-US" sz="2000" b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Liverpooler’s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as neighborhood vide and highlight the potential business opportunity.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other potential customers to this project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 to use Python libraries, 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 and Machine Learning algorithm to complete the project </a:t>
            </a:r>
          </a:p>
        </p:txBody>
      </p:sp>
    </p:spTree>
    <p:extLst>
      <p:ext uri="{BB962C8B-B14F-4D97-AF65-F5344CB8AC3E}">
        <p14:creationId xmlns:p14="http://schemas.microsoft.com/office/powerpoint/2010/main" val="299036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6" y="1142922"/>
            <a:ext cx="9998033" cy="481083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 collection and preparation </a:t>
            </a:r>
          </a:p>
          <a:p>
            <a:pPr marL="342900" indent="-342900" algn="l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information about City of Liverpool</a:t>
            </a:r>
            <a:endParaRPr lang="en-GB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Google, and Foursquare API to collect data </a:t>
            </a:r>
          </a:p>
          <a:p>
            <a:pPr marL="7429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pandas and </a:t>
            </a:r>
            <a:r>
              <a:rPr lang="en-US" sz="1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to extract data and grouping into data frames.</a:t>
            </a:r>
          </a:p>
          <a:p>
            <a:pPr marL="2857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python library – used to create neighborhood longitude and latitude</a:t>
            </a:r>
          </a:p>
          <a:p>
            <a:pPr marL="342900" indent="-34290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Foursquare API to get venue locations. </a:t>
            </a:r>
            <a:endParaRPr lang="en-GB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Foursquare API has been used to get large amount of data about city of Liverpool in the json file format with neighborhood within a 1000 mt radius. </a:t>
            </a:r>
            <a:endParaRPr lang="en-GB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algorithm –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 - (unsupervised algorithm) used to create cluster based on similar characteristics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54083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Methodology </a:t>
            </a:r>
            <a:r>
              <a:rPr lang="en-US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and Data Exploration 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data to understand top 5 venues in each neighborhood.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Grouped the data as per neighborhood </a:t>
            </a: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Analyses has been done using Seaborn library to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Normalise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to reduce impact on data spread or to bring under similar scale.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data frame to understand most popular 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 category 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5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7" y="1142922"/>
            <a:ext cx="9144000" cy="354083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Analysis  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algorithm –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</a:t>
            </a: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clustering  has been used is used to cluster all neighborhood areas based on venue category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clusters has been created </a:t>
            </a:r>
          </a:p>
          <a:p>
            <a:pPr marL="355600" indent="-355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using Folium Python library – Liverpool map has been created with clustered neighborhood on it. 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622D-A93A-4EEE-801E-37D088DC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3" y="460575"/>
            <a:ext cx="9481353" cy="447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The Battle of Neighborhood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6" y="1142922"/>
            <a:ext cx="9693233" cy="508515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 and Discussion. </a:t>
            </a:r>
          </a:p>
          <a:p>
            <a:pPr marL="514350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 clustering has shown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7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popular for pub and cage/coffeeshop.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is popular for </a:t>
            </a: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Supermarket and restaurant, Grocery store, Fish &amp; chips shop and pharmacies </a:t>
            </a:r>
          </a:p>
          <a:p>
            <a:pPr marL="971550" lvl="1" indent="-285750" algn="l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is popular for a unique venue – </a:t>
            </a:r>
            <a:r>
              <a:rPr lang="en-US" sz="17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watchshop</a:t>
            </a:r>
            <a:endParaRPr lang="en-US" sz="17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l">
              <a:lnSpc>
                <a:spcPct val="107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Conclusion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shows most popular venues in the City of Liverpool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helpful to entrepreneur to start business.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as guide for to students and tourists to find locations for pubs, to eat out and explore the city.</a:t>
            </a: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huge potential to gain more insight into the Foursquare data , which is a future opportunity for Data science community. </a:t>
            </a:r>
          </a:p>
        </p:txBody>
      </p:sp>
    </p:spTree>
    <p:extLst>
      <p:ext uri="{BB962C8B-B14F-4D97-AF65-F5344CB8AC3E}">
        <p14:creationId xmlns:p14="http://schemas.microsoft.com/office/powerpoint/2010/main" val="18430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279F8A-8A51-43AD-AABE-907C2BB9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989" y="2966720"/>
            <a:ext cx="9144000" cy="64649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3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527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Capstone Project – 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Capstone Project – The Battle of Neighborhood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The Battle of Neighborhood</dc:title>
  <dc:creator>Lenovo</dc:creator>
  <cp:lastModifiedBy>Lenovo</cp:lastModifiedBy>
  <cp:revision>3</cp:revision>
  <dcterms:created xsi:type="dcterms:W3CDTF">2020-10-24T21:44:07Z</dcterms:created>
  <dcterms:modified xsi:type="dcterms:W3CDTF">2020-10-24T21:50:26Z</dcterms:modified>
</cp:coreProperties>
</file>