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7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8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3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E8FEA7-D3D6-48BE-A21E-6DA489A3B05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6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E8FEA7-D3D6-48BE-A21E-6DA489A3B05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90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832" y="2405773"/>
            <a:ext cx="7617962" cy="102322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The Battle of Neighborhood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813" y="4292458"/>
            <a:ext cx="9144000" cy="1023228"/>
          </a:xfrm>
        </p:spPr>
        <p:txBody>
          <a:bodyPr>
            <a:normAutofit fontScale="25000" lnSpcReduction="20000"/>
          </a:bodyPr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ctr"/>
            <a:r>
              <a:rPr lang="en-US" sz="12800" b="1" dirty="0">
                <a:solidFill>
                  <a:srgbClr val="0070C0"/>
                </a:solidFill>
              </a:rPr>
              <a:t>Abdullah Sharaf</a:t>
            </a:r>
          </a:p>
          <a:p>
            <a:pPr algn="ctr"/>
            <a:r>
              <a:rPr lang="en-US" sz="12800" b="1" dirty="0">
                <a:solidFill>
                  <a:srgbClr val="0070C0"/>
                </a:solidFill>
              </a:rPr>
              <a:t>25/10/ 2020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696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7280" y="2056932"/>
            <a:ext cx="9144000" cy="338455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introduction : Business problem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and preparation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Visualization and Data Exploration </a:t>
            </a:r>
            <a:endParaRPr lang="en-US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 Learning K-means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Discussion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0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6977" y="605896"/>
            <a:ext cx="3769822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The introduction : Business problem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13664" y="605896"/>
            <a:ext cx="7185966" cy="5646208"/>
          </a:xfrm>
        </p:spPr>
        <p:txBody>
          <a:bodyPr vert="horz" lIns="0" tIns="45720" rIns="0" bIns="45720" rtlCol="0"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is completed to support IBM Data Science certification course offered by Coursera.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scope of the project to analyze the city of Liverpool, UK with respect to establishing a student works there.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reason for choosing Liverpool as it is I planning to study my MSc data Science in The UK and Liverpool University one of the largest universitas in UK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Scope is to 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five most famous things that 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Liverpooler's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as neighborhood vide and highlight the potential business opportunity.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Intent to use Python libraries, 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Foursquare API and Machine Learning algorithm to complete the project </a:t>
            </a:r>
          </a:p>
        </p:txBody>
      </p:sp>
    </p:spTree>
    <p:extLst>
      <p:ext uri="{BB962C8B-B14F-4D97-AF65-F5344CB8AC3E}">
        <p14:creationId xmlns:p14="http://schemas.microsoft.com/office/powerpoint/2010/main" val="299036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92369" y="605896"/>
            <a:ext cx="349442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Data collection and preparation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392270" y="983192"/>
            <a:ext cx="746938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Collecting information about City of Liverpool</a:t>
            </a:r>
          </a:p>
          <a:p>
            <a:pPr marL="8001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Use Google, and Foursquare API to collect data </a:t>
            </a:r>
          </a:p>
          <a:p>
            <a:pPr marL="8001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Python pandas and Beautiful soup library to extract data and grouping into data frames.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/>
              <a:t>Geopy</a:t>
            </a:r>
            <a:r>
              <a:rPr lang="en-US" sz="2400" b="1" dirty="0"/>
              <a:t> , python library – used to create neighborhood longitude and latitude:</a:t>
            </a:r>
          </a:p>
          <a:p>
            <a:pPr marL="0" indent="0">
              <a:buNone/>
            </a:pPr>
            <a:r>
              <a:rPr lang="en-US" sz="2400" b="1" dirty="0"/>
              <a:t>     Foursquare API to get venue locations. </a:t>
            </a:r>
          </a:p>
          <a:p>
            <a:pPr marL="8001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Foursquare API has been used to get large amount of data about city of Liverpool in the </a:t>
            </a:r>
            <a:r>
              <a:rPr lang="en-US" sz="2400" b="1" dirty="0" err="1"/>
              <a:t>json</a:t>
            </a:r>
            <a:r>
              <a:rPr lang="en-US" sz="2400" b="1" dirty="0"/>
              <a:t> file format with neighborhood within a 1000 mt radius. 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Machine learning algorithm – </a:t>
            </a:r>
            <a:r>
              <a:rPr lang="en-US" sz="2400" b="1" dirty="0" err="1"/>
              <a:t>KMeans</a:t>
            </a:r>
            <a:r>
              <a:rPr lang="en-US" sz="2400" b="1" dirty="0"/>
              <a:t> clustering - (unsupervised algorithm) used to create cluster based on similar characteristics</a:t>
            </a:r>
            <a:r>
              <a:rPr lang="en-US" sz="2400" dirty="0"/>
              <a:t>. </a:t>
            </a:r>
            <a:r>
              <a:rPr lang="en-US" sz="2400" dirty="0">
                <a:effectLst/>
              </a:rPr>
              <a:t> </a:t>
            </a:r>
          </a:p>
          <a:p>
            <a:pPr marL="342900" indent="-342900">
              <a:buFont typeface="Calibri" panose="020F0502020204030204" pitchFamily="34" charset="0"/>
              <a:buChar char="§"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372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92369" y="605896"/>
            <a:ext cx="36117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Visualization and Data Exploration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412542" y="493956"/>
            <a:ext cx="777377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</a:rPr>
              <a:t>Analyze the data to understand top 5 venues in each neighborhood.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Grouped the data as per neighborhood </a:t>
            </a:r>
            <a:endParaRPr lang="en-US" sz="2400" b="1" dirty="0">
              <a:effectLst/>
            </a:endParaRP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Analyses has been done using Seaborn library to 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Normalize the data to reduce impact on data spread or to bring under similar scale. 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Created data frame to understand most popular venue category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155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92369" y="605896"/>
            <a:ext cx="349442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742016" y="605896"/>
            <a:ext cx="705563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Machine learning algorithm – </a:t>
            </a:r>
            <a:r>
              <a:rPr lang="en-US" sz="2400" b="1" dirty="0" err="1">
                <a:effectLst/>
              </a:rPr>
              <a:t>KMean</a:t>
            </a:r>
            <a:r>
              <a:rPr lang="en-US" sz="2400" b="1" dirty="0">
                <a:effectLst/>
              </a:rPr>
              <a:t> clustering  has been used is used to cluster all neighborhood areas based on venue category 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Total </a:t>
            </a:r>
            <a:r>
              <a:rPr lang="en-US" sz="2400" b="1" dirty="0">
                <a:effectLst/>
              </a:rPr>
              <a:t>5 clusters has been created 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By using Folium Python library – Liverpool map has been created with clustered neighborhood on it.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301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94741" y="460375"/>
            <a:ext cx="9482138" cy="44767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Discussion.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9816" y="886618"/>
            <a:ext cx="11632367" cy="5084763"/>
          </a:xfrm>
        </p:spPr>
        <p:txBody>
          <a:bodyPr>
            <a:normAutofit/>
          </a:bodyPr>
          <a:lstStyle/>
          <a:p>
            <a:pPr marL="514350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K-mean clustering has shown </a:t>
            </a:r>
          </a:p>
          <a:p>
            <a:pPr marL="971550" lvl="1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popular for pub and cage/coffeeshop. </a:t>
            </a:r>
          </a:p>
          <a:p>
            <a:pPr marL="971550" lvl="1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is popular for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Supermarket and restaurant, Grocery store, Fish &amp; chips shop and pharmacies </a:t>
            </a:r>
          </a:p>
          <a:p>
            <a:pPr marL="971550" lvl="1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3 is popular for a unique venue – </a:t>
            </a:r>
            <a:r>
              <a:rPr lang="en-US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watchshop</a:t>
            </a:r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107000"/>
              </a:lnSpc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shows most popular venues in the City of Liverpool</a:t>
            </a: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 be helpful to entrepreneur to start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for international students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used as guide for to students and tourists to find locations for pubs, to eat out and explore the city.</a:t>
            </a: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huge potential to gain more insight into the Foursquare data , which is a future opportunity for Data science community. </a:t>
            </a:r>
          </a:p>
        </p:txBody>
      </p:sp>
    </p:spTree>
    <p:extLst>
      <p:ext uri="{BB962C8B-B14F-4D97-AF65-F5344CB8AC3E}">
        <p14:creationId xmlns:p14="http://schemas.microsoft.com/office/powerpoint/2010/main" val="184305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989" y="2966720"/>
            <a:ext cx="9144000" cy="646491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63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809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468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Capstone Project –  The Battle of Neighborhood</vt:lpstr>
      <vt:lpstr>Table of Content </vt:lpstr>
      <vt:lpstr>The introduction : Business problem</vt:lpstr>
      <vt:lpstr>Data collection and preparation </vt:lpstr>
      <vt:lpstr>Visualization and Data Exploration </vt:lpstr>
      <vt:lpstr>Machine Learning</vt:lpstr>
      <vt:lpstr>Results and Discussion.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 The Battle of Neighborhood</dc:title>
  <dc:creator>Lenovo</dc:creator>
  <cp:lastModifiedBy>SHARAF A. (2139533)</cp:lastModifiedBy>
  <cp:revision>17</cp:revision>
  <dcterms:created xsi:type="dcterms:W3CDTF">2020-10-24T21:44:07Z</dcterms:created>
  <dcterms:modified xsi:type="dcterms:W3CDTF">2025-05-30T15:33:43Z</dcterms:modified>
</cp:coreProperties>
</file>