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34"/>
  </p:notesMasterIdLst>
  <p:sldIdLst>
    <p:sldId id="256" r:id="rId5"/>
    <p:sldId id="257" r:id="rId6"/>
    <p:sldId id="260" r:id="rId7"/>
    <p:sldId id="261" r:id="rId8"/>
    <p:sldId id="262" r:id="rId9"/>
    <p:sldId id="280" r:id="rId10"/>
    <p:sldId id="281" r:id="rId11"/>
    <p:sldId id="263" r:id="rId12"/>
    <p:sldId id="282" r:id="rId13"/>
    <p:sldId id="283" r:id="rId14"/>
    <p:sldId id="284" r:id="rId15"/>
    <p:sldId id="258" r:id="rId16"/>
    <p:sldId id="264" r:id="rId17"/>
    <p:sldId id="278" r:id="rId18"/>
    <p:sldId id="279" r:id="rId19"/>
    <p:sldId id="267" r:id="rId20"/>
    <p:sldId id="268" r:id="rId21"/>
    <p:sldId id="269" r:id="rId22"/>
    <p:sldId id="270" r:id="rId23"/>
    <p:sldId id="285" r:id="rId24"/>
    <p:sldId id="286" r:id="rId25"/>
    <p:sldId id="287" r:id="rId26"/>
    <p:sldId id="288" r:id="rId27"/>
    <p:sldId id="272" r:id="rId28"/>
    <p:sldId id="273" r:id="rId29"/>
    <p:sldId id="274" r:id="rId30"/>
    <p:sldId id="275" r:id="rId31"/>
    <p:sldId id="276" r:id="rId32"/>
    <p:sldId id="277" r:id="rId33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55" d="100"/>
          <a:sy n="55" d="100"/>
        </p:scale>
        <p:origin x="1158" y="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Hord" userId="7478402321db30a2" providerId="LiveId" clId="{224CC9B6-A6C2-46C7-BBB9-C6A60C5C4540}"/>
    <pc:docChg chg="undo custSel modSld modMainMaster">
      <pc:chgData name="Steve Hord" userId="7478402321db30a2" providerId="LiveId" clId="{224CC9B6-A6C2-46C7-BBB9-C6A60C5C4540}" dt="2020-10-28T23:59:22.999" v="689" actId="478"/>
      <pc:docMkLst>
        <pc:docMk/>
      </pc:docMkLst>
      <pc:sldChg chg="addSp delSp modSp">
        <pc:chgData name="Steve Hord" userId="7478402321db30a2" providerId="LiveId" clId="{224CC9B6-A6C2-46C7-BBB9-C6A60C5C4540}" dt="2020-10-28T23:43:19.879" v="682" actId="478"/>
        <pc:sldMkLst>
          <pc:docMk/>
          <pc:sldMk cId="3237914124" sldId="256"/>
        </pc:sldMkLst>
        <pc:spChg chg="mod">
          <ac:chgData name="Steve Hord" userId="7478402321db30a2" providerId="LiveId" clId="{224CC9B6-A6C2-46C7-BBB9-C6A60C5C4540}" dt="2020-10-28T23:29:05.317" v="644" actId="20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Steve Hord" userId="7478402321db30a2" providerId="LiveId" clId="{224CC9B6-A6C2-46C7-BBB9-C6A60C5C4540}" dt="2020-10-28T22:55:51.283" v="411" actId="12"/>
          <ac:spMkLst>
            <pc:docMk/>
            <pc:sldMk cId="3237914124" sldId="256"/>
            <ac:spMk id="3" creationId="{93383873-F31C-4E31-B4BA-B40D502705CE}"/>
          </ac:spMkLst>
        </pc:spChg>
        <pc:inkChg chg="add del mod">
          <ac:chgData name="Steve Hord" userId="7478402321db30a2" providerId="LiveId" clId="{224CC9B6-A6C2-46C7-BBB9-C6A60C5C4540}" dt="2020-10-28T23:41:36.480" v="681" actId="478"/>
          <ac:inkMkLst>
            <pc:docMk/>
            <pc:sldMk cId="3237914124" sldId="256"/>
            <ac:inkMk id="5" creationId="{664FDE5C-4EDC-4B86-A556-0977F0866D22}"/>
          </ac:inkMkLst>
        </pc:inkChg>
        <pc:inkChg chg="add">
          <ac:chgData name="Steve Hord" userId="7478402321db30a2" providerId="LiveId" clId="{224CC9B6-A6C2-46C7-BBB9-C6A60C5C4540}" dt="2020-10-28T23:00:28.782" v="413" actId="9405"/>
          <ac:inkMkLst>
            <pc:docMk/>
            <pc:sldMk cId="3237914124" sldId="256"/>
            <ac:inkMk id="6" creationId="{BB9E41AB-16C2-481D-B8C5-779DDB04601D}"/>
          </ac:inkMkLst>
        </pc:inkChg>
        <pc:inkChg chg="add">
          <ac:chgData name="Steve Hord" userId="7478402321db30a2" providerId="LiveId" clId="{224CC9B6-A6C2-46C7-BBB9-C6A60C5C4540}" dt="2020-10-28T23:00:30.591" v="414" actId="9405"/>
          <ac:inkMkLst>
            <pc:docMk/>
            <pc:sldMk cId="3237914124" sldId="256"/>
            <ac:inkMk id="7" creationId="{90DC8B94-332B-48F1-BD44-5D8DC140F977}"/>
          </ac:inkMkLst>
        </pc:inkChg>
        <pc:inkChg chg="add">
          <ac:chgData name="Steve Hord" userId="7478402321db30a2" providerId="LiveId" clId="{224CC9B6-A6C2-46C7-BBB9-C6A60C5C4540}" dt="2020-10-28T23:00:30.929" v="415" actId="9405"/>
          <ac:inkMkLst>
            <pc:docMk/>
            <pc:sldMk cId="3237914124" sldId="256"/>
            <ac:inkMk id="8" creationId="{E975E1FA-D9DC-4E9B-96CB-AF4B208FDD0D}"/>
          </ac:inkMkLst>
        </pc:inkChg>
        <pc:inkChg chg="add">
          <ac:chgData name="Steve Hord" userId="7478402321db30a2" providerId="LiveId" clId="{224CC9B6-A6C2-46C7-BBB9-C6A60C5C4540}" dt="2020-10-28T23:00:31.555" v="416" actId="9405"/>
          <ac:inkMkLst>
            <pc:docMk/>
            <pc:sldMk cId="3237914124" sldId="256"/>
            <ac:inkMk id="9" creationId="{454E5C77-5960-45F2-A8F4-437BBCEB11F6}"/>
          </ac:inkMkLst>
        </pc:inkChg>
        <pc:inkChg chg="add">
          <ac:chgData name="Steve Hord" userId="7478402321db30a2" providerId="LiveId" clId="{224CC9B6-A6C2-46C7-BBB9-C6A60C5C4540}" dt="2020-10-28T23:00:31.882" v="417" actId="9405"/>
          <ac:inkMkLst>
            <pc:docMk/>
            <pc:sldMk cId="3237914124" sldId="256"/>
            <ac:inkMk id="10" creationId="{0599CA86-0AA4-43B0-9BD8-C408990EDF1F}"/>
          </ac:inkMkLst>
        </pc:inkChg>
        <pc:inkChg chg="add del">
          <ac:chgData name="Steve Hord" userId="7478402321db30a2" providerId="LiveId" clId="{224CC9B6-A6C2-46C7-BBB9-C6A60C5C4540}" dt="2020-10-28T23:43:19.879" v="682" actId="478"/>
          <ac:inkMkLst>
            <pc:docMk/>
            <pc:sldMk cId="3237914124" sldId="256"/>
            <ac:inkMk id="11" creationId="{69CEBC84-7EBD-4396-A681-9076CEF8553B}"/>
          </ac:inkMkLst>
        </pc:inkChg>
        <pc:inkChg chg="add del">
          <ac:chgData name="Steve Hord" userId="7478402321db30a2" providerId="LiveId" clId="{224CC9B6-A6C2-46C7-BBB9-C6A60C5C4540}" dt="2020-10-28T23:41:22.775" v="648" actId="478"/>
          <ac:inkMkLst>
            <pc:docMk/>
            <pc:sldMk cId="3237914124" sldId="256"/>
            <ac:inkMk id="12" creationId="{C32B7472-AF96-4D1D-8416-1DB931AEE779}"/>
          </ac:inkMkLst>
        </pc:inkChg>
        <pc:inkChg chg="add">
          <ac:chgData name="Steve Hord" userId="7478402321db30a2" providerId="LiveId" clId="{224CC9B6-A6C2-46C7-BBB9-C6A60C5C4540}" dt="2020-10-28T23:00:57.241" v="420" actId="9405"/>
          <ac:inkMkLst>
            <pc:docMk/>
            <pc:sldMk cId="3237914124" sldId="256"/>
            <ac:inkMk id="13" creationId="{F01B0B0D-23C0-406D-81B1-53560BEA6080}"/>
          </ac:inkMkLst>
        </pc:inkChg>
        <pc:inkChg chg="add">
          <ac:chgData name="Steve Hord" userId="7478402321db30a2" providerId="LiveId" clId="{224CC9B6-A6C2-46C7-BBB9-C6A60C5C4540}" dt="2020-10-28T23:02:33.154" v="429" actId="9405"/>
          <ac:inkMkLst>
            <pc:docMk/>
            <pc:sldMk cId="3237914124" sldId="256"/>
            <ac:inkMk id="14" creationId="{0E36B71F-8617-4B05-A565-CA68910B66AF}"/>
          </ac:inkMkLst>
        </pc:inkChg>
        <pc:inkChg chg="add">
          <ac:chgData name="Steve Hord" userId="7478402321db30a2" providerId="LiveId" clId="{224CC9B6-A6C2-46C7-BBB9-C6A60C5C4540}" dt="2020-10-28T23:02:34.042" v="430" actId="9405"/>
          <ac:inkMkLst>
            <pc:docMk/>
            <pc:sldMk cId="3237914124" sldId="256"/>
            <ac:inkMk id="15" creationId="{C3E9255F-D54C-4938-861C-0719B95285A6}"/>
          </ac:inkMkLst>
        </pc:inkChg>
        <pc:inkChg chg="add">
          <ac:chgData name="Steve Hord" userId="7478402321db30a2" providerId="LiveId" clId="{224CC9B6-A6C2-46C7-BBB9-C6A60C5C4540}" dt="2020-10-28T23:02:34.713" v="431" actId="9405"/>
          <ac:inkMkLst>
            <pc:docMk/>
            <pc:sldMk cId="3237914124" sldId="256"/>
            <ac:inkMk id="16" creationId="{63A7B024-B577-4CAE-BEB0-A6669B501358}"/>
          </ac:inkMkLst>
        </pc:inkChg>
        <pc:inkChg chg="add">
          <ac:chgData name="Steve Hord" userId="7478402321db30a2" providerId="LiveId" clId="{224CC9B6-A6C2-46C7-BBB9-C6A60C5C4540}" dt="2020-10-28T23:02:36.608" v="432" actId="9405"/>
          <ac:inkMkLst>
            <pc:docMk/>
            <pc:sldMk cId="3237914124" sldId="256"/>
            <ac:inkMk id="17" creationId="{E0A5D064-5764-4BC6-889A-E61EBBCB274B}"/>
          </ac:inkMkLst>
        </pc:inkChg>
        <pc:inkChg chg="add">
          <ac:chgData name="Steve Hord" userId="7478402321db30a2" providerId="LiveId" clId="{224CC9B6-A6C2-46C7-BBB9-C6A60C5C4540}" dt="2020-10-28T23:02:37.363" v="433" actId="9405"/>
          <ac:inkMkLst>
            <pc:docMk/>
            <pc:sldMk cId="3237914124" sldId="256"/>
            <ac:inkMk id="18" creationId="{2CB02C25-2F1E-43D4-A77C-3F295035E347}"/>
          </ac:inkMkLst>
        </pc:inkChg>
        <pc:inkChg chg="add">
          <ac:chgData name="Steve Hord" userId="7478402321db30a2" providerId="LiveId" clId="{224CC9B6-A6C2-46C7-BBB9-C6A60C5C4540}" dt="2020-10-28T23:02:38.904" v="434" actId="9405"/>
          <ac:inkMkLst>
            <pc:docMk/>
            <pc:sldMk cId="3237914124" sldId="256"/>
            <ac:inkMk id="19" creationId="{4BA54EC1-BC0A-44CE-B6F6-610C5C43FEAF}"/>
          </ac:inkMkLst>
        </pc:inkChg>
        <pc:inkChg chg="add">
          <ac:chgData name="Steve Hord" userId="7478402321db30a2" providerId="LiveId" clId="{224CC9B6-A6C2-46C7-BBB9-C6A60C5C4540}" dt="2020-10-28T23:02:39.435" v="435" actId="9405"/>
          <ac:inkMkLst>
            <pc:docMk/>
            <pc:sldMk cId="3237914124" sldId="256"/>
            <ac:inkMk id="20" creationId="{A047CCDF-AC55-4CA2-8CC2-5DEAB5DBDA79}"/>
          </ac:inkMkLst>
        </pc:inkChg>
        <pc:inkChg chg="add">
          <ac:chgData name="Steve Hord" userId="7478402321db30a2" providerId="LiveId" clId="{224CC9B6-A6C2-46C7-BBB9-C6A60C5C4540}" dt="2020-10-28T23:02:40.498" v="436" actId="9405"/>
          <ac:inkMkLst>
            <pc:docMk/>
            <pc:sldMk cId="3237914124" sldId="256"/>
            <ac:inkMk id="21" creationId="{5C113320-A213-4066-90BD-CDA6F321CA37}"/>
          </ac:inkMkLst>
        </pc:inkChg>
        <pc:inkChg chg="add">
          <ac:chgData name="Steve Hord" userId="7478402321db30a2" providerId="LiveId" clId="{224CC9B6-A6C2-46C7-BBB9-C6A60C5C4540}" dt="2020-10-28T23:03:11.427" v="447" actId="9405"/>
          <ac:inkMkLst>
            <pc:docMk/>
            <pc:sldMk cId="3237914124" sldId="256"/>
            <ac:inkMk id="22" creationId="{E393B7F9-52EB-4DF0-9F3C-D38FF4077920}"/>
          </ac:inkMkLst>
        </pc:inkChg>
        <pc:inkChg chg="add">
          <ac:chgData name="Steve Hord" userId="7478402321db30a2" providerId="LiveId" clId="{224CC9B6-A6C2-46C7-BBB9-C6A60C5C4540}" dt="2020-10-28T23:03:33.458" v="448" actId="9405"/>
          <ac:inkMkLst>
            <pc:docMk/>
            <pc:sldMk cId="3237914124" sldId="256"/>
            <ac:inkMk id="23" creationId="{34B2D232-CEF5-419B-B1A5-8DBEA2B7E54F}"/>
          </ac:inkMkLst>
        </pc:inkChg>
        <pc:inkChg chg="add">
          <ac:chgData name="Steve Hord" userId="7478402321db30a2" providerId="LiveId" clId="{224CC9B6-A6C2-46C7-BBB9-C6A60C5C4540}" dt="2020-10-28T23:03:36.957" v="449" actId="9405"/>
          <ac:inkMkLst>
            <pc:docMk/>
            <pc:sldMk cId="3237914124" sldId="256"/>
            <ac:inkMk id="24" creationId="{362E2CCD-E783-4EB0-A449-D3A45EEDACA1}"/>
          </ac:inkMkLst>
        </pc:inkChg>
        <pc:inkChg chg="add">
          <ac:chgData name="Steve Hord" userId="7478402321db30a2" providerId="LiveId" clId="{224CC9B6-A6C2-46C7-BBB9-C6A60C5C4540}" dt="2020-10-28T23:03:37.444" v="450" actId="9405"/>
          <ac:inkMkLst>
            <pc:docMk/>
            <pc:sldMk cId="3237914124" sldId="256"/>
            <ac:inkMk id="25" creationId="{3A6B9D4B-B599-4E13-8CD4-9AE1EA05DD38}"/>
          </ac:inkMkLst>
        </pc:inkChg>
        <pc:inkChg chg="add">
          <ac:chgData name="Steve Hord" userId="7478402321db30a2" providerId="LiveId" clId="{224CC9B6-A6C2-46C7-BBB9-C6A60C5C4540}" dt="2020-10-28T23:03:38.508" v="451" actId="9405"/>
          <ac:inkMkLst>
            <pc:docMk/>
            <pc:sldMk cId="3237914124" sldId="256"/>
            <ac:inkMk id="26" creationId="{915EBC98-2995-4202-8847-0A06CF184801}"/>
          </ac:inkMkLst>
        </pc:inkChg>
        <pc:inkChg chg="add">
          <ac:chgData name="Steve Hord" userId="7478402321db30a2" providerId="LiveId" clId="{224CC9B6-A6C2-46C7-BBB9-C6A60C5C4540}" dt="2020-10-28T23:03:56.859" v="452" actId="9405"/>
          <ac:inkMkLst>
            <pc:docMk/>
            <pc:sldMk cId="3237914124" sldId="256"/>
            <ac:inkMk id="27" creationId="{45DA6E77-6091-41F4-942A-0F309A3D2009}"/>
          </ac:inkMkLst>
        </pc:inkChg>
        <pc:inkChg chg="add">
          <ac:chgData name="Steve Hord" userId="7478402321db30a2" providerId="LiveId" clId="{224CC9B6-A6C2-46C7-BBB9-C6A60C5C4540}" dt="2020-10-28T23:04:38.529" v="453" actId="9405"/>
          <ac:inkMkLst>
            <pc:docMk/>
            <pc:sldMk cId="3237914124" sldId="256"/>
            <ac:inkMk id="28" creationId="{E3F3AD06-2FD6-4505-B7DB-A8FB3DED0B43}"/>
          </ac:inkMkLst>
        </pc:inkChg>
        <pc:inkChg chg="add del">
          <ac:chgData name="Steve Hord" userId="7478402321db30a2" providerId="LiveId" clId="{224CC9B6-A6C2-46C7-BBB9-C6A60C5C4540}" dt="2020-10-28T23:36:33.351" v="646" actId="9405"/>
          <ac:inkMkLst>
            <pc:docMk/>
            <pc:sldMk cId="3237914124" sldId="256"/>
            <ac:inkMk id="29" creationId="{FC14F4E6-E521-4EC4-BDD3-F661908AFB0D}"/>
          </ac:inkMkLst>
        </pc:inkChg>
        <pc:inkChg chg="add">
          <ac:chgData name="Steve Hord" userId="7478402321db30a2" providerId="LiveId" clId="{224CC9B6-A6C2-46C7-BBB9-C6A60C5C4540}" dt="2020-10-28T23:37:51.257" v="647" actId="9405"/>
          <ac:inkMkLst>
            <pc:docMk/>
            <pc:sldMk cId="3237914124" sldId="256"/>
            <ac:inkMk id="30" creationId="{C9248AF4-5127-48C9-B6A2-758110871291}"/>
          </ac:inkMkLst>
        </pc:inkChg>
      </pc:sldChg>
      <pc:sldChg chg="addSp delSp modSp">
        <pc:chgData name="Steve Hord" userId="7478402321db30a2" providerId="LiveId" clId="{224CC9B6-A6C2-46C7-BBB9-C6A60C5C4540}" dt="2020-10-28T23:59:03.309" v="686" actId="478"/>
        <pc:sldMkLst>
          <pc:docMk/>
          <pc:sldMk cId="1339210688" sldId="257"/>
        </pc:sldMkLst>
        <pc:picChg chg="add mod ord">
          <ac:chgData name="Steve Hord" userId="7478402321db30a2" providerId="LiveId" clId="{224CC9B6-A6C2-46C7-BBB9-C6A60C5C4540}" dt="2020-10-28T23:16:49.707" v="633" actId="167"/>
          <ac:picMkLst>
            <pc:docMk/>
            <pc:sldMk cId="1339210688" sldId="257"/>
            <ac:picMk id="4" creationId="{9B37F9FA-3571-49C2-8811-B1159FCC0D6D}"/>
          </ac:picMkLst>
        </pc:picChg>
        <pc:picChg chg="del">
          <ac:chgData name="Steve Hord" userId="7478402321db30a2" providerId="LiveId" clId="{224CC9B6-A6C2-46C7-BBB9-C6A60C5C4540}" dt="2020-10-28T22:24:02.319" v="161"/>
          <ac:picMkLst>
            <pc:docMk/>
            <pc:sldMk cId="1339210688" sldId="257"/>
            <ac:picMk id="4" creationId="{BB8BCD0B-C663-48F9-B72B-E6B77C5BD02D}"/>
          </ac:picMkLst>
        </pc:picChg>
        <pc:picChg chg="add del mod">
          <ac:chgData name="Steve Hord" userId="7478402321db30a2" providerId="LiveId" clId="{224CC9B6-A6C2-46C7-BBB9-C6A60C5C4540}" dt="2020-10-28T23:59:02.119" v="685" actId="478"/>
          <ac:picMkLst>
            <pc:docMk/>
            <pc:sldMk cId="1339210688" sldId="257"/>
            <ac:picMk id="5" creationId="{853CF8EF-ED2E-46AE-A3CC-35FDB58937EB}"/>
          </ac:picMkLst>
        </pc:picChg>
        <pc:picChg chg="add del mod">
          <ac:chgData name="Steve Hord" userId="7478402321db30a2" providerId="LiveId" clId="{224CC9B6-A6C2-46C7-BBB9-C6A60C5C4540}" dt="2020-10-28T23:59:00.284" v="684" actId="478"/>
          <ac:picMkLst>
            <pc:docMk/>
            <pc:sldMk cId="1339210688" sldId="257"/>
            <ac:picMk id="6" creationId="{793A0DB6-57CF-4702-9240-EE06BC65B891}"/>
          </ac:picMkLst>
        </pc:picChg>
        <pc:picChg chg="add del mod">
          <ac:chgData name="Steve Hord" userId="7478402321db30a2" providerId="LiveId" clId="{224CC9B6-A6C2-46C7-BBB9-C6A60C5C4540}" dt="2020-10-28T23:58:58.690" v="683" actId="478"/>
          <ac:picMkLst>
            <pc:docMk/>
            <pc:sldMk cId="1339210688" sldId="257"/>
            <ac:picMk id="7" creationId="{6560B30D-242C-4EF2-A222-42DA8EFAC487}"/>
          </ac:picMkLst>
        </pc:picChg>
        <pc:picChg chg="add del mod">
          <ac:chgData name="Steve Hord" userId="7478402321db30a2" providerId="LiveId" clId="{224CC9B6-A6C2-46C7-BBB9-C6A60C5C4540}" dt="2020-10-28T23:59:03.309" v="686" actId="478"/>
          <ac:picMkLst>
            <pc:docMk/>
            <pc:sldMk cId="1339210688" sldId="257"/>
            <ac:picMk id="8" creationId="{B73E49F2-94B3-4B75-90EE-6AD198FC93E5}"/>
          </ac:picMkLst>
        </pc:picChg>
        <pc:inkChg chg="add">
          <ac:chgData name="Steve Hord" userId="7478402321db30a2" providerId="LiveId" clId="{224CC9B6-A6C2-46C7-BBB9-C6A60C5C4540}" dt="2020-10-28T23:02:44.360" v="437" actId="9405"/>
          <ac:inkMkLst>
            <pc:docMk/>
            <pc:sldMk cId="1339210688" sldId="257"/>
            <ac:inkMk id="9" creationId="{1A185CBD-ED91-4F24-BEB9-8E33AD8AC3B1}"/>
          </ac:inkMkLst>
        </pc:inkChg>
        <pc:inkChg chg="add">
          <ac:chgData name="Steve Hord" userId="7478402321db30a2" providerId="LiveId" clId="{224CC9B6-A6C2-46C7-BBB9-C6A60C5C4540}" dt="2020-10-28T23:02:45.199" v="438" actId="9405"/>
          <ac:inkMkLst>
            <pc:docMk/>
            <pc:sldMk cId="1339210688" sldId="257"/>
            <ac:inkMk id="10" creationId="{032BD37A-4777-4658-98DC-561C88BBD6B5}"/>
          </ac:inkMkLst>
        </pc:inkChg>
        <pc:inkChg chg="add">
          <ac:chgData name="Steve Hord" userId="7478402321db30a2" providerId="LiveId" clId="{224CC9B6-A6C2-46C7-BBB9-C6A60C5C4540}" dt="2020-10-28T23:02:45.764" v="439" actId="9405"/>
          <ac:inkMkLst>
            <pc:docMk/>
            <pc:sldMk cId="1339210688" sldId="257"/>
            <ac:inkMk id="11" creationId="{8D6F0DE4-0F5C-4DBC-980B-FA84561A37BD}"/>
          </ac:inkMkLst>
        </pc:inkChg>
        <pc:inkChg chg="add">
          <ac:chgData name="Steve Hord" userId="7478402321db30a2" providerId="LiveId" clId="{224CC9B6-A6C2-46C7-BBB9-C6A60C5C4540}" dt="2020-10-28T23:02:46.202" v="440" actId="9405"/>
          <ac:inkMkLst>
            <pc:docMk/>
            <pc:sldMk cId="1339210688" sldId="257"/>
            <ac:inkMk id="12" creationId="{24F830F4-CC15-48E6-AB15-04ED683CA04A}"/>
          </ac:inkMkLst>
        </pc:inkChg>
        <pc:inkChg chg="add">
          <ac:chgData name="Steve Hord" userId="7478402321db30a2" providerId="LiveId" clId="{224CC9B6-A6C2-46C7-BBB9-C6A60C5C4540}" dt="2020-10-28T23:02:53.893" v="441" actId="9405"/>
          <ac:inkMkLst>
            <pc:docMk/>
            <pc:sldMk cId="1339210688" sldId="257"/>
            <ac:inkMk id="13" creationId="{18EA1C91-5384-4260-8EC9-8379C643441C}"/>
          </ac:inkMkLst>
        </pc:inkChg>
        <pc:inkChg chg="add">
          <ac:chgData name="Steve Hord" userId="7478402321db30a2" providerId="LiveId" clId="{224CC9B6-A6C2-46C7-BBB9-C6A60C5C4540}" dt="2020-10-28T23:03:01.423" v="442" actId="9405"/>
          <ac:inkMkLst>
            <pc:docMk/>
            <pc:sldMk cId="1339210688" sldId="257"/>
            <ac:inkMk id="14" creationId="{97E9F6ED-ACEE-438F-A76C-C66263E59B33}"/>
          </ac:inkMkLst>
        </pc:inkChg>
        <pc:inkChg chg="add">
          <ac:chgData name="Steve Hord" userId="7478402321db30a2" providerId="LiveId" clId="{224CC9B6-A6C2-46C7-BBB9-C6A60C5C4540}" dt="2020-10-28T23:03:01.879" v="443" actId="9405"/>
          <ac:inkMkLst>
            <pc:docMk/>
            <pc:sldMk cId="1339210688" sldId="257"/>
            <ac:inkMk id="15" creationId="{EA56CB11-8AE3-4EA0-B556-BBB572803B07}"/>
          </ac:inkMkLst>
        </pc:inkChg>
        <pc:inkChg chg="add">
          <ac:chgData name="Steve Hord" userId="7478402321db30a2" providerId="LiveId" clId="{224CC9B6-A6C2-46C7-BBB9-C6A60C5C4540}" dt="2020-10-28T23:03:02.265" v="444" actId="9405"/>
          <ac:inkMkLst>
            <pc:docMk/>
            <pc:sldMk cId="1339210688" sldId="257"/>
            <ac:inkMk id="16" creationId="{78E27AEC-BDF9-49A4-A10A-6F5F64F01EEA}"/>
          </ac:inkMkLst>
        </pc:inkChg>
        <pc:inkChg chg="add">
          <ac:chgData name="Steve Hord" userId="7478402321db30a2" providerId="LiveId" clId="{224CC9B6-A6C2-46C7-BBB9-C6A60C5C4540}" dt="2020-10-28T23:03:02.610" v="445" actId="9405"/>
          <ac:inkMkLst>
            <pc:docMk/>
            <pc:sldMk cId="1339210688" sldId="257"/>
            <ac:inkMk id="17" creationId="{00D1CCCF-5EBB-4FB3-A293-78C28946220A}"/>
          </ac:inkMkLst>
        </pc:inkChg>
        <pc:inkChg chg="add">
          <ac:chgData name="Steve Hord" userId="7478402321db30a2" providerId="LiveId" clId="{224CC9B6-A6C2-46C7-BBB9-C6A60C5C4540}" dt="2020-10-28T23:03:03.924" v="446" actId="9405"/>
          <ac:inkMkLst>
            <pc:docMk/>
            <pc:sldMk cId="1339210688" sldId="257"/>
            <ac:inkMk id="18" creationId="{0EC3AB97-946C-4D62-AEB0-E11D486AFBF0}"/>
          </ac:inkMkLst>
        </pc:inkChg>
      </pc:sldChg>
      <pc:sldChg chg="modSp">
        <pc:chgData name="Steve Hord" userId="7478402321db30a2" providerId="LiveId" clId="{224CC9B6-A6C2-46C7-BBB9-C6A60C5C4540}" dt="2020-10-28T23:18:22.378" v="642" actId="27636"/>
        <pc:sldMkLst>
          <pc:docMk/>
          <pc:sldMk cId="3083623366" sldId="260"/>
        </pc:sldMkLst>
        <pc:spChg chg="mod">
          <ac:chgData name="Steve Hord" userId="7478402321db30a2" providerId="LiveId" clId="{224CC9B6-A6C2-46C7-BBB9-C6A60C5C4540}" dt="2020-10-28T23:18:22.378" v="642" actId="27636"/>
          <ac:spMkLst>
            <pc:docMk/>
            <pc:sldMk cId="3083623366" sldId="260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09.194" v="687" actId="478"/>
        <pc:sldMkLst>
          <pc:docMk/>
          <pc:sldMk cId="710623681" sldId="261"/>
        </pc:sldMkLst>
        <pc:picChg chg="mod">
          <ac:chgData name="Steve Hord" userId="7478402321db30a2" providerId="LiveId" clId="{224CC9B6-A6C2-46C7-BBB9-C6A60C5C4540}" dt="2020-10-28T22:36:36.345" v="382" actId="14100"/>
          <ac:picMkLst>
            <pc:docMk/>
            <pc:sldMk cId="710623681" sldId="261"/>
            <ac:picMk id="4" creationId="{EE158731-59BB-48A2-A901-D7C35E91BA10}"/>
          </ac:picMkLst>
        </pc:picChg>
        <pc:picChg chg="add del mod">
          <ac:chgData name="Steve Hord" userId="7478402321db30a2" providerId="LiveId" clId="{224CC9B6-A6C2-46C7-BBB9-C6A60C5C4540}" dt="2020-10-28T23:59:09.194" v="687" actId="478"/>
          <ac:picMkLst>
            <pc:docMk/>
            <pc:sldMk cId="710623681" sldId="261"/>
            <ac:picMk id="6" creationId="{38A44285-5189-4D0A-8701-C2B5E42B5518}"/>
          </ac:picMkLst>
        </pc:picChg>
      </pc:sldChg>
      <pc:sldChg chg="modSp">
        <pc:chgData name="Steve Hord" userId="7478402321db30a2" providerId="LiveId" clId="{224CC9B6-A6C2-46C7-BBB9-C6A60C5C4540}" dt="2020-10-28T23:21:26.804" v="643" actId="20577"/>
        <pc:sldMkLst>
          <pc:docMk/>
          <pc:sldMk cId="452859177" sldId="262"/>
        </pc:sldMkLst>
        <pc:spChg chg="mod">
          <ac:chgData name="Steve Hord" userId="7478402321db30a2" providerId="LiveId" clId="{224CC9B6-A6C2-46C7-BBB9-C6A60C5C4540}" dt="2020-10-28T23:21:26.804" v="643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22.999" v="689" actId="478"/>
        <pc:sldMkLst>
          <pc:docMk/>
          <pc:sldMk cId="2161130591" sldId="272"/>
        </pc:sldMkLst>
        <pc:picChg chg="del mod">
          <ac:chgData name="Steve Hord" userId="7478402321db30a2" providerId="LiveId" clId="{224CC9B6-A6C2-46C7-BBB9-C6A60C5C4540}" dt="2020-10-28T23:10:18.699" v="471" actId="478"/>
          <ac:picMkLst>
            <pc:docMk/>
            <pc:sldMk cId="2161130591" sldId="272"/>
            <ac:picMk id="4" creationId="{C1FCEFC0-D7CE-430F-A1AC-AC17331EFD14}"/>
          </ac:picMkLst>
        </pc:picChg>
        <pc:picChg chg="del">
          <ac:chgData name="Steve Hord" userId="7478402321db30a2" providerId="LiveId" clId="{224CC9B6-A6C2-46C7-BBB9-C6A60C5C4540}" dt="2020-10-28T23:59:21.027" v="688" actId="478"/>
          <ac:picMkLst>
            <pc:docMk/>
            <pc:sldMk cId="2161130591" sldId="272"/>
            <ac:picMk id="6" creationId="{998DDB99-D494-444C-96D1-7AB5393DD65C}"/>
          </ac:picMkLst>
        </pc:picChg>
        <pc:picChg chg="add del mod">
          <ac:chgData name="Steve Hord" userId="7478402321db30a2" providerId="LiveId" clId="{224CC9B6-A6C2-46C7-BBB9-C6A60C5C4540}" dt="2020-10-28T23:59:22.999" v="689" actId="478"/>
          <ac:picMkLst>
            <pc:docMk/>
            <pc:sldMk cId="2161130591" sldId="272"/>
            <ac:picMk id="7" creationId="{EF1CDD4D-CAA0-4B1F-A12B-650B712F4B73}"/>
          </ac:picMkLst>
        </pc:picChg>
      </pc:sldChg>
      <pc:sldMasterChg chg="modSldLayout">
        <pc:chgData name="Steve Hord" userId="7478402321db30a2" providerId="LiveId" clId="{224CC9B6-A6C2-46C7-BBB9-C6A60C5C4540}" dt="2020-10-28T23:01:58.349" v="428" actId="9405"/>
        <pc:sldMasterMkLst>
          <pc:docMk/>
          <pc:sldMasterMk cId="1270442930" sldId="2147483660"/>
        </pc:sldMasterMkLst>
        <pc:sldLayoutChg chg="addSp">
          <pc:chgData name="Steve Hord" userId="7478402321db30a2" providerId="LiveId" clId="{224CC9B6-A6C2-46C7-BBB9-C6A60C5C4540}" dt="2020-10-28T23:01:58.349" v="428" actId="9405"/>
          <pc:sldLayoutMkLst>
            <pc:docMk/>
            <pc:sldMasterMk cId="1270442930" sldId="2147483660"/>
            <pc:sldLayoutMk cId="2871343567" sldId="2147483664"/>
          </pc:sldLayoutMkLst>
          <pc:inkChg chg="add">
            <ac:chgData name="Steve Hord" userId="7478402321db30a2" providerId="LiveId" clId="{224CC9B6-A6C2-46C7-BBB9-C6A60C5C4540}" dt="2020-10-28T23:01:52.131" v="421" actId="9405"/>
            <ac:inkMkLst>
              <pc:docMk/>
              <pc:sldMasterMk cId="1270442930" sldId="2147483660"/>
              <pc:sldLayoutMk cId="2871343567" sldId="2147483664"/>
              <ac:inkMk id="5" creationId="{7F3045DE-3AB7-4E3E-A391-4F9107A8F8C9}"/>
            </ac:inkMkLst>
          </pc:inkChg>
          <pc:inkChg chg="add">
            <ac:chgData name="Steve Hord" userId="7478402321db30a2" providerId="LiveId" clId="{224CC9B6-A6C2-46C7-BBB9-C6A60C5C4540}" dt="2020-10-28T23:01:52.487" v="422" actId="9405"/>
            <ac:inkMkLst>
              <pc:docMk/>
              <pc:sldMasterMk cId="1270442930" sldId="2147483660"/>
              <pc:sldLayoutMk cId="2871343567" sldId="2147483664"/>
              <ac:inkMk id="6" creationId="{B64BE9BD-96C6-496B-8F87-BF8B5FE6878E}"/>
            </ac:inkMkLst>
          </pc:inkChg>
          <pc:inkChg chg="add">
            <ac:chgData name="Steve Hord" userId="7478402321db30a2" providerId="LiveId" clId="{224CC9B6-A6C2-46C7-BBB9-C6A60C5C4540}" dt="2020-10-28T23:01:55.176" v="423" actId="9405"/>
            <ac:inkMkLst>
              <pc:docMk/>
              <pc:sldMasterMk cId="1270442930" sldId="2147483660"/>
              <pc:sldLayoutMk cId="2871343567" sldId="2147483664"/>
              <ac:inkMk id="7" creationId="{5547CB02-1206-4981-BA1F-98056CC7D0F6}"/>
            </ac:inkMkLst>
          </pc:inkChg>
          <pc:inkChg chg="add">
            <ac:chgData name="Steve Hord" userId="7478402321db30a2" providerId="LiveId" clId="{224CC9B6-A6C2-46C7-BBB9-C6A60C5C4540}" dt="2020-10-28T23:01:55.519" v="424" actId="9405"/>
            <ac:inkMkLst>
              <pc:docMk/>
              <pc:sldMasterMk cId="1270442930" sldId="2147483660"/>
              <pc:sldLayoutMk cId="2871343567" sldId="2147483664"/>
              <ac:inkMk id="9" creationId="{00AC9549-295A-481F-BAC1-D217607B1470}"/>
            </ac:inkMkLst>
          </pc:inkChg>
          <pc:inkChg chg="add">
            <ac:chgData name="Steve Hord" userId="7478402321db30a2" providerId="LiveId" clId="{224CC9B6-A6C2-46C7-BBB9-C6A60C5C4540}" dt="2020-10-28T23:01:55.860" v="425" actId="9405"/>
            <ac:inkMkLst>
              <pc:docMk/>
              <pc:sldMasterMk cId="1270442930" sldId="2147483660"/>
              <pc:sldLayoutMk cId="2871343567" sldId="2147483664"/>
              <ac:inkMk id="10" creationId="{582B34FC-FED6-4B35-B336-2C001BF70FEA}"/>
            </ac:inkMkLst>
          </pc:inkChg>
          <pc:inkChg chg="add">
            <ac:chgData name="Steve Hord" userId="7478402321db30a2" providerId="LiveId" clId="{224CC9B6-A6C2-46C7-BBB9-C6A60C5C4540}" dt="2020-10-28T23:01:56.207" v="426" actId="9405"/>
            <ac:inkMkLst>
              <pc:docMk/>
              <pc:sldMasterMk cId="1270442930" sldId="2147483660"/>
              <pc:sldLayoutMk cId="2871343567" sldId="2147483664"/>
              <ac:inkMk id="11" creationId="{E937588D-ADB8-4462-B727-CA3C34F68C66}"/>
            </ac:inkMkLst>
          </pc:inkChg>
          <pc:inkChg chg="add">
            <ac:chgData name="Steve Hord" userId="7478402321db30a2" providerId="LiveId" clId="{224CC9B6-A6C2-46C7-BBB9-C6A60C5C4540}" dt="2020-10-28T23:01:56.539" v="427" actId="9405"/>
            <ac:inkMkLst>
              <pc:docMk/>
              <pc:sldMasterMk cId="1270442930" sldId="2147483660"/>
              <pc:sldLayoutMk cId="2871343567" sldId="2147483664"/>
              <ac:inkMk id="12" creationId="{30649580-583C-4B6A-9755-80D062662B47}"/>
            </ac:inkMkLst>
          </pc:inkChg>
          <pc:inkChg chg="add">
            <ac:chgData name="Steve Hord" userId="7478402321db30a2" providerId="LiveId" clId="{224CC9B6-A6C2-46C7-BBB9-C6A60C5C4540}" dt="2020-10-28T23:01:58.349" v="428" actId="9405"/>
            <ac:inkMkLst>
              <pc:docMk/>
              <pc:sldMasterMk cId="1270442930" sldId="2147483660"/>
              <pc:sldLayoutMk cId="2871343567" sldId="2147483664"/>
              <ac:inkMk id="13" creationId="{C563E662-A115-4BA9-A520-DAB1F8FFDBA4}"/>
            </ac:inkMkLst>
          </pc:ink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8/21/2021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19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xmlns="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xmlns="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xmlns="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xmlns="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xmlns="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xmlns="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5180520" cy="1325563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2019 Technology Situations and Trend for 2020 </a:t>
            </a:r>
            <a:endParaRPr lang="en-US" dirty="0">
              <a:solidFill>
                <a:srgbClr val="0E659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mtClean="0"/>
              <a:t>Abdullah </a:t>
            </a:r>
            <a:r>
              <a:rPr lang="en-US" dirty="0"/>
              <a:t>Sharaf</a:t>
            </a:r>
          </a:p>
          <a:p>
            <a:pPr marL="0" indent="0">
              <a:buNone/>
            </a:pPr>
            <a:r>
              <a:rPr lang="en-US" dirty="0"/>
              <a:t>12/5/2020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xmlns="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xmlns="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xmlns="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xmlns="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xmlns="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xmlns="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xmlns="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xmlns="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xmlns="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xmlns="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xmlns="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xmlns="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xmlns="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xmlns="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xmlns="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xmlns="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xmlns="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xmlns="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xmlns="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xmlns="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 – Boxplot of Compensation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7" name="صورة 6">
            <a:extLst>
              <a:ext uri="{FF2B5EF4-FFF2-40B4-BE49-F238E27FC236}">
                <a16:creationId xmlns:a16="http://schemas.microsoft.com/office/drawing/2014/main" xmlns="" id="{396376EC-61DD-4868-9F3E-29A8E7C0D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435" y="1599944"/>
            <a:ext cx="8077149" cy="404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197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 – Boxplot of 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xmlns="" id="{036C9E00-82EB-4003-8C0E-6F4A65FD7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657102"/>
            <a:ext cx="7915784" cy="384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849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7" name="صورة 6">
            <a:extLst>
              <a:ext uri="{FF2B5EF4-FFF2-40B4-BE49-F238E27FC236}">
                <a16:creationId xmlns:a16="http://schemas.microsoft.com/office/drawing/2014/main" xmlns="" id="{4E241303-0D44-46C9-99BB-FBD64649B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537" y="2023866"/>
            <a:ext cx="8891857" cy="317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r>
              <a:rPr lang="en-US" dirty="0"/>
              <a:t>• Average number of desires drops</a:t>
            </a:r>
          </a:p>
          <a:p>
            <a:pPr marL="0" indent="0">
              <a:buNone/>
            </a:pPr>
            <a:r>
              <a:rPr lang="en-US" dirty="0"/>
              <a:t>for top 5 languages</a:t>
            </a:r>
          </a:p>
          <a:p>
            <a:pPr marL="0" indent="0">
              <a:buNone/>
            </a:pPr>
            <a:r>
              <a:rPr lang="en-US" dirty="0"/>
              <a:t>• Python remains in top 5 and</a:t>
            </a:r>
          </a:p>
          <a:p>
            <a:pPr marL="0" indent="0">
              <a:buNone/>
            </a:pPr>
            <a:r>
              <a:rPr lang="en-US" dirty="0"/>
              <a:t>desire is increased</a:t>
            </a:r>
          </a:p>
          <a:p>
            <a:pPr marL="0" indent="0">
              <a:buNone/>
            </a:pPr>
            <a:r>
              <a:rPr lang="en-US" dirty="0"/>
              <a:t>• Typescript replaces</a:t>
            </a:r>
          </a:p>
          <a:p>
            <a:pPr marL="0" indent="0">
              <a:buNone/>
            </a:pPr>
            <a:r>
              <a:rPr lang="en-US" dirty="0"/>
              <a:t>Bash/Shell/PowerShell in top 5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r>
              <a:rPr lang="en-US" dirty="0"/>
              <a:t>• The non-top 5 languages has the</a:t>
            </a:r>
          </a:p>
          <a:p>
            <a:pPr marL="0" indent="0">
              <a:buNone/>
            </a:pPr>
            <a:r>
              <a:rPr lang="en-US" dirty="0"/>
              <a:t>trend to occupy more shares</a:t>
            </a:r>
          </a:p>
          <a:p>
            <a:pPr marL="0" indent="0">
              <a:buNone/>
            </a:pPr>
            <a:r>
              <a:rPr lang="en-US" dirty="0"/>
              <a:t>• Python is becoming more</a:t>
            </a:r>
          </a:p>
          <a:p>
            <a:pPr marL="0" indent="0">
              <a:buNone/>
            </a:pPr>
            <a:r>
              <a:rPr lang="en-US" dirty="0"/>
              <a:t>competitive</a:t>
            </a:r>
          </a:p>
          <a:p>
            <a:pPr marL="0" indent="0">
              <a:buNone/>
            </a:pPr>
            <a:r>
              <a:rPr lang="en-US" dirty="0"/>
              <a:t>• The competitive power of Shell</a:t>
            </a:r>
          </a:p>
          <a:p>
            <a:pPr marL="0" indent="0">
              <a:buNone/>
            </a:pPr>
            <a:r>
              <a:rPr lang="en-US" dirty="0"/>
              <a:t>Language has a dropping trend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11" name="صورة 10">
            <a:extLst>
              <a:ext uri="{FF2B5EF4-FFF2-40B4-BE49-F238E27FC236}">
                <a16:creationId xmlns:a16="http://schemas.microsoft.com/office/drawing/2014/main" xmlns="" id="{B7C1A865-557C-4A4B-970A-56E725B509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76" t="32672" r="17941" b="28617"/>
          <a:stretch/>
        </p:blipFill>
        <p:spPr>
          <a:xfrm>
            <a:off x="955256" y="2241176"/>
            <a:ext cx="9714836" cy="320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r>
              <a:rPr lang="en-US" dirty="0"/>
              <a:t>• SQL DB occupies 4 of top 5 in</a:t>
            </a:r>
          </a:p>
          <a:p>
            <a:pPr marL="0" indent="0">
              <a:buNone/>
            </a:pPr>
            <a:r>
              <a:rPr lang="en-US" dirty="0"/>
              <a:t>2019 but only occupies 2 of top</a:t>
            </a:r>
          </a:p>
          <a:p>
            <a:pPr marL="0" indent="0">
              <a:buNone/>
            </a:pPr>
            <a:r>
              <a:rPr lang="en-US" dirty="0"/>
              <a:t>5 in 2020 trend</a:t>
            </a:r>
          </a:p>
          <a:p>
            <a:pPr marL="0" indent="0">
              <a:buNone/>
            </a:pPr>
            <a:r>
              <a:rPr lang="en-US" dirty="0"/>
              <a:t>• MySQL/PostgreSQL/Mongo DB</a:t>
            </a:r>
          </a:p>
          <a:p>
            <a:pPr marL="0" indent="0">
              <a:buNone/>
            </a:pPr>
            <a:r>
              <a:rPr lang="en-US" dirty="0"/>
              <a:t>remains top 5</a:t>
            </a:r>
          </a:p>
          <a:p>
            <a:pPr marL="0" indent="0">
              <a:buNone/>
            </a:pPr>
            <a:r>
              <a:rPr lang="en-US" dirty="0"/>
              <a:t>• Redis and Elasticsearch step in</a:t>
            </a:r>
          </a:p>
          <a:p>
            <a:pPr marL="0" indent="0">
              <a:buNone/>
            </a:pPr>
            <a:r>
              <a:rPr lang="en-US" dirty="0"/>
              <a:t>top 5 trend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r>
              <a:rPr lang="en-US" dirty="0"/>
              <a:t>• SQL DB is losing power</a:t>
            </a:r>
          </a:p>
          <a:p>
            <a:pPr marL="0" indent="0">
              <a:buNone/>
            </a:pPr>
            <a:r>
              <a:rPr lang="en-US" dirty="0"/>
              <a:t>• Open-sourced SQL DB is still</a:t>
            </a:r>
          </a:p>
          <a:p>
            <a:pPr marL="0" indent="0">
              <a:buNone/>
            </a:pPr>
            <a:r>
              <a:rPr lang="en-US" dirty="0"/>
              <a:t>competitive</a:t>
            </a:r>
          </a:p>
          <a:p>
            <a:pPr marL="0" indent="0">
              <a:buNone/>
            </a:pPr>
            <a:r>
              <a:rPr lang="en-US" dirty="0"/>
              <a:t>• Cloud-based/No-SQL DB</a:t>
            </a:r>
          </a:p>
          <a:p>
            <a:pPr marL="0" indent="0">
              <a:buNone/>
            </a:pPr>
            <a:r>
              <a:rPr lang="en-US" dirty="0"/>
              <a:t>becoming more competitive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IBM Cognos Dashboard Link:</a:t>
            </a:r>
            <a:endParaRPr lang="ar-SA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200" dirty="0"/>
              <a:t>https://dataplatform.cloud.ibm.com/dashboards/93db381f-225d-4824-8d16-d477f609dfb8/view/771fd77f358b368d76ecc4e407ca7a542e32205cb2bb8152d5807b490e637897a83f14c7c87a490cd9420c31a0ea410ac0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– Current Technology Usage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صورة 6">
            <a:extLst>
              <a:ext uri="{FF2B5EF4-FFF2-40B4-BE49-F238E27FC236}">
                <a16:creationId xmlns:a16="http://schemas.microsoft.com/office/drawing/2014/main" xmlns="" id="{01BA9D65-3488-4398-B551-C985F910B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139160"/>
            <a:ext cx="9969564" cy="272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– Current Technology Usage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xmlns="" id="{D9C9DF18-417D-4AD4-893A-B1D26843D5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71" t="38166" r="13235" b="24639"/>
          <a:stretch/>
        </p:blipFill>
        <p:spPr>
          <a:xfrm>
            <a:off x="1247853" y="2474259"/>
            <a:ext cx="9696294" cy="269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– Future Technology Trend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xmlns="" id="{61FC0DC0-3FD1-45C3-8742-A7B56B5492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25" t="40780" r="12646" b="21031"/>
          <a:stretch/>
        </p:blipFill>
        <p:spPr>
          <a:xfrm>
            <a:off x="370071" y="2177583"/>
            <a:ext cx="10983729" cy="310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xmlns="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xmlns="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xmlns="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xmlns="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xmlns="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xmlns="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xmlns="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xmlns="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xmlns="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xmlns="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– Future Technology Trend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xmlns="" id="{1A61D1A2-E4AA-4717-A8A3-D490FC054D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17" t="43979" r="15000" b="17893"/>
          <a:stretch/>
        </p:blipFill>
        <p:spPr>
          <a:xfrm>
            <a:off x="1114078" y="2230997"/>
            <a:ext cx="9697357" cy="283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71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- Demographics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xmlns="" id="{A7E4651B-B85F-4343-B09F-496F183274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72" t="34502" r="13749" b="27048"/>
          <a:stretch/>
        </p:blipFill>
        <p:spPr>
          <a:xfrm>
            <a:off x="1398494" y="2366682"/>
            <a:ext cx="9117106" cy="263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896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- Demographics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xmlns="" id="{C2BC081B-45B1-4A47-9C6D-18E449EDB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205" y="1690688"/>
            <a:ext cx="6725589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351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- Demographics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xmlns="" id="{5758D504-316A-41D6-B2F1-8E4FF2BBA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706" y="2000008"/>
            <a:ext cx="6182588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051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xmlns="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xmlns="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actual power of programming languages is</a:t>
            </a:r>
          </a:p>
          <a:p>
            <a:pPr marL="0" indent="0">
              <a:buNone/>
            </a:pPr>
            <a:r>
              <a:rPr lang="en-US" dirty="0"/>
              <a:t>when the right programmer uses them with the</a:t>
            </a:r>
          </a:p>
          <a:p>
            <a:pPr marL="0" indent="0">
              <a:buNone/>
            </a:pPr>
            <a:r>
              <a:rPr lang="en-US" dirty="0"/>
              <a:t>right features to solve a specific problem or for</a:t>
            </a:r>
          </a:p>
          <a:p>
            <a:pPr marL="0" indent="0">
              <a:buNone/>
            </a:pPr>
            <a:r>
              <a:rPr lang="en-US" dirty="0"/>
              <a:t>any other specific purpose</a:t>
            </a:r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r>
              <a:rPr lang="en-US" dirty="0"/>
              <a:t>• Men forms a large proportion of</a:t>
            </a:r>
          </a:p>
          <a:p>
            <a:pPr marL="0" indent="0">
              <a:buNone/>
            </a:pPr>
            <a:r>
              <a:rPr lang="en-US" dirty="0"/>
              <a:t>coding industry</a:t>
            </a:r>
          </a:p>
          <a:p>
            <a:pPr marL="0" indent="0">
              <a:buNone/>
            </a:pPr>
            <a:r>
              <a:rPr lang="en-US" dirty="0"/>
              <a:t>• Most developers are between 20</a:t>
            </a:r>
          </a:p>
          <a:p>
            <a:pPr marL="0" indent="0">
              <a:buNone/>
            </a:pPr>
            <a:r>
              <a:rPr lang="en-US" dirty="0"/>
              <a:t>to 40 years old(especially 24~32)</a:t>
            </a:r>
          </a:p>
          <a:p>
            <a:pPr marL="0" indent="0">
              <a:buNone/>
            </a:pPr>
            <a:r>
              <a:rPr lang="en-US" dirty="0"/>
              <a:t>• Most developers hold a</a:t>
            </a:r>
          </a:p>
          <a:p>
            <a:pPr marL="0" indent="0">
              <a:buNone/>
            </a:pPr>
            <a:r>
              <a:rPr lang="en-US" dirty="0"/>
              <a:t>Bachelor’s or Master’s degree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r>
              <a:rPr lang="en-US" dirty="0"/>
              <a:t>• Industry should make some</a:t>
            </a:r>
          </a:p>
          <a:p>
            <a:pPr marL="0" indent="0">
              <a:buNone/>
            </a:pPr>
            <a:r>
              <a:rPr lang="en-US" dirty="0"/>
              <a:t>efforts to balance the gender</a:t>
            </a:r>
          </a:p>
          <a:p>
            <a:pPr marL="0" indent="0">
              <a:buNone/>
            </a:pPr>
            <a:r>
              <a:rPr lang="en-US" dirty="0"/>
              <a:t>• A good age for coding is less</a:t>
            </a:r>
          </a:p>
          <a:p>
            <a:pPr marL="0" indent="0">
              <a:buNone/>
            </a:pPr>
            <a:r>
              <a:rPr lang="en-US" dirty="0"/>
              <a:t>than 40 years old, step into</a:t>
            </a:r>
          </a:p>
          <a:p>
            <a:pPr marL="0" indent="0">
              <a:buNone/>
            </a:pPr>
            <a:r>
              <a:rPr lang="en-US" dirty="0"/>
              <a:t>management level after 40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xmlns="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Python as an open-sourced, easy-to-use</a:t>
            </a:r>
          </a:p>
          <a:p>
            <a:pPr marL="0" indent="0">
              <a:buNone/>
            </a:pPr>
            <a:r>
              <a:rPr lang="en-US" dirty="0"/>
              <a:t>language is becoming more competitive</a:t>
            </a:r>
          </a:p>
          <a:p>
            <a:pPr marL="0" indent="0">
              <a:buNone/>
            </a:pPr>
            <a:r>
              <a:rPr lang="en-US" dirty="0"/>
              <a:t>• Cloud based database is turning desirable</a:t>
            </a:r>
          </a:p>
          <a:p>
            <a:pPr marL="0" indent="0">
              <a:buNone/>
            </a:pPr>
            <a:r>
              <a:rPr lang="en-US" dirty="0"/>
              <a:t>because of efficiency and mobility</a:t>
            </a:r>
          </a:p>
          <a:p>
            <a:pPr marL="0" indent="0">
              <a:buNone/>
            </a:pPr>
            <a:r>
              <a:rPr lang="en-US" dirty="0"/>
              <a:t>• No-SQL seems more important as data is</a:t>
            </a:r>
          </a:p>
          <a:p>
            <a:pPr marL="0" indent="0">
              <a:buNone/>
            </a:pPr>
            <a:r>
              <a:rPr lang="en-US" dirty="0"/>
              <a:t>not just in tabular form</a:t>
            </a:r>
          </a:p>
          <a:p>
            <a:pPr marL="0" indent="0">
              <a:buNone/>
            </a:pPr>
            <a:r>
              <a:rPr lang="en-US" dirty="0"/>
              <a:t>• Windows and Linus are still the most</a:t>
            </a:r>
          </a:p>
          <a:p>
            <a:pPr marL="0" indent="0">
              <a:buNone/>
            </a:pPr>
            <a:r>
              <a:rPr lang="en-US" dirty="0"/>
              <a:t>important platform for development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  <p:pic>
        <p:nvPicPr>
          <p:cNvPr id="9" name="عنصر نائب للمحتوى 8">
            <a:extLst>
              <a:ext uri="{FF2B5EF4-FFF2-40B4-BE49-F238E27FC236}">
                <a16:creationId xmlns:a16="http://schemas.microsoft.com/office/drawing/2014/main" xmlns="" id="{223902DA-E01F-410D-A575-472FE8D060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360894" y="1787386"/>
            <a:ext cx="4997766" cy="3252278"/>
          </a:xfr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GITHUB JOB POSTINGS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191385"/>
            <a:ext cx="10489276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.</a:t>
            </a:r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xmlns="" id="{660D1EDA-18A4-4C16-9836-32F76292A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41" y="1631758"/>
            <a:ext cx="7992590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8" name="عنصر نائب للمحتوى 7">
            <a:extLst>
              <a:ext uri="{FF2B5EF4-FFF2-40B4-BE49-F238E27FC236}">
                <a16:creationId xmlns:a16="http://schemas.microsoft.com/office/drawing/2014/main" xmlns="" id="{573B3DF5-D880-493A-B1CB-3BD85FA4B7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43528" y="2034545"/>
            <a:ext cx="7461836" cy="3585017"/>
          </a:xfr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200" dirty="0"/>
              <a:t>Data Collection</a:t>
            </a:r>
          </a:p>
          <a:p>
            <a:pPr marL="0" indent="0">
              <a:buNone/>
            </a:pPr>
            <a:r>
              <a:rPr lang="en-US" sz="2200" dirty="0"/>
              <a:t>• APIs</a:t>
            </a:r>
          </a:p>
          <a:p>
            <a:pPr marL="0" indent="0">
              <a:buNone/>
            </a:pPr>
            <a:r>
              <a:rPr lang="en-US" sz="2200" dirty="0"/>
              <a:t>• Web Scraping</a:t>
            </a:r>
          </a:p>
          <a:p>
            <a:pPr marL="0" indent="0">
              <a:buNone/>
            </a:pPr>
            <a:r>
              <a:rPr lang="en-US" sz="2200" dirty="0"/>
              <a:t>• Public Data Resources</a:t>
            </a:r>
          </a:p>
          <a:p>
            <a:pPr marL="0" indent="0">
              <a:buNone/>
            </a:pPr>
            <a:r>
              <a:rPr lang="en-US" sz="2200" dirty="0"/>
              <a:t>• Data Wrangling</a:t>
            </a:r>
          </a:p>
          <a:p>
            <a:pPr marL="0" indent="0">
              <a:buNone/>
            </a:pPr>
            <a:r>
              <a:rPr lang="en-US" sz="2200" dirty="0"/>
              <a:t>• Duplicates Handling</a:t>
            </a:r>
          </a:p>
          <a:p>
            <a:pPr marL="0" indent="0">
              <a:buNone/>
            </a:pPr>
            <a:r>
              <a:rPr lang="en-US" sz="2200" dirty="0"/>
              <a:t>• Missing Values Handling</a:t>
            </a:r>
          </a:p>
          <a:p>
            <a:pPr marL="0" indent="0">
              <a:buNone/>
            </a:pPr>
            <a:r>
              <a:rPr lang="en-US" sz="2200" dirty="0"/>
              <a:t>• Data Standardization</a:t>
            </a:r>
          </a:p>
          <a:p>
            <a:pPr marL="0" indent="0">
              <a:buNone/>
            </a:pPr>
            <a:r>
              <a:rPr lang="en-US" sz="2200" dirty="0"/>
              <a:t>• Found the current situation and future trends of changing</a:t>
            </a:r>
          </a:p>
          <a:p>
            <a:pPr marL="0" indent="0">
              <a:buNone/>
            </a:pPr>
            <a:r>
              <a:rPr lang="en-US" sz="2200" dirty="0"/>
              <a:t>technologies</a:t>
            </a:r>
          </a:p>
          <a:p>
            <a:pPr marL="0" indent="0">
              <a:buNone/>
            </a:pPr>
            <a:r>
              <a:rPr lang="en-US" sz="2200" dirty="0"/>
              <a:t>• Analyzed the correlations of different features</a:t>
            </a:r>
          </a:p>
          <a:p>
            <a:pPr marL="0" indent="0">
              <a:buNone/>
            </a:pPr>
            <a:r>
              <a:rPr lang="en-US" sz="2200" dirty="0"/>
              <a:t>• Visualized data and generated Dashboards by Python and</a:t>
            </a:r>
          </a:p>
          <a:p>
            <a:pPr marL="0" indent="0">
              <a:buNone/>
            </a:pPr>
            <a:r>
              <a:rPr lang="en-US" sz="2200" dirty="0"/>
              <a:t>Cognos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Situations</a:t>
            </a:r>
          </a:p>
          <a:p>
            <a:r>
              <a:rPr lang="en-US" sz="1800" dirty="0"/>
              <a:t>• Technologies are being developed rapidly</a:t>
            </a:r>
          </a:p>
          <a:p>
            <a:r>
              <a:rPr lang="en-US" sz="1800" dirty="0"/>
              <a:t>• Keep pace with changing technologies and remain</a:t>
            </a:r>
          </a:p>
          <a:p>
            <a:r>
              <a:rPr lang="en-US" sz="1800" dirty="0"/>
              <a:t>competitive</a:t>
            </a:r>
          </a:p>
          <a:p>
            <a:r>
              <a:rPr lang="en-US" sz="1800" dirty="0"/>
              <a:t>• Important and necessary to know the trend</a:t>
            </a:r>
          </a:p>
          <a:p>
            <a:r>
              <a:rPr lang="en-US" sz="1800" dirty="0"/>
              <a:t>• Stack Overflow developer surveys since 2011</a:t>
            </a:r>
          </a:p>
          <a:p>
            <a:r>
              <a:rPr lang="en-US" sz="1800" dirty="0"/>
              <a:t>• Clear view of the developing trend of programming languages as</a:t>
            </a:r>
          </a:p>
          <a:p>
            <a:r>
              <a:rPr lang="en-US" sz="1800" dirty="0"/>
              <a:t>well as databases</a:t>
            </a:r>
          </a:p>
          <a:p>
            <a:r>
              <a:rPr lang="en-US" sz="1800" dirty="0"/>
              <a:t>Our Analysis</a:t>
            </a:r>
          </a:p>
          <a:p>
            <a:r>
              <a:rPr lang="en-US" sz="1800" dirty="0"/>
              <a:t>• Current situation in 2019 and future trend in 2020</a:t>
            </a:r>
          </a:p>
          <a:p>
            <a:r>
              <a:rPr lang="en-US" sz="1800" dirty="0"/>
              <a:t>• Correlations between different features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METHODOLOGY: 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GitHub Jobs API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• Number of jobs currently open for various technologies</a:t>
            </a:r>
          </a:p>
          <a:p>
            <a:pPr marL="0" indent="0" algn="l">
              <a:buNone/>
            </a:pP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Scraping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Programming Languages and corresponding salaries</a:t>
            </a:r>
          </a:p>
          <a:p>
            <a:pPr marL="0" indent="0" algn="l">
              <a:buNone/>
            </a:pP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Open-Sourced Data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2019 Stack Overflow Developer Survey</a:t>
            </a:r>
            <a:endParaRPr lang="en-GB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METHODOLOGY: Data Wrangling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Duplicates Handling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Finding and Removing</a:t>
            </a:r>
          </a:p>
          <a:p>
            <a:pPr marL="0" indent="0" algn="l">
              <a:buNone/>
            </a:pP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Missing Values Handling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Finding and Imputing</a:t>
            </a:r>
          </a:p>
          <a:p>
            <a:pPr marL="0" indent="0" algn="l">
              <a:buNone/>
            </a:pP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Data Normalization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E.g. Transform all the salaries (Weekly/Monthly/Yearly) to Yearly</a:t>
            </a:r>
            <a:endParaRPr lang="en-GB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831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9168771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METHODOLOGY: 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440760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Determine how data is distributed</a:t>
            </a:r>
          </a:p>
          <a:p>
            <a:pPr marL="0" indent="0" algn="l">
              <a:buNone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Identify and remove outliers</a:t>
            </a:r>
          </a:p>
          <a:p>
            <a:pPr marL="0" indent="0" algn="l">
              <a:buNone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Find the correlations between different features</a:t>
            </a:r>
            <a:endParaRPr lang="en-GB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312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 – Distribution of Compensation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7" name="صورة 6">
            <a:extLst>
              <a:ext uri="{FF2B5EF4-FFF2-40B4-BE49-F238E27FC236}">
                <a16:creationId xmlns:a16="http://schemas.microsoft.com/office/drawing/2014/main" xmlns="" id="{6DFE0907-A155-4506-A3A7-8452C1A74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100" y="1690688"/>
            <a:ext cx="6439799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 – Distribution of 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xmlns="" id="{3B551208-67C2-4DF4-A815-6AC2E4CDA9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59"/>
          <a:stretch/>
        </p:blipFill>
        <p:spPr>
          <a:xfrm>
            <a:off x="2985653" y="1518970"/>
            <a:ext cx="6752644" cy="400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726172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purl.org/dc/terms/"/>
    <ds:schemaRef ds:uri="http://purl.org/dc/elements/1.1/"/>
    <ds:schemaRef ds:uri="155be751-a274-42e8-93fb-f39d3b9bccc8"/>
    <ds:schemaRef ds:uri="http://purl.org/dc/dcmitype/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577</Words>
  <Application>Microsoft Office PowerPoint</Application>
  <PresentationFormat>ملء الشاشة</PresentationFormat>
  <Paragraphs>143</Paragraphs>
  <Slides>29</Slides>
  <Notes>3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29</vt:i4>
      </vt:variant>
    </vt:vector>
  </HeadingPairs>
  <TitlesOfParts>
    <vt:vector size="35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2019 Technology Situations and Trend for 2020 </vt:lpstr>
      <vt:lpstr>OUTLINE</vt:lpstr>
      <vt:lpstr>EXECUTIVE SUMMARY</vt:lpstr>
      <vt:lpstr>INTRODUCTION</vt:lpstr>
      <vt:lpstr>METHODOLOGY: Data collection</vt:lpstr>
      <vt:lpstr>METHODOLOGY: Data Wrangling </vt:lpstr>
      <vt:lpstr>METHODOLOGY: Exploratory Data Analysis</vt:lpstr>
      <vt:lpstr>RESULTS – Distribution of Compensation</vt:lpstr>
      <vt:lpstr>RESULTS – Distribution of Age</vt:lpstr>
      <vt:lpstr>RESULTS – Boxplot of Compensation</vt:lpstr>
      <vt:lpstr>RESULTS – Boxplot of Age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– Current Technology Usage</vt:lpstr>
      <vt:lpstr>DASHBOARD – Current Technology Usage</vt:lpstr>
      <vt:lpstr>DASHBOARD – Future Technology Trend</vt:lpstr>
      <vt:lpstr>DASHBOARD – Future Technology Trend</vt:lpstr>
      <vt:lpstr>DASHBOARD - Demographics</vt:lpstr>
      <vt:lpstr>DASHBOARD - Demographics</vt:lpstr>
      <vt:lpstr>DASHBOARD - Demographics</vt:lpstr>
      <vt:lpstr>DISCUSSION</vt:lpstr>
      <vt:lpstr>OVERALL FINDINGS &amp; IMPLICATIONS</vt:lpstr>
      <vt:lpstr>CONCLUSION</vt:lpstr>
      <vt:lpstr>APPENDIX</vt:lpstr>
      <vt:lpstr>GITHUB JOB POSTINGS</vt:lpstr>
      <vt:lpstr>POPULAR LANGUAGES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Lenovo</cp:lastModifiedBy>
  <cp:revision>31</cp:revision>
  <dcterms:created xsi:type="dcterms:W3CDTF">2020-10-28T18:29:43Z</dcterms:created>
  <dcterms:modified xsi:type="dcterms:W3CDTF">2021-08-21T13:57:13Z</dcterms:modified>
</cp:coreProperties>
</file>