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72" r:id="rId3"/>
    <p:sldId id="268" r:id="rId4"/>
    <p:sldId id="262" r:id="rId5"/>
    <p:sldId id="258" r:id="rId6"/>
    <p:sldId id="292" r:id="rId7"/>
    <p:sldId id="293" r:id="rId8"/>
    <p:sldId id="274" r:id="rId9"/>
    <p:sldId id="275" r:id="rId10"/>
    <p:sldId id="276" r:id="rId11"/>
    <p:sldId id="281" r:id="rId12"/>
    <p:sldId id="294" r:id="rId13"/>
    <p:sldId id="273" r:id="rId14"/>
    <p:sldId id="277" r:id="rId15"/>
    <p:sldId id="278" r:id="rId16"/>
    <p:sldId id="279" r:id="rId17"/>
    <p:sldId id="280" r:id="rId18"/>
    <p:sldId id="282" r:id="rId19"/>
    <p:sldId id="283" r:id="rId20"/>
    <p:sldId id="284" r:id="rId21"/>
    <p:sldId id="285" r:id="rId22"/>
    <p:sldId id="289" r:id="rId23"/>
    <p:sldId id="286" r:id="rId24"/>
    <p:sldId id="287" r:id="rId25"/>
    <p:sldId id="290" r:id="rId26"/>
    <p:sldId id="291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5AC5DB-8DD4-4799-BE5C-EF39FCCF347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DDBAE23-D201-4189-8528-95860E8E5A85}">
      <dgm:prSet/>
      <dgm:spPr/>
      <dgm:t>
        <a:bodyPr/>
        <a:lstStyle/>
        <a:p>
          <a:pPr>
            <a:defRPr cap="all"/>
          </a:pPr>
          <a:r>
            <a:rPr lang="en-US" b="1" dirty="0"/>
            <a:t>Improved Public Health Approaches</a:t>
          </a:r>
          <a:endParaRPr lang="en-US" dirty="0"/>
        </a:p>
      </dgm:t>
    </dgm:pt>
    <dgm:pt modelId="{A5783B2B-4C05-48C2-ACB0-42B8C25F26D4}" type="parTrans" cxnId="{9F5880A2-C138-4365-8076-40A96F2004AA}">
      <dgm:prSet/>
      <dgm:spPr/>
      <dgm:t>
        <a:bodyPr/>
        <a:lstStyle/>
        <a:p>
          <a:endParaRPr lang="en-US"/>
        </a:p>
      </dgm:t>
    </dgm:pt>
    <dgm:pt modelId="{9B8ACC3D-B1F3-4976-91F3-05A715A70C7B}" type="sibTrans" cxnId="{9F5880A2-C138-4365-8076-40A96F2004AA}">
      <dgm:prSet/>
      <dgm:spPr/>
      <dgm:t>
        <a:bodyPr/>
        <a:lstStyle/>
        <a:p>
          <a:endParaRPr lang="en-US"/>
        </a:p>
      </dgm:t>
    </dgm:pt>
    <dgm:pt modelId="{BCF2CEAB-5748-4898-80A2-D18C57E5C4B5}">
      <dgm:prSet/>
      <dgm:spPr/>
      <dgm:t>
        <a:bodyPr/>
        <a:lstStyle/>
        <a:p>
          <a:pPr>
            <a:defRPr cap="all"/>
          </a:pPr>
          <a:endParaRPr lang="en-US" dirty="0"/>
        </a:p>
      </dgm:t>
    </dgm:pt>
    <dgm:pt modelId="{881B1FC0-A035-4AAE-A1F9-351ADF3A22A6}" type="parTrans" cxnId="{BC5E745D-875D-4E04-ACB7-D9C4D4744FC5}">
      <dgm:prSet/>
      <dgm:spPr/>
      <dgm:t>
        <a:bodyPr/>
        <a:lstStyle/>
        <a:p>
          <a:endParaRPr lang="en-US"/>
        </a:p>
      </dgm:t>
    </dgm:pt>
    <dgm:pt modelId="{9568CB32-6ADE-4F4A-8F73-5AB76DDB721B}" type="sibTrans" cxnId="{BC5E745D-875D-4E04-ACB7-D9C4D4744FC5}">
      <dgm:prSet/>
      <dgm:spPr/>
      <dgm:t>
        <a:bodyPr/>
        <a:lstStyle/>
        <a:p>
          <a:endParaRPr lang="en-US"/>
        </a:p>
      </dgm:t>
    </dgm:pt>
    <dgm:pt modelId="{32635817-B234-4E4F-93C5-C52597F3E264}">
      <dgm:prSet/>
      <dgm:spPr/>
      <dgm:t>
        <a:bodyPr/>
        <a:lstStyle/>
        <a:p>
          <a:pPr>
            <a:defRPr cap="all"/>
          </a:pPr>
          <a:endParaRPr lang="en-US" dirty="0"/>
        </a:p>
      </dgm:t>
    </dgm:pt>
    <dgm:pt modelId="{55568625-FD52-4DE2-A0FE-9C5CE2BBE6E5}" type="parTrans" cxnId="{FB304A05-841D-42DA-A9C6-49329CA6ECB8}">
      <dgm:prSet/>
      <dgm:spPr/>
      <dgm:t>
        <a:bodyPr/>
        <a:lstStyle/>
        <a:p>
          <a:endParaRPr lang="en-US"/>
        </a:p>
      </dgm:t>
    </dgm:pt>
    <dgm:pt modelId="{2733323E-9E00-41CF-882C-D02867E5B923}" type="sibTrans" cxnId="{FB304A05-841D-42DA-A9C6-49329CA6ECB8}">
      <dgm:prSet/>
      <dgm:spPr/>
      <dgm:t>
        <a:bodyPr/>
        <a:lstStyle/>
        <a:p>
          <a:endParaRPr lang="en-US"/>
        </a:p>
      </dgm:t>
    </dgm:pt>
    <dgm:pt modelId="{F3BCD202-056A-4E35-81F0-65E2EACB2DDC}" type="pres">
      <dgm:prSet presAssocID="{975AC5DB-8DD4-4799-BE5C-EF39FCCF347D}" presName="root" presStyleCnt="0">
        <dgm:presLayoutVars>
          <dgm:dir/>
          <dgm:resizeHandles val="exact"/>
        </dgm:presLayoutVars>
      </dgm:prSet>
      <dgm:spPr/>
    </dgm:pt>
    <dgm:pt modelId="{001C866B-0AE3-4BA3-8B30-DB88F25CC6CA}" type="pres">
      <dgm:prSet presAssocID="{2DDBAE23-D201-4189-8528-95860E8E5A85}" presName="compNode" presStyleCnt="0"/>
      <dgm:spPr/>
    </dgm:pt>
    <dgm:pt modelId="{DC1A1A8A-1959-41FF-8ECC-7258978F7E05}" type="pres">
      <dgm:prSet presAssocID="{2DDBAE23-D201-4189-8528-95860E8E5A85}" presName="iconBgRect" presStyleLbl="bgShp" presStyleIdx="0" presStyleCnt="3"/>
      <dgm:spPr/>
    </dgm:pt>
    <dgm:pt modelId="{19B85151-D2DB-44A2-BD06-50BC3490D9B7}" type="pres">
      <dgm:prSet presAssocID="{2DDBAE23-D201-4189-8528-95860E8E5A8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DEB98351-E118-4DB6-9699-32E91EF445F8}" type="pres">
      <dgm:prSet presAssocID="{2DDBAE23-D201-4189-8528-95860E8E5A85}" presName="spaceRect" presStyleCnt="0"/>
      <dgm:spPr/>
    </dgm:pt>
    <dgm:pt modelId="{64661D40-66A9-47FD-A507-D814BF9E493E}" type="pres">
      <dgm:prSet presAssocID="{2DDBAE23-D201-4189-8528-95860E8E5A85}" presName="textRect" presStyleLbl="revTx" presStyleIdx="0" presStyleCnt="3">
        <dgm:presLayoutVars>
          <dgm:chMax val="1"/>
          <dgm:chPref val="1"/>
        </dgm:presLayoutVars>
      </dgm:prSet>
      <dgm:spPr/>
    </dgm:pt>
    <dgm:pt modelId="{7C70CB81-46C6-4129-AD55-9DBCCA52FDDB}" type="pres">
      <dgm:prSet presAssocID="{9B8ACC3D-B1F3-4976-91F3-05A715A70C7B}" presName="sibTrans" presStyleCnt="0"/>
      <dgm:spPr/>
    </dgm:pt>
    <dgm:pt modelId="{6E1EB83A-9E45-4738-AD2A-EEC72B55AAF9}" type="pres">
      <dgm:prSet presAssocID="{BCF2CEAB-5748-4898-80A2-D18C57E5C4B5}" presName="compNode" presStyleCnt="0"/>
      <dgm:spPr/>
    </dgm:pt>
    <dgm:pt modelId="{9292A531-FE9A-46B9-BE57-B0FF0FA7E9F9}" type="pres">
      <dgm:prSet presAssocID="{BCF2CEAB-5748-4898-80A2-D18C57E5C4B5}" presName="iconBgRect" presStyleLbl="bgShp" presStyleIdx="1" presStyleCnt="3"/>
      <dgm:spPr/>
    </dgm:pt>
    <dgm:pt modelId="{F057E1E7-AAF5-4ED6-85BB-780A2FF0E353}" type="pres">
      <dgm:prSet presAssocID="{BCF2CEAB-5748-4898-80A2-D18C57E5C4B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B02FE754-51CB-4DC8-B82A-5558A51BA3FD}" type="pres">
      <dgm:prSet presAssocID="{BCF2CEAB-5748-4898-80A2-D18C57E5C4B5}" presName="spaceRect" presStyleCnt="0"/>
      <dgm:spPr/>
    </dgm:pt>
    <dgm:pt modelId="{E8AF5FD3-E36A-4E64-9186-3101E32741DD}" type="pres">
      <dgm:prSet presAssocID="{BCF2CEAB-5748-4898-80A2-D18C57E5C4B5}" presName="textRect" presStyleLbl="revTx" presStyleIdx="1" presStyleCnt="3">
        <dgm:presLayoutVars>
          <dgm:chMax val="1"/>
          <dgm:chPref val="1"/>
        </dgm:presLayoutVars>
      </dgm:prSet>
      <dgm:spPr/>
    </dgm:pt>
    <dgm:pt modelId="{E58CF075-14AC-4A16-9E61-CABA4AB5629B}" type="pres">
      <dgm:prSet presAssocID="{9568CB32-6ADE-4F4A-8F73-5AB76DDB721B}" presName="sibTrans" presStyleCnt="0"/>
      <dgm:spPr/>
    </dgm:pt>
    <dgm:pt modelId="{9EC2AA53-CE25-49ED-B33D-7BE520EABC63}" type="pres">
      <dgm:prSet presAssocID="{32635817-B234-4E4F-93C5-C52597F3E264}" presName="compNode" presStyleCnt="0"/>
      <dgm:spPr/>
    </dgm:pt>
    <dgm:pt modelId="{DB2FF165-9381-4070-BC4C-D087E0DDD05E}" type="pres">
      <dgm:prSet presAssocID="{32635817-B234-4E4F-93C5-C52597F3E264}" presName="iconBgRect" presStyleLbl="bgShp" presStyleIdx="2" presStyleCnt="3"/>
      <dgm:spPr/>
    </dgm:pt>
    <dgm:pt modelId="{80D733E3-C035-4292-9873-B560A54D37B1}" type="pres">
      <dgm:prSet presAssocID="{32635817-B234-4E4F-93C5-C52597F3E26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E21C4A1-55AD-430E-A7B2-8BACF3ABB378}" type="pres">
      <dgm:prSet presAssocID="{32635817-B234-4E4F-93C5-C52597F3E264}" presName="spaceRect" presStyleCnt="0"/>
      <dgm:spPr/>
    </dgm:pt>
    <dgm:pt modelId="{A40F2C44-EDAD-4CCB-87DF-589AB577F066}" type="pres">
      <dgm:prSet presAssocID="{32635817-B234-4E4F-93C5-C52597F3E26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B304A05-841D-42DA-A9C6-49329CA6ECB8}" srcId="{975AC5DB-8DD4-4799-BE5C-EF39FCCF347D}" destId="{32635817-B234-4E4F-93C5-C52597F3E264}" srcOrd="2" destOrd="0" parTransId="{55568625-FD52-4DE2-A0FE-9C5CE2BBE6E5}" sibTransId="{2733323E-9E00-41CF-882C-D02867E5B923}"/>
    <dgm:cxn modelId="{E890981B-4188-4674-B26B-D0C4BD89327C}" type="presOf" srcId="{BCF2CEAB-5748-4898-80A2-D18C57E5C4B5}" destId="{E8AF5FD3-E36A-4E64-9186-3101E32741DD}" srcOrd="0" destOrd="0" presId="urn:microsoft.com/office/officeart/2018/5/layout/IconCircleLabelList"/>
    <dgm:cxn modelId="{BC5E745D-875D-4E04-ACB7-D9C4D4744FC5}" srcId="{975AC5DB-8DD4-4799-BE5C-EF39FCCF347D}" destId="{BCF2CEAB-5748-4898-80A2-D18C57E5C4B5}" srcOrd="1" destOrd="0" parTransId="{881B1FC0-A035-4AAE-A1F9-351ADF3A22A6}" sibTransId="{9568CB32-6ADE-4F4A-8F73-5AB76DDB721B}"/>
    <dgm:cxn modelId="{450BF866-FBC3-4F6A-AD21-D90F4129445C}" type="presOf" srcId="{2DDBAE23-D201-4189-8528-95860E8E5A85}" destId="{64661D40-66A9-47FD-A507-D814BF9E493E}" srcOrd="0" destOrd="0" presId="urn:microsoft.com/office/officeart/2018/5/layout/IconCircleLabelList"/>
    <dgm:cxn modelId="{9F5880A2-C138-4365-8076-40A96F2004AA}" srcId="{975AC5DB-8DD4-4799-BE5C-EF39FCCF347D}" destId="{2DDBAE23-D201-4189-8528-95860E8E5A85}" srcOrd="0" destOrd="0" parTransId="{A5783B2B-4C05-48C2-ACB0-42B8C25F26D4}" sibTransId="{9B8ACC3D-B1F3-4976-91F3-05A715A70C7B}"/>
    <dgm:cxn modelId="{852D42B4-5D69-4141-9F98-3535C1BB2E3C}" type="presOf" srcId="{975AC5DB-8DD4-4799-BE5C-EF39FCCF347D}" destId="{F3BCD202-056A-4E35-81F0-65E2EACB2DDC}" srcOrd="0" destOrd="0" presId="urn:microsoft.com/office/officeart/2018/5/layout/IconCircleLabelList"/>
    <dgm:cxn modelId="{325B7CE7-A6DF-4EC0-9905-F55DDBF2F477}" type="presOf" srcId="{32635817-B234-4E4F-93C5-C52597F3E264}" destId="{A40F2C44-EDAD-4CCB-87DF-589AB577F066}" srcOrd="0" destOrd="0" presId="urn:microsoft.com/office/officeart/2018/5/layout/IconCircleLabelList"/>
    <dgm:cxn modelId="{5B412AF4-2893-458E-909C-B2AF8BE14E50}" type="presParOf" srcId="{F3BCD202-056A-4E35-81F0-65E2EACB2DDC}" destId="{001C866B-0AE3-4BA3-8B30-DB88F25CC6CA}" srcOrd="0" destOrd="0" presId="urn:microsoft.com/office/officeart/2018/5/layout/IconCircleLabelList"/>
    <dgm:cxn modelId="{5A5FE9C2-1A25-4F32-B778-591C513D156A}" type="presParOf" srcId="{001C866B-0AE3-4BA3-8B30-DB88F25CC6CA}" destId="{DC1A1A8A-1959-41FF-8ECC-7258978F7E05}" srcOrd="0" destOrd="0" presId="urn:microsoft.com/office/officeart/2018/5/layout/IconCircleLabelList"/>
    <dgm:cxn modelId="{34671C3E-BD18-4402-997C-499BBD7EC594}" type="presParOf" srcId="{001C866B-0AE3-4BA3-8B30-DB88F25CC6CA}" destId="{19B85151-D2DB-44A2-BD06-50BC3490D9B7}" srcOrd="1" destOrd="0" presId="urn:microsoft.com/office/officeart/2018/5/layout/IconCircleLabelList"/>
    <dgm:cxn modelId="{BA273D14-3B4B-42C7-BCA4-E3824F84CB32}" type="presParOf" srcId="{001C866B-0AE3-4BA3-8B30-DB88F25CC6CA}" destId="{DEB98351-E118-4DB6-9699-32E91EF445F8}" srcOrd="2" destOrd="0" presId="urn:microsoft.com/office/officeart/2018/5/layout/IconCircleLabelList"/>
    <dgm:cxn modelId="{A8E5CBD9-1E34-487C-BB77-76FDFF6E371B}" type="presParOf" srcId="{001C866B-0AE3-4BA3-8B30-DB88F25CC6CA}" destId="{64661D40-66A9-47FD-A507-D814BF9E493E}" srcOrd="3" destOrd="0" presId="urn:microsoft.com/office/officeart/2018/5/layout/IconCircleLabelList"/>
    <dgm:cxn modelId="{285CA7A8-4989-4308-B253-B5BA848002CB}" type="presParOf" srcId="{F3BCD202-056A-4E35-81F0-65E2EACB2DDC}" destId="{7C70CB81-46C6-4129-AD55-9DBCCA52FDDB}" srcOrd="1" destOrd="0" presId="urn:microsoft.com/office/officeart/2018/5/layout/IconCircleLabelList"/>
    <dgm:cxn modelId="{A113763B-C6CC-4022-B74C-FB5C3D099B42}" type="presParOf" srcId="{F3BCD202-056A-4E35-81F0-65E2EACB2DDC}" destId="{6E1EB83A-9E45-4738-AD2A-EEC72B55AAF9}" srcOrd="2" destOrd="0" presId="urn:microsoft.com/office/officeart/2018/5/layout/IconCircleLabelList"/>
    <dgm:cxn modelId="{20DA7934-9E36-4777-9212-175CC3B367E0}" type="presParOf" srcId="{6E1EB83A-9E45-4738-AD2A-EEC72B55AAF9}" destId="{9292A531-FE9A-46B9-BE57-B0FF0FA7E9F9}" srcOrd="0" destOrd="0" presId="urn:microsoft.com/office/officeart/2018/5/layout/IconCircleLabelList"/>
    <dgm:cxn modelId="{8844C4D0-A410-4EA0-9B12-1C7C922B22F7}" type="presParOf" srcId="{6E1EB83A-9E45-4738-AD2A-EEC72B55AAF9}" destId="{F057E1E7-AAF5-4ED6-85BB-780A2FF0E353}" srcOrd="1" destOrd="0" presId="urn:microsoft.com/office/officeart/2018/5/layout/IconCircleLabelList"/>
    <dgm:cxn modelId="{7492E418-3F06-4412-829B-A60FCCA2546C}" type="presParOf" srcId="{6E1EB83A-9E45-4738-AD2A-EEC72B55AAF9}" destId="{B02FE754-51CB-4DC8-B82A-5558A51BA3FD}" srcOrd="2" destOrd="0" presId="urn:microsoft.com/office/officeart/2018/5/layout/IconCircleLabelList"/>
    <dgm:cxn modelId="{42AF5B20-0791-456B-95DE-FC939B39499C}" type="presParOf" srcId="{6E1EB83A-9E45-4738-AD2A-EEC72B55AAF9}" destId="{E8AF5FD3-E36A-4E64-9186-3101E32741DD}" srcOrd="3" destOrd="0" presId="urn:microsoft.com/office/officeart/2018/5/layout/IconCircleLabelList"/>
    <dgm:cxn modelId="{7DDF2AE8-0BEB-4F10-B614-DD5E8D8C952C}" type="presParOf" srcId="{F3BCD202-056A-4E35-81F0-65E2EACB2DDC}" destId="{E58CF075-14AC-4A16-9E61-CABA4AB5629B}" srcOrd="3" destOrd="0" presId="urn:microsoft.com/office/officeart/2018/5/layout/IconCircleLabelList"/>
    <dgm:cxn modelId="{3EF0427C-F58C-4FCA-8292-F9574AD779F5}" type="presParOf" srcId="{F3BCD202-056A-4E35-81F0-65E2EACB2DDC}" destId="{9EC2AA53-CE25-49ED-B33D-7BE520EABC63}" srcOrd="4" destOrd="0" presId="urn:microsoft.com/office/officeart/2018/5/layout/IconCircleLabelList"/>
    <dgm:cxn modelId="{78C529C4-BB7F-416B-8D49-172BCE61FEF9}" type="presParOf" srcId="{9EC2AA53-CE25-49ED-B33D-7BE520EABC63}" destId="{DB2FF165-9381-4070-BC4C-D087E0DDD05E}" srcOrd="0" destOrd="0" presId="urn:microsoft.com/office/officeart/2018/5/layout/IconCircleLabelList"/>
    <dgm:cxn modelId="{339343D4-ECDD-493B-B93C-A5CC6CE07C18}" type="presParOf" srcId="{9EC2AA53-CE25-49ED-B33D-7BE520EABC63}" destId="{80D733E3-C035-4292-9873-B560A54D37B1}" srcOrd="1" destOrd="0" presId="urn:microsoft.com/office/officeart/2018/5/layout/IconCircleLabelList"/>
    <dgm:cxn modelId="{59502D9E-7EF2-487C-9B0D-D8D4B5B0725C}" type="presParOf" srcId="{9EC2AA53-CE25-49ED-B33D-7BE520EABC63}" destId="{5E21C4A1-55AD-430E-A7B2-8BACF3ABB378}" srcOrd="2" destOrd="0" presId="urn:microsoft.com/office/officeart/2018/5/layout/IconCircleLabelList"/>
    <dgm:cxn modelId="{70F454B0-14EC-41BB-A3DC-D488AA241C75}" type="presParOf" srcId="{9EC2AA53-CE25-49ED-B33D-7BE520EABC63}" destId="{A40F2C44-EDAD-4CCB-87DF-589AB577F06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E1A96F-07E9-4814-A5E4-6C8F88DD1BF3}" type="doc">
      <dgm:prSet loTypeId="urn:microsoft.com/office/officeart/2018/2/layout/IconLabelList" loCatId="icon" qsTypeId="urn:microsoft.com/office/officeart/2005/8/quickstyle/simple3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DCCA508-463C-4FC5-A015-ACE9A06D614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dirty="0"/>
            <a:t>Programming Python</a:t>
          </a:r>
        </a:p>
      </dgm:t>
    </dgm:pt>
    <dgm:pt modelId="{C96D4608-E500-4FBC-BE05-ABAE373E0AF1}" type="parTrans" cxnId="{D431A119-4DF7-47D6-B056-CEB054D42861}">
      <dgm:prSet/>
      <dgm:spPr/>
      <dgm:t>
        <a:bodyPr/>
        <a:lstStyle/>
        <a:p>
          <a:endParaRPr lang="en-US"/>
        </a:p>
      </dgm:t>
    </dgm:pt>
    <dgm:pt modelId="{4DB59D21-A357-42AB-9F45-3B78FF4353CC}" type="sibTrans" cxnId="{D431A119-4DF7-47D6-B056-CEB054D42861}">
      <dgm:prSet/>
      <dgm:spPr/>
      <dgm:t>
        <a:bodyPr/>
        <a:lstStyle/>
        <a:p>
          <a:endParaRPr lang="en-US"/>
        </a:p>
      </dgm:t>
    </dgm:pt>
    <dgm:pt modelId="{0D332455-1D4D-416A-82C2-0F479B7261AA}">
      <dgm:prSet custT="1"/>
      <dgm:spPr/>
      <dgm:t>
        <a:bodyPr/>
        <a:lstStyle/>
        <a:p>
          <a:pPr>
            <a:lnSpc>
              <a:spcPct val="100000"/>
            </a:lnSpc>
          </a:pPr>
          <a:endParaRPr lang="en-US" sz="2600" b="1"/>
        </a:p>
      </dgm:t>
    </dgm:pt>
    <dgm:pt modelId="{5FE98125-49F9-4466-B577-CA490D51EFBA}" type="parTrans" cxnId="{FB72201B-BF2E-448D-B514-C3A1189D0F92}">
      <dgm:prSet/>
      <dgm:spPr/>
      <dgm:t>
        <a:bodyPr/>
        <a:lstStyle/>
        <a:p>
          <a:endParaRPr lang="en-US"/>
        </a:p>
      </dgm:t>
    </dgm:pt>
    <dgm:pt modelId="{0E3965DC-3AC2-41A7-82FB-AE5C32DBE382}" type="sibTrans" cxnId="{FB72201B-BF2E-448D-B514-C3A1189D0F92}">
      <dgm:prSet/>
      <dgm:spPr/>
      <dgm:t>
        <a:bodyPr/>
        <a:lstStyle/>
        <a:p>
          <a:endParaRPr lang="en-US"/>
        </a:p>
      </dgm:t>
    </dgm:pt>
    <dgm:pt modelId="{DE8B1C3D-2A4E-44DC-8A9B-701D8D0D642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dirty="0"/>
            <a:t>Machine Learning Techniques: PL-LR, SVM, RF,KNR,GBR, MLP</a:t>
          </a:r>
        </a:p>
      </dgm:t>
    </dgm:pt>
    <dgm:pt modelId="{9D9BFDDD-3559-4C96-9613-21CD285E32E3}" type="parTrans" cxnId="{B0CB9DA0-5FA1-4D92-86E2-CF0179081BDE}">
      <dgm:prSet/>
      <dgm:spPr/>
      <dgm:t>
        <a:bodyPr/>
        <a:lstStyle/>
        <a:p>
          <a:endParaRPr lang="en-US"/>
        </a:p>
      </dgm:t>
    </dgm:pt>
    <dgm:pt modelId="{E448B1E4-0534-48F6-A142-536DF7110F80}" type="sibTrans" cxnId="{B0CB9DA0-5FA1-4D92-86E2-CF0179081BDE}">
      <dgm:prSet/>
      <dgm:spPr/>
      <dgm:t>
        <a:bodyPr/>
        <a:lstStyle/>
        <a:p>
          <a:endParaRPr lang="en-US"/>
        </a:p>
      </dgm:t>
    </dgm:pt>
    <dgm:pt modelId="{C1537D34-E1C0-4F39-9F73-E4631AA39CE5}" type="pres">
      <dgm:prSet presAssocID="{06E1A96F-07E9-4814-A5E4-6C8F88DD1BF3}" presName="root" presStyleCnt="0">
        <dgm:presLayoutVars>
          <dgm:dir/>
          <dgm:resizeHandles val="exact"/>
        </dgm:presLayoutVars>
      </dgm:prSet>
      <dgm:spPr/>
    </dgm:pt>
    <dgm:pt modelId="{97B0B8A1-9DB1-4B75-9711-3B32A5D58606}" type="pres">
      <dgm:prSet presAssocID="{3DCCA508-463C-4FC5-A015-ACE9A06D614F}" presName="compNode" presStyleCnt="0"/>
      <dgm:spPr/>
    </dgm:pt>
    <dgm:pt modelId="{E901DC02-94A1-4216-951F-4F2B387E896C}" type="pres">
      <dgm:prSet presAssocID="{3DCCA508-463C-4FC5-A015-ACE9A06D614F}" presName="iconRect" presStyleLbl="node1" presStyleIdx="0" presStyleCnt="3" custLinFactX="226828" custLinFactNeighborX="300000" custLinFactNeighborY="6632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08C4341-A5A7-41BE-9457-9A975F699291}" type="pres">
      <dgm:prSet presAssocID="{3DCCA508-463C-4FC5-A015-ACE9A06D614F}" presName="spaceRect" presStyleCnt="0"/>
      <dgm:spPr/>
    </dgm:pt>
    <dgm:pt modelId="{71EA6DB0-8888-4189-BE17-005306E502B2}" type="pres">
      <dgm:prSet presAssocID="{3DCCA508-463C-4FC5-A015-ACE9A06D614F}" presName="textRect" presStyleLbl="revTx" presStyleIdx="0" presStyleCnt="3" custLinFactNeighborX="-6747" custLinFactNeighborY="-48428">
        <dgm:presLayoutVars>
          <dgm:chMax val="1"/>
          <dgm:chPref val="1"/>
        </dgm:presLayoutVars>
      </dgm:prSet>
      <dgm:spPr/>
    </dgm:pt>
    <dgm:pt modelId="{4611ADED-B316-4F2B-A3D5-84350332CF31}" type="pres">
      <dgm:prSet presAssocID="{4DB59D21-A357-42AB-9F45-3B78FF4353CC}" presName="sibTrans" presStyleCnt="0"/>
      <dgm:spPr/>
    </dgm:pt>
    <dgm:pt modelId="{6C0EFB88-79FC-4671-9068-24CD7A8EDCC5}" type="pres">
      <dgm:prSet presAssocID="{0D332455-1D4D-416A-82C2-0F479B7261AA}" presName="compNode" presStyleCnt="0"/>
      <dgm:spPr/>
    </dgm:pt>
    <dgm:pt modelId="{2C310BF0-AEEF-4B29-AD12-A7DE3CE0FBA8}" type="pres">
      <dgm:prSet presAssocID="{0D332455-1D4D-416A-82C2-0F479B7261AA}" presName="iconRect" presStyleLbl="node1" presStyleIdx="1" presStyleCnt="3" custLinFactX="-111771" custLinFactNeighborX="-200000" custLinFactNeighborY="-4298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B15DB5FF-9D16-49BD-B1BB-F34F7304BFE8}" type="pres">
      <dgm:prSet presAssocID="{0D332455-1D4D-416A-82C2-0F479B7261AA}" presName="spaceRect" presStyleCnt="0"/>
      <dgm:spPr/>
    </dgm:pt>
    <dgm:pt modelId="{974FCA33-E10B-49A8-8E03-E95F657BC04B}" type="pres">
      <dgm:prSet presAssocID="{0D332455-1D4D-416A-82C2-0F479B7261AA}" presName="textRect" presStyleLbl="revTx" presStyleIdx="1" presStyleCnt="3">
        <dgm:presLayoutVars>
          <dgm:chMax val="1"/>
          <dgm:chPref val="1"/>
        </dgm:presLayoutVars>
      </dgm:prSet>
      <dgm:spPr/>
    </dgm:pt>
    <dgm:pt modelId="{50750C7C-21C1-4E39-B31C-59C70A522437}" type="pres">
      <dgm:prSet presAssocID="{0E3965DC-3AC2-41A7-82FB-AE5C32DBE382}" presName="sibTrans" presStyleCnt="0"/>
      <dgm:spPr/>
    </dgm:pt>
    <dgm:pt modelId="{72FEF02A-0A8A-4C31-9006-5B075FAA99CC}" type="pres">
      <dgm:prSet presAssocID="{DE8B1C3D-2A4E-44DC-8A9B-701D8D0D6425}" presName="compNode" presStyleCnt="0"/>
      <dgm:spPr/>
    </dgm:pt>
    <dgm:pt modelId="{6B5021B5-B0BE-494C-B37B-E5B458EF513A}" type="pres">
      <dgm:prSet presAssocID="{DE8B1C3D-2A4E-44DC-8A9B-701D8D0D6425}" presName="iconRect" presStyleLbl="node1" presStyleIdx="2" presStyleCnt="3" custLinFactX="-100000" custLinFactNeighborX="-154430" custLinFactNeighborY="3086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CA56EBE1-9AED-4A48-90C8-D2A631345532}" type="pres">
      <dgm:prSet presAssocID="{DE8B1C3D-2A4E-44DC-8A9B-701D8D0D6425}" presName="spaceRect" presStyleCnt="0"/>
      <dgm:spPr/>
    </dgm:pt>
    <dgm:pt modelId="{9DCF0D08-6825-4C0E-9547-187EE9802693}" type="pres">
      <dgm:prSet presAssocID="{DE8B1C3D-2A4E-44DC-8A9B-701D8D0D6425}" presName="textRect" presStyleLbl="revTx" presStyleIdx="2" presStyleCnt="3" custLinFactX="-10044" custLinFactNeighborX="-100000" custLinFactNeighborY="-15578">
        <dgm:presLayoutVars>
          <dgm:chMax val="1"/>
          <dgm:chPref val="1"/>
        </dgm:presLayoutVars>
      </dgm:prSet>
      <dgm:spPr/>
    </dgm:pt>
  </dgm:ptLst>
  <dgm:cxnLst>
    <dgm:cxn modelId="{B42E0110-460A-4388-A7A4-13CB0B2733C6}" type="presOf" srcId="{0D332455-1D4D-416A-82C2-0F479B7261AA}" destId="{974FCA33-E10B-49A8-8E03-E95F657BC04B}" srcOrd="0" destOrd="0" presId="urn:microsoft.com/office/officeart/2018/2/layout/IconLabelList"/>
    <dgm:cxn modelId="{D431A119-4DF7-47D6-B056-CEB054D42861}" srcId="{06E1A96F-07E9-4814-A5E4-6C8F88DD1BF3}" destId="{3DCCA508-463C-4FC5-A015-ACE9A06D614F}" srcOrd="0" destOrd="0" parTransId="{C96D4608-E500-4FBC-BE05-ABAE373E0AF1}" sibTransId="{4DB59D21-A357-42AB-9F45-3B78FF4353CC}"/>
    <dgm:cxn modelId="{776DB61A-B661-4F70-9598-DC889FC8C48A}" type="presOf" srcId="{DE8B1C3D-2A4E-44DC-8A9B-701D8D0D6425}" destId="{9DCF0D08-6825-4C0E-9547-187EE9802693}" srcOrd="0" destOrd="0" presId="urn:microsoft.com/office/officeart/2018/2/layout/IconLabelList"/>
    <dgm:cxn modelId="{FB72201B-BF2E-448D-B514-C3A1189D0F92}" srcId="{06E1A96F-07E9-4814-A5E4-6C8F88DD1BF3}" destId="{0D332455-1D4D-416A-82C2-0F479B7261AA}" srcOrd="1" destOrd="0" parTransId="{5FE98125-49F9-4466-B577-CA490D51EFBA}" sibTransId="{0E3965DC-3AC2-41A7-82FB-AE5C32DBE382}"/>
    <dgm:cxn modelId="{D80BFF86-4810-4FB1-9F2D-239E8EA675C5}" type="presOf" srcId="{3DCCA508-463C-4FC5-A015-ACE9A06D614F}" destId="{71EA6DB0-8888-4189-BE17-005306E502B2}" srcOrd="0" destOrd="0" presId="urn:microsoft.com/office/officeart/2018/2/layout/IconLabelList"/>
    <dgm:cxn modelId="{B0CB9DA0-5FA1-4D92-86E2-CF0179081BDE}" srcId="{06E1A96F-07E9-4814-A5E4-6C8F88DD1BF3}" destId="{DE8B1C3D-2A4E-44DC-8A9B-701D8D0D6425}" srcOrd="2" destOrd="0" parTransId="{9D9BFDDD-3559-4C96-9613-21CD285E32E3}" sibTransId="{E448B1E4-0534-48F6-A142-536DF7110F80}"/>
    <dgm:cxn modelId="{7F3A3BC7-D832-4C3E-9739-5A017D5B6E4D}" type="presOf" srcId="{06E1A96F-07E9-4814-A5E4-6C8F88DD1BF3}" destId="{C1537D34-E1C0-4F39-9F73-E4631AA39CE5}" srcOrd="0" destOrd="0" presId="urn:microsoft.com/office/officeart/2018/2/layout/IconLabelList"/>
    <dgm:cxn modelId="{F9577077-DA83-49C0-8880-BDE0A57A2004}" type="presParOf" srcId="{C1537D34-E1C0-4F39-9F73-E4631AA39CE5}" destId="{97B0B8A1-9DB1-4B75-9711-3B32A5D58606}" srcOrd="0" destOrd="0" presId="urn:microsoft.com/office/officeart/2018/2/layout/IconLabelList"/>
    <dgm:cxn modelId="{2B2D14A2-4E75-438B-97D1-178A5ABB470F}" type="presParOf" srcId="{97B0B8A1-9DB1-4B75-9711-3B32A5D58606}" destId="{E901DC02-94A1-4216-951F-4F2B387E896C}" srcOrd="0" destOrd="0" presId="urn:microsoft.com/office/officeart/2018/2/layout/IconLabelList"/>
    <dgm:cxn modelId="{815A5FAD-4305-4201-8090-02F65CAA9E3F}" type="presParOf" srcId="{97B0B8A1-9DB1-4B75-9711-3B32A5D58606}" destId="{E08C4341-A5A7-41BE-9457-9A975F699291}" srcOrd="1" destOrd="0" presId="urn:microsoft.com/office/officeart/2018/2/layout/IconLabelList"/>
    <dgm:cxn modelId="{7811B3C2-1A6A-47BC-864A-6374C5C42192}" type="presParOf" srcId="{97B0B8A1-9DB1-4B75-9711-3B32A5D58606}" destId="{71EA6DB0-8888-4189-BE17-005306E502B2}" srcOrd="2" destOrd="0" presId="urn:microsoft.com/office/officeart/2018/2/layout/IconLabelList"/>
    <dgm:cxn modelId="{067CA28E-F1EC-4CC7-915C-B8FDFC13498C}" type="presParOf" srcId="{C1537D34-E1C0-4F39-9F73-E4631AA39CE5}" destId="{4611ADED-B316-4F2B-A3D5-84350332CF31}" srcOrd="1" destOrd="0" presId="urn:microsoft.com/office/officeart/2018/2/layout/IconLabelList"/>
    <dgm:cxn modelId="{C81421CC-69AA-48D6-AE8F-51FEC245A094}" type="presParOf" srcId="{C1537D34-E1C0-4F39-9F73-E4631AA39CE5}" destId="{6C0EFB88-79FC-4671-9068-24CD7A8EDCC5}" srcOrd="2" destOrd="0" presId="urn:microsoft.com/office/officeart/2018/2/layout/IconLabelList"/>
    <dgm:cxn modelId="{6916513B-9AD9-42AB-951D-30ADAECB3577}" type="presParOf" srcId="{6C0EFB88-79FC-4671-9068-24CD7A8EDCC5}" destId="{2C310BF0-AEEF-4B29-AD12-A7DE3CE0FBA8}" srcOrd="0" destOrd="0" presId="urn:microsoft.com/office/officeart/2018/2/layout/IconLabelList"/>
    <dgm:cxn modelId="{36D0042D-BB5C-4650-8D47-DC4D43BFEDB2}" type="presParOf" srcId="{6C0EFB88-79FC-4671-9068-24CD7A8EDCC5}" destId="{B15DB5FF-9D16-49BD-B1BB-F34F7304BFE8}" srcOrd="1" destOrd="0" presId="urn:microsoft.com/office/officeart/2018/2/layout/IconLabelList"/>
    <dgm:cxn modelId="{168A3373-E9FA-42AB-8C32-ECE54BF92FFB}" type="presParOf" srcId="{6C0EFB88-79FC-4671-9068-24CD7A8EDCC5}" destId="{974FCA33-E10B-49A8-8E03-E95F657BC04B}" srcOrd="2" destOrd="0" presId="urn:microsoft.com/office/officeart/2018/2/layout/IconLabelList"/>
    <dgm:cxn modelId="{24698EC1-597A-450F-8416-574CDCAE7937}" type="presParOf" srcId="{C1537D34-E1C0-4F39-9F73-E4631AA39CE5}" destId="{50750C7C-21C1-4E39-B31C-59C70A522437}" srcOrd="3" destOrd="0" presId="urn:microsoft.com/office/officeart/2018/2/layout/IconLabelList"/>
    <dgm:cxn modelId="{1ADB002A-EAEE-4417-B20F-280F4A2749AE}" type="presParOf" srcId="{C1537D34-E1C0-4F39-9F73-E4631AA39CE5}" destId="{72FEF02A-0A8A-4C31-9006-5B075FAA99CC}" srcOrd="4" destOrd="0" presId="urn:microsoft.com/office/officeart/2018/2/layout/IconLabelList"/>
    <dgm:cxn modelId="{86896FA9-C673-4D49-91F3-0321E105610D}" type="presParOf" srcId="{72FEF02A-0A8A-4C31-9006-5B075FAA99CC}" destId="{6B5021B5-B0BE-494C-B37B-E5B458EF513A}" srcOrd="0" destOrd="0" presId="urn:microsoft.com/office/officeart/2018/2/layout/IconLabelList"/>
    <dgm:cxn modelId="{1A943DA2-75CD-4E12-965D-FBF0AE0E30A8}" type="presParOf" srcId="{72FEF02A-0A8A-4C31-9006-5B075FAA99CC}" destId="{CA56EBE1-9AED-4A48-90C8-D2A631345532}" srcOrd="1" destOrd="0" presId="urn:microsoft.com/office/officeart/2018/2/layout/IconLabelList"/>
    <dgm:cxn modelId="{2F1C50E8-BF11-4901-9D80-ECBD2768AE3D}" type="presParOf" srcId="{72FEF02A-0A8A-4C31-9006-5B075FAA99CC}" destId="{9DCF0D08-6825-4C0E-9547-187EE980269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1A1A8A-1959-41FF-8ECC-7258978F7E05}">
      <dsp:nvSpPr>
        <dsp:cNvPr id="0" name=""/>
        <dsp:cNvSpPr/>
      </dsp:nvSpPr>
      <dsp:spPr>
        <a:xfrm>
          <a:off x="443299" y="831741"/>
          <a:ext cx="1303875" cy="13038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B85151-D2DB-44A2-BD06-50BC3490D9B7}">
      <dsp:nvSpPr>
        <dsp:cNvPr id="0" name=""/>
        <dsp:cNvSpPr/>
      </dsp:nvSpPr>
      <dsp:spPr>
        <a:xfrm>
          <a:off x="721174" y="1109616"/>
          <a:ext cx="748125" cy="748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661D40-66A9-47FD-A507-D814BF9E493E}">
      <dsp:nvSpPr>
        <dsp:cNvPr id="0" name=""/>
        <dsp:cNvSpPr/>
      </dsp:nvSpPr>
      <dsp:spPr>
        <a:xfrm>
          <a:off x="26487" y="2541741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 dirty="0"/>
            <a:t>Improved Public Health Approaches</a:t>
          </a:r>
          <a:endParaRPr lang="en-US" sz="1800" kern="1200" dirty="0"/>
        </a:p>
      </dsp:txBody>
      <dsp:txXfrm>
        <a:off x="26487" y="2541741"/>
        <a:ext cx="2137500" cy="720000"/>
      </dsp:txXfrm>
    </dsp:sp>
    <dsp:sp modelId="{9292A531-FE9A-46B9-BE57-B0FF0FA7E9F9}">
      <dsp:nvSpPr>
        <dsp:cNvPr id="0" name=""/>
        <dsp:cNvSpPr/>
      </dsp:nvSpPr>
      <dsp:spPr>
        <a:xfrm>
          <a:off x="2954862" y="831741"/>
          <a:ext cx="1303875" cy="13038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57E1E7-AAF5-4ED6-85BB-780A2FF0E353}">
      <dsp:nvSpPr>
        <dsp:cNvPr id="0" name=""/>
        <dsp:cNvSpPr/>
      </dsp:nvSpPr>
      <dsp:spPr>
        <a:xfrm>
          <a:off x="3232737" y="1109616"/>
          <a:ext cx="748125" cy="748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AF5FD3-E36A-4E64-9186-3101E32741DD}">
      <dsp:nvSpPr>
        <dsp:cNvPr id="0" name=""/>
        <dsp:cNvSpPr/>
      </dsp:nvSpPr>
      <dsp:spPr>
        <a:xfrm>
          <a:off x="2538049" y="2541741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1800" kern="1200" dirty="0"/>
        </a:p>
      </dsp:txBody>
      <dsp:txXfrm>
        <a:off x="2538049" y="2541741"/>
        <a:ext cx="2137500" cy="720000"/>
      </dsp:txXfrm>
    </dsp:sp>
    <dsp:sp modelId="{DB2FF165-9381-4070-BC4C-D087E0DDD05E}">
      <dsp:nvSpPr>
        <dsp:cNvPr id="0" name=""/>
        <dsp:cNvSpPr/>
      </dsp:nvSpPr>
      <dsp:spPr>
        <a:xfrm>
          <a:off x="5466424" y="831741"/>
          <a:ext cx="1303875" cy="130387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D733E3-C035-4292-9873-B560A54D37B1}">
      <dsp:nvSpPr>
        <dsp:cNvPr id="0" name=""/>
        <dsp:cNvSpPr/>
      </dsp:nvSpPr>
      <dsp:spPr>
        <a:xfrm>
          <a:off x="5744299" y="1109616"/>
          <a:ext cx="748125" cy="748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0F2C44-EDAD-4CCB-87DF-589AB577F066}">
      <dsp:nvSpPr>
        <dsp:cNvPr id="0" name=""/>
        <dsp:cNvSpPr/>
      </dsp:nvSpPr>
      <dsp:spPr>
        <a:xfrm>
          <a:off x="5049612" y="2541741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1800" kern="1200" dirty="0"/>
        </a:p>
      </dsp:txBody>
      <dsp:txXfrm>
        <a:off x="5049612" y="2541741"/>
        <a:ext cx="2137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01DC02-94A1-4216-951F-4F2B387E896C}">
      <dsp:nvSpPr>
        <dsp:cNvPr id="0" name=""/>
        <dsp:cNvSpPr/>
      </dsp:nvSpPr>
      <dsp:spPr>
        <a:xfrm>
          <a:off x="5853444" y="1061166"/>
          <a:ext cx="970830" cy="970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1EA6DB0-8888-4189-BE17-005306E502B2}">
      <dsp:nvSpPr>
        <dsp:cNvPr id="0" name=""/>
        <dsp:cNvSpPr/>
      </dsp:nvSpPr>
      <dsp:spPr>
        <a:xfrm>
          <a:off x="0" y="894687"/>
          <a:ext cx="2157400" cy="216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Programming Python</a:t>
          </a:r>
        </a:p>
      </dsp:txBody>
      <dsp:txXfrm>
        <a:off x="0" y="894687"/>
        <a:ext cx="2157400" cy="2160000"/>
      </dsp:txXfrm>
    </dsp:sp>
    <dsp:sp modelId="{2C310BF0-AEEF-4B29-AD12-A7DE3CE0FBA8}">
      <dsp:nvSpPr>
        <dsp:cNvPr id="0" name=""/>
        <dsp:cNvSpPr/>
      </dsp:nvSpPr>
      <dsp:spPr>
        <a:xfrm>
          <a:off x="247018" y="0"/>
          <a:ext cx="970830" cy="970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74FCA33-E10B-49A8-8E03-E95F657BC04B}">
      <dsp:nvSpPr>
        <dsp:cNvPr id="0" name=""/>
        <dsp:cNvSpPr/>
      </dsp:nvSpPr>
      <dsp:spPr>
        <a:xfrm>
          <a:off x="2680500" y="1940732"/>
          <a:ext cx="2157400" cy="216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b="1" kern="1200"/>
        </a:p>
      </dsp:txBody>
      <dsp:txXfrm>
        <a:off x="2680500" y="1940732"/>
        <a:ext cx="2157400" cy="2160000"/>
      </dsp:txXfrm>
    </dsp:sp>
    <dsp:sp modelId="{6B5021B5-B0BE-494C-B37B-E5B458EF513A}">
      <dsp:nvSpPr>
        <dsp:cNvPr id="0" name=""/>
        <dsp:cNvSpPr/>
      </dsp:nvSpPr>
      <dsp:spPr>
        <a:xfrm>
          <a:off x="3338647" y="716949"/>
          <a:ext cx="970830" cy="970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DCF0D08-6825-4C0E-9547-187EE9802693}">
      <dsp:nvSpPr>
        <dsp:cNvPr id="0" name=""/>
        <dsp:cNvSpPr/>
      </dsp:nvSpPr>
      <dsp:spPr>
        <a:xfrm>
          <a:off x="2841356" y="1604247"/>
          <a:ext cx="2157400" cy="216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Machine Learning Techniques: PL-LR, SVM, RF,KNR,GBR, MLP</a:t>
          </a:r>
        </a:p>
      </dsp:txBody>
      <dsp:txXfrm>
        <a:off x="2841356" y="1604247"/>
        <a:ext cx="2157400" cy="216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835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 advTm="60000"/>
    </mc:Choice>
    <mc:Fallback xmlns="">
      <p:transition spd="slow" advTm="6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1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 advTm="60000"/>
    </mc:Choice>
    <mc:Fallback xmlns="">
      <p:transition spd="slow" advTm="6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263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 advTm="60000"/>
    </mc:Choice>
    <mc:Fallback xmlns="">
      <p:transition spd="slow" advTm="60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3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 advTm="60000"/>
    </mc:Choice>
    <mc:Fallback xmlns="">
      <p:transition spd="slow" advTm="60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002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 advTm="60000"/>
    </mc:Choice>
    <mc:Fallback xmlns="">
      <p:transition spd="slow" advTm="60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3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 advTm="60000"/>
    </mc:Choice>
    <mc:Fallback xmlns="">
      <p:transition spd="slow" advTm="60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2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 advTm="60000"/>
    </mc:Choice>
    <mc:Fallback xmlns="">
      <p:transition spd="slow" advTm="60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44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 advTm="60000"/>
    </mc:Choice>
    <mc:Fallback xmlns="">
      <p:transition spd="slow" advTm="6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2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 advTm="60000"/>
    </mc:Choice>
    <mc:Fallback xmlns="">
      <p:transition spd="slow" advTm="6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60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 advTm="60000"/>
    </mc:Choice>
    <mc:Fallback xmlns="">
      <p:transition spd="slow" advTm="6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5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 advTm="60000"/>
    </mc:Choice>
    <mc:Fallback xmlns="">
      <p:transition spd="slow" advTm="6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0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 advTm="60000"/>
    </mc:Choice>
    <mc:Fallback xmlns="">
      <p:transition spd="slow" advTm="6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7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 advTm="60000"/>
    </mc:Choice>
    <mc:Fallback xmlns="">
      <p:transition spd="slow" advTm="6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1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 advTm="60000"/>
    </mc:Choice>
    <mc:Fallback xmlns="">
      <p:transition spd="slow" advTm="6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5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 advTm="60000"/>
    </mc:Choice>
    <mc:Fallback xmlns="">
      <p:transition spd="slow" advTm="6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25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 advTm="60000"/>
    </mc:Choice>
    <mc:Fallback xmlns="">
      <p:transition spd="slow" advTm="6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693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mc:AlternateContent xmlns:mc="http://schemas.openxmlformats.org/markup-compatibility/2006" xmlns:p14="http://schemas.microsoft.com/office/powerpoint/2010/main">
    <mc:Choice Requires="p14">
      <p:transition spd="slow" p14:dur="60000" advTm="60000"/>
    </mc:Choice>
    <mc:Fallback xmlns="">
      <p:transition spd="slow" advTm="60000"/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1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4" name="Rectangle 243">
            <a:extLst>
              <a:ext uri="{FF2B5EF4-FFF2-40B4-BE49-F238E27FC236}">
                <a16:creationId xmlns:a16="http://schemas.microsoft.com/office/drawing/2014/main" id="{F9CBB306-8362-4E9F-8E8F-724CB89A5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999" y="609600"/>
            <a:ext cx="3913153" cy="1320800"/>
          </a:xfrm>
        </p:spPr>
        <p:txBody>
          <a:bodyPr>
            <a:normAutofit/>
          </a:bodyPr>
          <a:lstStyle/>
          <a:p>
            <a:r>
              <a:rPr lang="en-US" b="1" dirty="0"/>
              <a:t> 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246" name="Isosceles Triangle 8">
            <a:extLst>
              <a:ext uri="{FF2B5EF4-FFF2-40B4-BE49-F238E27FC236}">
                <a16:creationId xmlns:a16="http://schemas.microsoft.com/office/drawing/2014/main" id="{F19F8C88-9B7E-4596-8D09-DF90F41CA9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357491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3F2DB764-52ED-F453-E71E-99FC2D846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" y="950133"/>
            <a:ext cx="4848480" cy="304793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200" b="1" dirty="0">
                <a:solidFill>
                  <a:schemeClr val="accent5">
                    <a:lumMod val="50000"/>
                  </a:schemeClr>
                </a:solidFill>
              </a:rPr>
              <a:t>Predicting COVID-19 Mortality Using Machine Learning and Regression Analysis Based on Multiple Health-Related Factors</a:t>
            </a:r>
            <a:br>
              <a:rPr lang="en-US" b="1" dirty="0"/>
            </a:br>
            <a:endParaRPr lang="en-US" dirty="0"/>
          </a:p>
        </p:txBody>
      </p:sp>
      <p:pic>
        <p:nvPicPr>
          <p:cNvPr id="8" name="Picture 7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40BA4A6E-EC06-4228-CFE4-E769B626C7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79" r="2" b="3297"/>
          <a:stretch/>
        </p:blipFill>
        <p:spPr>
          <a:xfrm>
            <a:off x="4662889" y="10"/>
            <a:ext cx="4418769" cy="2285990"/>
          </a:xfrm>
          <a:custGeom>
            <a:avLst/>
            <a:gdLst/>
            <a:ahLst/>
            <a:cxnLst/>
            <a:rect l="l" t="t" r="r" b="b"/>
            <a:pathLst>
              <a:path w="6304947" h="2286000">
                <a:moveTo>
                  <a:pt x="0" y="0"/>
                </a:moveTo>
                <a:lnTo>
                  <a:pt x="6304947" y="0"/>
                </a:lnTo>
                <a:lnTo>
                  <a:pt x="6304947" y="2286000"/>
                </a:lnTo>
                <a:lnTo>
                  <a:pt x="720670" y="2286000"/>
                </a:lnTo>
                <a:close/>
              </a:path>
            </a:pathLst>
          </a:custGeom>
        </p:spPr>
      </p:pic>
      <p:sp>
        <p:nvSpPr>
          <p:cNvPr id="248" name="Isosceles Triangle 247">
            <a:extLst>
              <a:ext uri="{FF2B5EF4-FFF2-40B4-BE49-F238E27FC236}">
                <a16:creationId xmlns:a16="http://schemas.microsoft.com/office/drawing/2014/main" id="{CDFCE3EB-D8EE-4ECA-9D06-6979FD355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336549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8" name="Picture 17" descr="A hand holding a tray with a cigarette and a glass of alcohol&#10;&#10;Description automatically generated">
            <a:extLst>
              <a:ext uri="{FF2B5EF4-FFF2-40B4-BE49-F238E27FC236}">
                <a16:creationId xmlns:a16="http://schemas.microsoft.com/office/drawing/2014/main" id="{E1AC3D52-7A52-EDFD-E1F4-528C426B1D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863" r="5" b="522"/>
          <a:stretch/>
        </p:blipFill>
        <p:spPr>
          <a:xfrm>
            <a:off x="5150405" y="2286000"/>
            <a:ext cx="3991212" cy="2286000"/>
          </a:xfrm>
          <a:custGeom>
            <a:avLst/>
            <a:gdLst/>
            <a:ahLst/>
            <a:cxnLst/>
            <a:rect l="l" t="t" r="r" b="b"/>
            <a:pathLst>
              <a:path w="5584275" h="2286000">
                <a:moveTo>
                  <a:pt x="0" y="0"/>
                </a:moveTo>
                <a:lnTo>
                  <a:pt x="5584275" y="0"/>
                </a:lnTo>
                <a:lnTo>
                  <a:pt x="5584275" y="2286000"/>
                </a:lnTo>
                <a:lnTo>
                  <a:pt x="626046" y="2286000"/>
                </a:lnTo>
                <a:lnTo>
                  <a:pt x="692258" y="2195876"/>
                </a:lnTo>
                <a:close/>
              </a:path>
            </a:pathLst>
          </a:custGeom>
        </p:spPr>
      </p:pic>
      <p:pic>
        <p:nvPicPr>
          <p:cNvPr id="6" name="Picture 5" descr="A group of food on a table&#10;&#10;Description automatically generated">
            <a:extLst>
              <a:ext uri="{FF2B5EF4-FFF2-40B4-BE49-F238E27FC236}">
                <a16:creationId xmlns:a16="http://schemas.microsoft.com/office/drawing/2014/main" id="{D2A57CAF-5793-75DF-2EA4-26D27743C5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" b="23186"/>
          <a:stretch/>
        </p:blipFill>
        <p:spPr>
          <a:xfrm>
            <a:off x="4421152" y="4572000"/>
            <a:ext cx="4722848" cy="2286000"/>
          </a:xfrm>
          <a:custGeom>
            <a:avLst/>
            <a:gdLst/>
            <a:ahLst/>
            <a:cxnLst/>
            <a:rect l="l" t="t" r="r" b="b"/>
            <a:pathLst>
              <a:path w="6640888" h="2286000">
                <a:moveTo>
                  <a:pt x="1679482" y="0"/>
                </a:moveTo>
                <a:lnTo>
                  <a:pt x="6640888" y="0"/>
                </a:lnTo>
                <a:lnTo>
                  <a:pt x="6640888" y="2286000"/>
                </a:lnTo>
                <a:lnTo>
                  <a:pt x="0" y="2286000"/>
                </a:lnTo>
                <a:close/>
              </a:path>
            </a:pathLst>
          </a:custGeom>
        </p:spPr>
      </p:pic>
      <p:sp>
        <p:nvSpPr>
          <p:cNvPr id="250" name="Freeform: Shape 249">
            <a:extLst>
              <a:ext uri="{FF2B5EF4-FFF2-40B4-BE49-F238E27FC236}">
                <a16:creationId xmlns:a16="http://schemas.microsoft.com/office/drawing/2014/main" id="{F80DA0B5-A290-4512-A78A-252BC4829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3152" y="0"/>
            <a:ext cx="1414946" cy="6858000"/>
          </a:xfrm>
          <a:custGeom>
            <a:avLst/>
            <a:gdLst>
              <a:gd name="connsiteX0" fmla="*/ 332766 w 1886594"/>
              <a:gd name="connsiteY0" fmla="*/ 0 h 6858000"/>
              <a:gd name="connsiteX1" fmla="*/ 473666 w 1886594"/>
              <a:gd name="connsiteY1" fmla="*/ 0 h 6858000"/>
              <a:gd name="connsiteX2" fmla="*/ 1886594 w 1886594"/>
              <a:gd name="connsiteY2" fmla="*/ 4481876 h 6858000"/>
              <a:gd name="connsiteX3" fmla="*/ 140900 w 1886594"/>
              <a:gd name="connsiteY3" fmla="*/ 6858000 h 6858000"/>
              <a:gd name="connsiteX4" fmla="*/ 0 w 1886594"/>
              <a:gd name="connsiteY4" fmla="*/ 6858000 h 6858000"/>
              <a:gd name="connsiteX5" fmla="*/ 1745694 w 1886594"/>
              <a:gd name="connsiteY5" fmla="*/ 44818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86594" h="6858000">
                <a:moveTo>
                  <a:pt x="332766" y="0"/>
                </a:moveTo>
                <a:lnTo>
                  <a:pt x="473666" y="0"/>
                </a:lnTo>
                <a:lnTo>
                  <a:pt x="1886594" y="4481876"/>
                </a:lnTo>
                <a:lnTo>
                  <a:pt x="140900" y="6858000"/>
                </a:lnTo>
                <a:lnTo>
                  <a:pt x="0" y="6858000"/>
                </a:lnTo>
                <a:lnTo>
                  <a:pt x="1745694" y="448187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2" name="Rectangle 29">
            <a:extLst>
              <a:ext uri="{FF2B5EF4-FFF2-40B4-BE49-F238E27FC236}">
                <a16:creationId xmlns:a16="http://schemas.microsoft.com/office/drawing/2014/main" id="{2C020F0B-C1D1-4E35-8674-2F6D2EB48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4249" y="-8467"/>
            <a:ext cx="937369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4" name="Isosceles Triangle 253">
            <a:extLst>
              <a:ext uri="{FF2B5EF4-FFF2-40B4-BE49-F238E27FC236}">
                <a16:creationId xmlns:a16="http://schemas.microsoft.com/office/drawing/2014/main" id="{45A9F879-5728-4241-84BE-EBFBB9D63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78749" y="3589867"/>
            <a:ext cx="136286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72424A02-0F86-4C43-9C35-0E2266515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28259" y="0"/>
            <a:ext cx="9144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375B55B4-9E05-4924-946C-92CE670DF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68950" y="3681413"/>
            <a:ext cx="357266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0" name="Rectangle 23">
            <a:extLst>
              <a:ext uri="{FF2B5EF4-FFF2-40B4-BE49-F238E27FC236}">
                <a16:creationId xmlns:a16="http://schemas.microsoft.com/office/drawing/2014/main" id="{0F30D126-B32B-40C9-84A3-C2FAD3B515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107" y="-8467"/>
            <a:ext cx="2255511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9B54B7B-1559-E9E2-44B1-546EB1B1D042}"/>
              </a:ext>
            </a:extLst>
          </p:cNvPr>
          <p:cNvSpPr txBox="1"/>
          <p:nvPr/>
        </p:nvSpPr>
        <p:spPr>
          <a:xfrm>
            <a:off x="-53577" y="3731216"/>
            <a:ext cx="5073187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Supervisor</a:t>
            </a:r>
          </a:p>
          <a:p>
            <a:pPr algn="ctr"/>
            <a:r>
              <a:rPr lang="en-US" sz="2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Dr. Alma Raha</a:t>
            </a:r>
          </a:p>
          <a:p>
            <a:pPr algn="ctr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600" b="1" dirty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Student </a:t>
            </a:r>
          </a:p>
          <a:p>
            <a:pPr algn="ctr"/>
            <a:r>
              <a:rPr lang="en-US" sz="2600" dirty="0">
                <a:solidFill>
                  <a:srgbClr val="0D0D0D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Abdullah Sharaf 2139533</a:t>
            </a:r>
          </a:p>
          <a:p>
            <a:br>
              <a:rPr lang="en-US" sz="2800" b="1" dirty="0"/>
            </a:b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 advTm="60000"/>
    </mc:Choice>
    <mc:Fallback xmlns="">
      <p:transition spd="slow" advTm="6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and white box with black text&#10;&#10;Description automatically generated">
            <a:extLst>
              <a:ext uri="{FF2B5EF4-FFF2-40B4-BE49-F238E27FC236}">
                <a16:creationId xmlns:a16="http://schemas.microsoft.com/office/drawing/2014/main" id="{CF860101-E245-4BAA-965E-30EE84DB8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587" y="3268392"/>
            <a:ext cx="7890816" cy="28625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0D3A5F-1A6D-3D52-CA07-58C043F12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87" y="266259"/>
            <a:ext cx="7890816" cy="27167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4956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 advTm="60000"/>
    </mc:Choice>
    <mc:Fallback xmlns="">
      <p:transition spd="slow" advTm="60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AD113A1-424C-556B-A585-4BCFC84F58E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211"/>
          <a:stretch/>
        </p:blipFill>
        <p:spPr>
          <a:xfrm>
            <a:off x="412230" y="445957"/>
            <a:ext cx="8319540" cy="59660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A list of food items&#10;&#10;Description automatically generated">
            <a:extLst>
              <a:ext uri="{FF2B5EF4-FFF2-40B4-BE49-F238E27FC236}">
                <a16:creationId xmlns:a16="http://schemas.microsoft.com/office/drawing/2014/main" id="{BEFAA4D6-A560-154A-2C51-EC3BB0BFD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230" y="2476875"/>
            <a:ext cx="3477718" cy="357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40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 advTm="60000"/>
    </mc:Choice>
    <mc:Fallback xmlns="">
      <p:transition spd="slow" advTm="60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3E8A8DB-EE91-5F50-677C-1B6C70FEBA0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309"/>
          <a:stretch/>
        </p:blipFill>
        <p:spPr>
          <a:xfrm>
            <a:off x="846326" y="841829"/>
            <a:ext cx="7603987" cy="4862285"/>
          </a:xfrm>
          <a:prstGeom prst="rect">
            <a:avLst/>
          </a:prstGeom>
        </p:spPr>
      </p:pic>
      <p:pic>
        <p:nvPicPr>
          <p:cNvPr id="7" name="Picture 6" descr="A blue and orange list with white text&#10;&#10;Description automatically generated">
            <a:extLst>
              <a:ext uri="{FF2B5EF4-FFF2-40B4-BE49-F238E27FC236}">
                <a16:creationId xmlns:a16="http://schemas.microsoft.com/office/drawing/2014/main" id="{1683B49E-CD19-0AE8-3DF8-ED1825DE1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571" y="2747606"/>
            <a:ext cx="2663521" cy="308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99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 advTm="60000"/>
    </mc:Choice>
    <mc:Fallback xmlns="">
      <p:transition spd="slow" advTm="60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BF12AF2-D3F4-3E3B-1154-93257ABEED19}"/>
              </a:ext>
            </a:extLst>
          </p:cNvPr>
          <p:cNvSpPr txBox="1"/>
          <p:nvPr/>
        </p:nvSpPr>
        <p:spPr>
          <a:xfrm>
            <a:off x="3730752" y="1265314"/>
            <a:ext cx="3224750" cy="32491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54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Lifestyle And Health</a:t>
            </a:r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380" y="1270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3" name="Content Placeholder 12" descr="Yoga with solid fill">
            <a:extLst>
              <a:ext uri="{FF2B5EF4-FFF2-40B4-BE49-F238E27FC236}">
                <a16:creationId xmlns:a16="http://schemas.microsoft.com/office/drawing/2014/main" id="{DAEAABA3-43F4-7A51-2D10-F3521491814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6453" y="2020850"/>
            <a:ext cx="2824269" cy="282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40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 advTm="60000"/>
    </mc:Choice>
    <mc:Fallback xmlns="">
      <p:transition spd="slow" advTm="60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red and blue squares&#10;&#10;Description automatically generated">
            <a:extLst>
              <a:ext uri="{FF2B5EF4-FFF2-40B4-BE49-F238E27FC236}">
                <a16:creationId xmlns:a16="http://schemas.microsoft.com/office/drawing/2014/main" id="{85C79B2F-9747-1A22-BEDB-0B6F1DCEB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55" y="525293"/>
            <a:ext cx="8570690" cy="58074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0535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 advTm="60000"/>
    </mc:Choice>
    <mc:Fallback xmlns="">
      <p:transition spd="slow" advTm="60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disease&#10;&#10;Description automatically generated with medium confidence">
            <a:extLst>
              <a:ext uri="{FF2B5EF4-FFF2-40B4-BE49-F238E27FC236}">
                <a16:creationId xmlns:a16="http://schemas.microsoft.com/office/drawing/2014/main" id="{F11A0FB9-89E2-EBF1-999A-1B14F9BE7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73" y="112639"/>
            <a:ext cx="7665497" cy="66327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0843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 advTm="60000"/>
    </mc:Choice>
    <mc:Fallback xmlns="">
      <p:transition spd="slow" advTm="60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table with numbers and a black line&#10;&#10;Description automatically generated with medium confidence">
            <a:extLst>
              <a:ext uri="{FF2B5EF4-FFF2-40B4-BE49-F238E27FC236}">
                <a16:creationId xmlns:a16="http://schemas.microsoft.com/office/drawing/2014/main" id="{8D757758-8F89-2A35-40E2-F37A1AF0C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04" y="3882454"/>
            <a:ext cx="7555041" cy="26542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7D1F413-2338-A61D-0FFD-C737DC059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05" y="537200"/>
            <a:ext cx="7555041" cy="28723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6106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 advTm="60000"/>
    </mc:Choice>
    <mc:Fallback xmlns="">
      <p:transition spd="slow" advTm="60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D3B47E0-36E5-A1CB-F353-9A47EE3D13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303"/>
          <a:stretch/>
        </p:blipFill>
        <p:spPr>
          <a:xfrm>
            <a:off x="629587" y="577120"/>
            <a:ext cx="7645366" cy="55688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A blue and orange text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DBC34E64-9EAF-1648-DAE4-99B1D3D0C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87" y="2934756"/>
            <a:ext cx="3268238" cy="321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798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 advTm="60000"/>
    </mc:Choice>
    <mc:Fallback xmlns="">
      <p:transition spd="slow" advTm="60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4DD52BF-2CB0-D644-B792-10422845CF1B}"/>
              </a:ext>
            </a:extLst>
          </p:cNvPr>
          <p:cNvSpPr txBox="1"/>
          <p:nvPr/>
        </p:nvSpPr>
        <p:spPr>
          <a:xfrm>
            <a:off x="1130300" y="1578133"/>
            <a:ext cx="3251601" cy="28755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54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demographics</a:t>
            </a:r>
          </a:p>
        </p:txBody>
      </p:sp>
      <p:pic>
        <p:nvPicPr>
          <p:cNvPr id="3" name="Graphic 2" descr="Universal access with solid fill">
            <a:extLst>
              <a:ext uri="{FF2B5EF4-FFF2-40B4-BE49-F238E27FC236}">
                <a16:creationId xmlns:a16="http://schemas.microsoft.com/office/drawing/2014/main" id="{90336B34-69B4-AC83-F1EF-531A782AF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1998" y="2334119"/>
            <a:ext cx="2460460" cy="246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42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 advTm="60000"/>
    </mc:Choice>
    <mc:Fallback xmlns="">
      <p:transition spd="slow" advTm="60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bar graph&#10;&#10;Description automatically generated with medium confidence">
            <a:extLst>
              <a:ext uri="{FF2B5EF4-FFF2-40B4-BE49-F238E27FC236}">
                <a16:creationId xmlns:a16="http://schemas.microsoft.com/office/drawing/2014/main" id="{C2D41DC3-C97D-D1F1-1F6C-B2BFC6193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75" y="442061"/>
            <a:ext cx="7749915" cy="55660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463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 advTm="60000"/>
    </mc:Choice>
    <mc:Fallback xmlns="">
      <p:transition spd="slow" advTm="6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DB01B-1F4D-2350-58B1-D58E8C35A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7171" y="609600"/>
            <a:ext cx="4818330" cy="1320800"/>
          </a:xfrm>
        </p:spPr>
        <p:txBody>
          <a:bodyPr>
            <a:normAutofit/>
          </a:bodyPr>
          <a:lstStyle/>
          <a:p>
            <a:r>
              <a:rPr lang="en-US"/>
              <a:t>Problem Description</a:t>
            </a:r>
          </a:p>
        </p:txBody>
      </p:sp>
      <p:pic>
        <p:nvPicPr>
          <p:cNvPr id="16" name="Picture 15" descr="An illustration of the global population">
            <a:extLst>
              <a:ext uri="{FF2B5EF4-FFF2-40B4-BE49-F238E27FC236}">
                <a16:creationId xmlns:a16="http://schemas.microsoft.com/office/drawing/2014/main" id="{D4177829-73EB-C5D5-2A46-834B4F036C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526" r="38679" b="-1"/>
          <a:stretch/>
        </p:blipFill>
        <p:spPr>
          <a:xfrm>
            <a:off x="20" y="10"/>
            <a:ext cx="2050522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357491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8783B-3715-C6D0-84B4-2462B07A9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0542" y="1381101"/>
            <a:ext cx="4818330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The COVID-19 pandemic  has severely impacted over </a:t>
            </a:r>
            <a:r>
              <a:rPr lang="en-US" sz="2400" dirty="0">
                <a:solidFill>
                  <a:srgbClr val="00B0F0"/>
                </a:solidFill>
              </a:rPr>
              <a:t>200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F0"/>
                </a:solidFill>
              </a:rPr>
              <a:t>countries</a:t>
            </a:r>
            <a:r>
              <a:rPr lang="en-US" sz="2400" dirty="0"/>
              <a:t>, COVID-19 has evolved into a major healthcare industry concern as well as a public health emergency. The World Health Organization estimates that COVID-19 has caused over </a:t>
            </a:r>
            <a:r>
              <a:rPr lang="en-US" sz="2400" dirty="0">
                <a:solidFill>
                  <a:srgbClr val="00B0F0"/>
                </a:solidFill>
              </a:rPr>
              <a:t>7 million deaths</a:t>
            </a:r>
            <a:r>
              <a:rPr lang="en-US" sz="2400" dirty="0"/>
              <a:t>, or about </a:t>
            </a:r>
            <a:r>
              <a:rPr lang="en-US" sz="2400" dirty="0">
                <a:solidFill>
                  <a:srgbClr val="00B0F0"/>
                </a:solidFill>
              </a:rPr>
              <a:t>0.09% </a:t>
            </a:r>
            <a:r>
              <a:rPr lang="en-US" sz="2400" dirty="0"/>
              <a:t>of the </a:t>
            </a:r>
            <a:r>
              <a:rPr lang="en-US" sz="2400" dirty="0">
                <a:solidFill>
                  <a:srgbClr val="00B0F0"/>
                </a:solidFill>
              </a:rPr>
              <a:t>8 billion </a:t>
            </a:r>
            <a:r>
              <a:rPr lang="en-US" sz="2400" dirty="0"/>
              <a:t>global population, so stressing the extreme damage the epidemic has done on human life. </a:t>
            </a:r>
          </a:p>
        </p:txBody>
      </p:sp>
    </p:spTree>
    <p:extLst>
      <p:ext uri="{BB962C8B-B14F-4D97-AF65-F5344CB8AC3E}">
        <p14:creationId xmlns:p14="http://schemas.microsoft.com/office/powerpoint/2010/main" val="413520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 advTm="60000"/>
    </mc:Choice>
    <mc:Fallback xmlns="">
      <p:transition spd="slow" advTm="60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map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5585FACC-1BCC-A4CE-C30B-0C6DA6C58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666" y="274771"/>
            <a:ext cx="8004747" cy="63084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7327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 advTm="60000"/>
    </mc:Choice>
    <mc:Fallback xmlns="">
      <p:transition spd="slow" advTm="60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table of numbers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E1A94A12-F6DB-BDE6-A65E-498A1601C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75" y="3654666"/>
            <a:ext cx="7213982" cy="24299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AC9FF0-A1E7-150D-4952-D402CA744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75" y="773401"/>
            <a:ext cx="7213982" cy="26555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0236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 advTm="60000"/>
    </mc:Choice>
    <mc:Fallback xmlns="">
      <p:transition spd="slow" advTm="60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positive and negative&#10;&#10;Description automatically generated">
            <a:extLst>
              <a:ext uri="{FF2B5EF4-FFF2-40B4-BE49-F238E27FC236}">
                <a16:creationId xmlns:a16="http://schemas.microsoft.com/office/drawing/2014/main" id="{C75AB1F3-85F0-874A-3BF5-55CABCE0C7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081"/>
          <a:stretch/>
        </p:blipFill>
        <p:spPr>
          <a:xfrm>
            <a:off x="468114" y="783771"/>
            <a:ext cx="8022743" cy="5065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228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 advTm="60000"/>
    </mc:Choice>
    <mc:Fallback xmlns="">
      <p:transition spd="slow" advTm="60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DAD666E-33DC-C4DD-398F-544C6631909B}"/>
              </a:ext>
            </a:extLst>
          </p:cNvPr>
          <p:cNvSpPr txBox="1"/>
          <p:nvPr/>
        </p:nvSpPr>
        <p:spPr>
          <a:xfrm>
            <a:off x="1130300" y="1578133"/>
            <a:ext cx="3251601" cy="28755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50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Environment pollutions</a:t>
            </a:r>
          </a:p>
        </p:txBody>
      </p:sp>
      <p:pic>
        <p:nvPicPr>
          <p:cNvPr id="3" name="Graphic 2" descr="Sustainability with solid fill">
            <a:extLst>
              <a:ext uri="{FF2B5EF4-FFF2-40B4-BE49-F238E27FC236}">
                <a16:creationId xmlns:a16="http://schemas.microsoft.com/office/drawing/2014/main" id="{2E46FA03-A0D1-97A8-F942-041920576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1998" y="2334119"/>
            <a:ext cx="2460460" cy="246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69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 advTm="60000"/>
    </mc:Choice>
    <mc:Fallback xmlns="">
      <p:transition spd="slow" advTm="60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a bar and a number of text&#10;&#10;Description automatically generated with medium confidence">
            <a:extLst>
              <a:ext uri="{FF2B5EF4-FFF2-40B4-BE49-F238E27FC236}">
                <a16:creationId xmlns:a16="http://schemas.microsoft.com/office/drawing/2014/main" id="{44E0A61F-3165-EC34-79D4-60E636BD5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516278"/>
            <a:ext cx="7946572" cy="58907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191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 advTm="60000"/>
    </mc:Choice>
    <mc:Fallback xmlns="">
      <p:transition spd="slow" advTm="60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red and green dots&#10;&#10;Description automatically generated">
            <a:extLst>
              <a:ext uri="{FF2B5EF4-FFF2-40B4-BE49-F238E27FC236}">
                <a16:creationId xmlns:a16="http://schemas.microsoft.com/office/drawing/2014/main" id="{EEFF13DB-B305-49CE-C1B9-D20D8D4A7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126" y="303279"/>
            <a:ext cx="7549748" cy="589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74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 advTm="60000"/>
    </mc:Choice>
    <mc:Fallback xmlns="">
      <p:transition spd="slow" advTm="60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2B619D-DC5A-37D6-2A4F-C1204FE7EE86}"/>
              </a:ext>
            </a:extLst>
          </p:cNvPr>
          <p:cNvSpPr txBox="1"/>
          <p:nvPr/>
        </p:nvSpPr>
        <p:spPr>
          <a:xfrm>
            <a:off x="3396343" y="2688772"/>
            <a:ext cx="16979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51671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 advTm="60000"/>
    </mc:Choice>
    <mc:Fallback xmlns="">
      <p:transition spd="slow" advTm="6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8" name="Rectangle 217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690316-D985-B374-2370-1ED263DE3786}"/>
              </a:ext>
            </a:extLst>
          </p:cNvPr>
          <p:cNvSpPr txBox="1"/>
          <p:nvPr/>
        </p:nvSpPr>
        <p:spPr>
          <a:xfrm>
            <a:off x="965199" y="609600"/>
            <a:ext cx="7648121" cy="1099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b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Motivation</a:t>
            </a:r>
          </a:p>
        </p:txBody>
      </p:sp>
      <p:sp>
        <p:nvSpPr>
          <p:cNvPr id="220" name="Isosceles Triangle 219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2" name="Isosceles Triangle 221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214" name="TextBox 4">
            <a:extLst>
              <a:ext uri="{FF2B5EF4-FFF2-40B4-BE49-F238E27FC236}">
                <a16:creationId xmlns:a16="http://schemas.microsoft.com/office/drawing/2014/main" id="{03781753-B1F3-13B4-B978-E5DA2C8B05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2804864"/>
              </p:ext>
            </p:extLst>
          </p:nvPr>
        </p:nvGraphicFramePr>
        <p:xfrm>
          <a:off x="965199" y="1948543"/>
          <a:ext cx="7213600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9C92E7D-46C3-8194-C2CE-9219E1C0AA6F}"/>
              </a:ext>
            </a:extLst>
          </p:cNvPr>
          <p:cNvSpPr txBox="1"/>
          <p:nvPr/>
        </p:nvSpPr>
        <p:spPr>
          <a:xfrm>
            <a:off x="3430476" y="4422098"/>
            <a:ext cx="22830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Explaining Mortality Trends Using XAI</a:t>
            </a:r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DC773B-AA77-0C2B-0AE4-4CF5D66E4A02}"/>
              </a:ext>
            </a:extLst>
          </p:cNvPr>
          <p:cNvSpPr txBox="1"/>
          <p:nvPr/>
        </p:nvSpPr>
        <p:spPr>
          <a:xfrm>
            <a:off x="6331838" y="4514431"/>
            <a:ext cx="1568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 Science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17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 advTm="60000"/>
    </mc:Choice>
    <mc:Fallback xmlns="">
      <p:transition spd="slow" advTm="6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9" y="609600"/>
            <a:ext cx="7648121" cy="1099457"/>
          </a:xfrm>
        </p:spPr>
        <p:txBody>
          <a:bodyPr>
            <a:normAutofit/>
          </a:bodyPr>
          <a:lstStyle/>
          <a:p>
            <a:pPr algn="ctr"/>
            <a:r>
              <a:rPr b="1" dirty="0">
                <a:solidFill>
                  <a:schemeClr val="accent2">
                    <a:lumMod val="50000"/>
                  </a:schemeClr>
                </a:solidFill>
              </a:rPr>
              <a:t>Tools and Techniques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26428F4-BE7C-2BB6-4B48-8E0B989D1C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2891920"/>
              </p:ext>
            </p:extLst>
          </p:nvPr>
        </p:nvGraphicFramePr>
        <p:xfrm>
          <a:off x="965198" y="1524000"/>
          <a:ext cx="7518401" cy="4518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A5424F8-23BC-1FBE-D6C5-449BCADC2F59}"/>
              </a:ext>
            </a:extLst>
          </p:cNvPr>
          <p:cNvSpPr txBox="1"/>
          <p:nvPr/>
        </p:nvSpPr>
        <p:spPr>
          <a:xfrm>
            <a:off x="6200737" y="3518049"/>
            <a:ext cx="24125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rebuchet MS" panose="020B0603020202020204"/>
              </a:rPr>
              <a:t>Explainable</a:t>
            </a:r>
            <a:r>
              <a:rPr lang="en-US" sz="2400" dirty="0"/>
              <a:t> </a:t>
            </a:r>
            <a:r>
              <a:rPr lang="en-US" sz="2400" b="1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rebuchet MS" panose="020B0603020202020204"/>
              </a:rPr>
              <a:t>Artificial</a:t>
            </a:r>
            <a:r>
              <a:rPr lang="en-US" sz="2400" dirty="0"/>
              <a:t> </a:t>
            </a:r>
          </a:p>
          <a:p>
            <a:pPr algn="ctr"/>
            <a:r>
              <a:rPr lang="en-US" sz="2400" b="1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rebuchet MS" panose="020B0603020202020204"/>
              </a:rPr>
              <a:t>Intelligence:</a:t>
            </a:r>
          </a:p>
          <a:p>
            <a:pPr algn="ctr"/>
            <a:r>
              <a:rPr lang="en-US" sz="2400" b="1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Trebuchet MS" panose="020B0603020202020204"/>
              </a:rPr>
              <a:t>LIME</a:t>
            </a:r>
            <a:r>
              <a:rPr lang="en-US" sz="2400" dirty="0"/>
              <a:t> </a:t>
            </a:r>
          </a:p>
        </p:txBody>
      </p:sp>
      <p:pic>
        <p:nvPicPr>
          <p:cNvPr id="8" name="Graphic 7" descr="Presentation with pie chart with solid fill">
            <a:extLst>
              <a:ext uri="{FF2B5EF4-FFF2-40B4-BE49-F238E27FC236}">
                <a16:creationId xmlns:a16="http://schemas.microsoft.com/office/drawing/2014/main" id="{63DCA3F5-797D-C162-770E-9EB9BDFAB6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6172" y="3555999"/>
            <a:ext cx="1304513" cy="13045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9E9F0E1-D8FA-AAFA-F2C1-E04CEA887279}"/>
              </a:ext>
            </a:extLst>
          </p:cNvPr>
          <p:cNvSpPr txBox="1"/>
          <p:nvPr/>
        </p:nvSpPr>
        <p:spPr>
          <a:xfrm>
            <a:off x="965199" y="4714501"/>
            <a:ext cx="46010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sz="2400" b="1" dirty="0"/>
              <a:t>Data Analysis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 advTm="60000"/>
    </mc:Choice>
    <mc:Fallback xmlns="">
      <p:transition spd="slow" advTm="6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0685" y="188685"/>
            <a:ext cx="6447501" cy="5847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Finding and Results</a:t>
            </a:r>
          </a:p>
        </p:txBody>
      </p:sp>
      <p:pic>
        <p:nvPicPr>
          <p:cNvPr id="7" name="Content Placeholder 6" descr="Catering with solid fill">
            <a:extLst>
              <a:ext uri="{FF2B5EF4-FFF2-40B4-BE49-F238E27FC236}">
                <a16:creationId xmlns:a16="http://schemas.microsoft.com/office/drawing/2014/main" id="{F3B11586-09E2-32D5-998C-D103EAC3FC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7064" y="1342274"/>
            <a:ext cx="914400" cy="91440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FCA42EA-E7DA-420F-E62B-AEDDC1B642BE}"/>
              </a:ext>
            </a:extLst>
          </p:cNvPr>
          <p:cNvSpPr txBox="1"/>
          <p:nvPr/>
        </p:nvSpPr>
        <p:spPr>
          <a:xfrm>
            <a:off x="741598" y="2506174"/>
            <a:ext cx="323888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Higher consumption of </a:t>
            </a:r>
            <a:r>
              <a:rPr lang="en-US" sz="2400" dirty="0">
                <a:solidFill>
                  <a:srgbClr val="C00000"/>
                </a:solidFill>
              </a:rPr>
              <a:t>animal products </a:t>
            </a:r>
            <a:r>
              <a:rPr lang="en-US" sz="2400" dirty="0"/>
              <a:t>such as </a:t>
            </a:r>
            <a:r>
              <a:rPr lang="en-US" sz="2400" dirty="0">
                <a:solidFill>
                  <a:srgbClr val="C00000"/>
                </a:solidFill>
              </a:rPr>
              <a:t>fats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C00000"/>
                </a:solidFill>
              </a:rPr>
              <a:t>milk</a:t>
            </a:r>
            <a:r>
              <a:rPr lang="en-US" sz="2400" dirty="0"/>
              <a:t> linked to increased mortality, while a balanced diet with sufficient </a:t>
            </a:r>
            <a:r>
              <a:rPr lang="en-US" sz="2400" dirty="0">
                <a:solidFill>
                  <a:srgbClr val="00B050"/>
                </a:solidFill>
              </a:rPr>
              <a:t>plant-based </a:t>
            </a:r>
            <a:r>
              <a:rPr lang="en-US" sz="2400" dirty="0"/>
              <a:t> foods is crucial for reducing health risks.</a:t>
            </a:r>
          </a:p>
        </p:txBody>
      </p:sp>
      <p:pic>
        <p:nvPicPr>
          <p:cNvPr id="14" name="Content Placeholder 12" descr="Yoga with solid fill">
            <a:extLst>
              <a:ext uri="{FF2B5EF4-FFF2-40B4-BE49-F238E27FC236}">
                <a16:creationId xmlns:a16="http://schemas.microsoft.com/office/drawing/2014/main" id="{6DC7D634-197C-828B-A15A-9B5FB7BF2B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88097" y="1288886"/>
            <a:ext cx="1021175" cy="10211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4A74596-E7CB-4A93-039F-E8CA7C934E91}"/>
              </a:ext>
            </a:extLst>
          </p:cNvPr>
          <p:cNvSpPr txBox="1"/>
          <p:nvPr/>
        </p:nvSpPr>
        <p:spPr>
          <a:xfrm>
            <a:off x="4321480" y="2552736"/>
            <a:ext cx="335440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High alcohol </a:t>
            </a:r>
            <a:r>
              <a:rPr lang="en-US" sz="2400" dirty="0"/>
              <a:t>consumption is linked to increased COVID19 mortality. </a:t>
            </a:r>
            <a:r>
              <a:rPr lang="en-US" sz="2400" dirty="0">
                <a:solidFill>
                  <a:srgbClr val="C00000"/>
                </a:solidFill>
              </a:rPr>
              <a:t>Smoking, obesity</a:t>
            </a:r>
            <a:r>
              <a:rPr lang="en-US" sz="2400" dirty="0"/>
              <a:t> also impact health but less than alcohol consumption.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 advTm="60000"/>
    </mc:Choice>
    <mc:Fallback xmlns="">
      <p:transition spd="slow" advTm="6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Universal access with solid fill">
            <a:extLst>
              <a:ext uri="{FF2B5EF4-FFF2-40B4-BE49-F238E27FC236}">
                <a16:creationId xmlns:a16="http://schemas.microsoft.com/office/drawing/2014/main" id="{EBEE0F06-AA86-EFDE-3274-64C828C12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2187" y="867072"/>
            <a:ext cx="1422995" cy="14229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42044B-0ADF-FB31-3D93-F649B89F6311}"/>
              </a:ext>
            </a:extLst>
          </p:cNvPr>
          <p:cNvSpPr txBox="1"/>
          <p:nvPr/>
        </p:nvSpPr>
        <p:spPr>
          <a:xfrm>
            <a:off x="950685" y="2232442"/>
            <a:ext cx="275045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analysis indicated a connection between mortality risks and </a:t>
            </a:r>
            <a:r>
              <a:rPr lang="en-US" sz="2400" dirty="0">
                <a:solidFill>
                  <a:srgbClr val="C00000"/>
                </a:solidFill>
              </a:rPr>
              <a:t>older age</a:t>
            </a:r>
            <a:r>
              <a:rPr lang="en-US" sz="2400" dirty="0"/>
              <a:t>, with a slightly higher risk for </a:t>
            </a:r>
            <a:r>
              <a:rPr lang="en-US" sz="2400" dirty="0">
                <a:solidFill>
                  <a:srgbClr val="C00000"/>
                </a:solidFill>
              </a:rPr>
              <a:t>females</a:t>
            </a:r>
            <a:r>
              <a:rPr lang="en-US" sz="2400" dirty="0"/>
              <a:t>. </a:t>
            </a:r>
          </a:p>
        </p:txBody>
      </p:sp>
      <p:pic>
        <p:nvPicPr>
          <p:cNvPr id="7" name="Graphic 6" descr="Sustainability with solid fill">
            <a:extLst>
              <a:ext uri="{FF2B5EF4-FFF2-40B4-BE49-F238E27FC236}">
                <a16:creationId xmlns:a16="http://schemas.microsoft.com/office/drawing/2014/main" id="{33FF3555-55A8-8F39-94C4-98A065C0E1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11214" y="1066871"/>
            <a:ext cx="1168538" cy="10233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F53733-041B-5D58-FEAB-13BB1E96A060}"/>
              </a:ext>
            </a:extLst>
          </p:cNvPr>
          <p:cNvSpPr txBox="1"/>
          <p:nvPr/>
        </p:nvSpPr>
        <p:spPr>
          <a:xfrm>
            <a:off x="4455885" y="2241575"/>
            <a:ext cx="275045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environment has no noticeable  impact on COVID-19 mortality</a:t>
            </a:r>
          </a:p>
        </p:txBody>
      </p:sp>
    </p:spTree>
    <p:extLst>
      <p:ext uri="{BB962C8B-B14F-4D97-AF65-F5344CB8AC3E}">
        <p14:creationId xmlns:p14="http://schemas.microsoft.com/office/powerpoint/2010/main" val="79347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 advTm="60000"/>
    </mc:Choice>
    <mc:Fallback xmlns="">
      <p:transition spd="slow" advTm="6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FCA42EA-E7DA-420F-E62B-AEDDC1B642BE}"/>
              </a:ext>
            </a:extLst>
          </p:cNvPr>
          <p:cNvSpPr txBox="1"/>
          <p:nvPr/>
        </p:nvSpPr>
        <p:spPr>
          <a:xfrm>
            <a:off x="4571141" y="1261331"/>
            <a:ext cx="2623174" cy="30026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Nutrition</a:t>
            </a: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380" y="1270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" name="Content Placeholder 6" descr="Catering with solid fill">
            <a:extLst>
              <a:ext uri="{FF2B5EF4-FFF2-40B4-BE49-F238E27FC236}">
                <a16:creationId xmlns:a16="http://schemas.microsoft.com/office/drawing/2014/main" id="{F3B11586-09E2-32D5-998C-D103EAC3FC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6452" y="1596242"/>
            <a:ext cx="3665515" cy="366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3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 advTm="60000"/>
    </mc:Choice>
    <mc:Fallback xmlns="">
      <p:transition spd="slow" advTm="6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multiple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E7A2DDAE-CD9E-ABF9-5EDC-F7634C5F7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53" y="468443"/>
            <a:ext cx="8605796" cy="59211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18952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 advTm="60000"/>
    </mc:Choice>
    <mc:Fallback xmlns="">
      <p:transition spd="slow" advTm="6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hart with red and green dots&#10;&#10;Description automatically generated">
            <a:extLst>
              <a:ext uri="{FF2B5EF4-FFF2-40B4-BE49-F238E27FC236}">
                <a16:creationId xmlns:a16="http://schemas.microsoft.com/office/drawing/2014/main" id="{FC2DC464-B837-EC6B-5558-2FE548F27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639" y="163447"/>
            <a:ext cx="7226218" cy="62598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3615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 advTm="60000"/>
    </mc:Choice>
    <mc:Fallback xmlns="">
      <p:transition spd="slow" advTm="60000"/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1485</TotalTime>
  <Words>226</Words>
  <Application>Microsoft Office PowerPoint</Application>
  <PresentationFormat>On-screen Show (4:3)</PresentationFormat>
  <Paragraphs>31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Trebuchet MS</vt:lpstr>
      <vt:lpstr>Wingdings 3</vt:lpstr>
      <vt:lpstr>Facet</vt:lpstr>
      <vt:lpstr>  </vt:lpstr>
      <vt:lpstr>Problem Description</vt:lpstr>
      <vt:lpstr>PowerPoint Presentation</vt:lpstr>
      <vt:lpstr>Tools and Techniques</vt:lpstr>
      <vt:lpstr>Finding and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Mortality Risk Prediction during COVID-19 with Lifestyle Choices and Prevalent Diseases</dc:title>
  <dc:subject/>
  <dc:creator>HP B</dc:creator>
  <cp:keywords/>
  <dc:description>generated using python-pptx</dc:description>
  <cp:lastModifiedBy>SHARAF A. (2139533)</cp:lastModifiedBy>
  <cp:revision>32</cp:revision>
  <dcterms:created xsi:type="dcterms:W3CDTF">2013-01-27T09:14:16Z</dcterms:created>
  <dcterms:modified xsi:type="dcterms:W3CDTF">2024-10-11T18:18:30Z</dcterms:modified>
  <cp:category/>
</cp:coreProperties>
</file>