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anose="020F0502020204030204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74542e83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74542e83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74542e83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74542e83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74542e83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74542e83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74542e83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74542e83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edb15409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edb15409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74542e83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74542e83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74542e83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74542e83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11700" y="1303475"/>
            <a:ext cx="8520600" cy="13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Review of Siamese Neural Networks for One-shot Image Recognition</a:t>
            </a:r>
            <a:endParaRPr sz="338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11700" y="2508175"/>
            <a:ext cx="8520600" cy="25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                   </a:t>
            </a:r>
            <a:r>
              <a:rPr lang="en" dirty="0">
                <a:solidFill>
                  <a:srgbClr val="000000"/>
                </a:solidFill>
              </a:rPr>
              <a:t>(CSE713)</a:t>
            </a:r>
            <a:endParaRPr dirty="0">
              <a:solidFill>
                <a:srgbClr val="000000"/>
              </a:solidFill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Presentor: Sharafat Kabir Shajid(23166024)</a:t>
            </a:r>
            <a:endParaRPr dirty="0"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One-shot Image Recognition Challenge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Traditional models use extensive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shot uses minimal training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Offers a promising solution for one-shot </a:t>
            </a:r>
            <a:br>
              <a:rPr lang="en"/>
            </a:br>
            <a:r>
              <a:rPr lang="en"/>
              <a:t>image recognition tasks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250" y="1914425"/>
            <a:ext cx="3783726" cy="29485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Siamese Network Architecture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913" y="2135025"/>
            <a:ext cx="4166176" cy="267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Loss function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Optimization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Weight initialization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schedule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Hyperparameter optimization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Affline distortions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Evaluation protocol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Siamese network architecture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One-shot image recognition performance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Comparison with other methods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Experimental results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 and results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075" y="2078875"/>
            <a:ext cx="2532425" cy="18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Accuracy on Omniglot verification task (siamese convo- lutional neural net)</a:t>
            </a:r>
            <a:endParaRPr sz="214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975" y="2402998"/>
            <a:ext cx="2911026" cy="16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900" y="2796075"/>
            <a:ext cx="2911024" cy="826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Improved efficiency and scalability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Investigation of various network architectures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Applying it to more complex and challenging one-shot tasks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 idx="4294967295"/>
          </p:nvPr>
        </p:nvSpPr>
        <p:spPr>
          <a:xfrm>
            <a:off x="729450" y="1318650"/>
            <a:ext cx="7688700" cy="32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On-screen Show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Arial</vt:lpstr>
      <vt:lpstr>Raleway</vt:lpstr>
      <vt:lpstr>Streamline</vt:lpstr>
      <vt:lpstr>Review of Siamese Neural Networks for One-shot Image Recognition</vt:lpstr>
      <vt:lpstr>One-shot Image Recognition Challenge</vt:lpstr>
      <vt:lpstr>Siamese Network Architecture</vt:lpstr>
      <vt:lpstr>Learning</vt:lpstr>
      <vt:lpstr>Experiments</vt:lpstr>
      <vt:lpstr>Accuracy on Omniglot verification task (siamese convo- lutional neural net)</vt:lpstr>
      <vt:lpstr>Future Directions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Siamese Neural Networks for One-shot Image Recognition</dc:title>
  <cp:lastModifiedBy>Sharafat Kabir Shajid</cp:lastModifiedBy>
  <cp:revision>1</cp:revision>
  <dcterms:modified xsi:type="dcterms:W3CDTF">2023-11-12T15:07:07Z</dcterms:modified>
</cp:coreProperties>
</file>