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1667" autoAdjust="0"/>
  </p:normalViewPr>
  <p:slideViewPr>
    <p:cSldViewPr snapToGrid="0">
      <p:cViewPr varScale="1">
        <p:scale>
          <a:sx n="101" d="100"/>
          <a:sy n="101" d="100"/>
        </p:scale>
        <p:origin x="8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E9A6-40C8-433D-BFD5-F46EF137E353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E82B-E672-4DA7-B402-278F1CA9EB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Newton-Cotes Integration Formulas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19"/>
            <a:ext cx="6263240" cy="6162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72" y="0"/>
            <a:ext cx="5800928" cy="7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26" y="0"/>
            <a:ext cx="5800928" cy="715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81" y="0"/>
            <a:ext cx="6313251" cy="7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4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313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6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126460"/>
            <a:ext cx="12123906" cy="66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442495"/>
            <a:ext cx="9926435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0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347232"/>
            <a:ext cx="1073840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" y="365125"/>
            <a:ext cx="6935168" cy="532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52" y="365125"/>
            <a:ext cx="503114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Newton-Cotes Integration Formulas are numerical </a:t>
            </a:r>
            <a:r>
              <a:rPr lang="en-US" dirty="0">
                <a:solidFill>
                  <a:srgbClr val="FF0000"/>
                </a:solidFill>
              </a:rPr>
              <a:t>integration techniques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approximate the definite integral of a function using polynomials passing through equally spaced points</a:t>
            </a:r>
            <a:r>
              <a:rPr lang="en-US" dirty="0"/>
              <a:t>. </a:t>
            </a:r>
          </a:p>
          <a:p>
            <a:r>
              <a:rPr lang="en-US" dirty="0"/>
              <a:t>These formulas are a family of rules </a:t>
            </a:r>
            <a:r>
              <a:rPr lang="en-US" dirty="0">
                <a:solidFill>
                  <a:srgbClr val="FF0000"/>
                </a:solidFill>
              </a:rPr>
              <a:t>derived from interpolating polynomials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8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7326"/>
            <a:ext cx="922148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6" y="365125"/>
            <a:ext cx="754485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083"/>
            <a:ext cx="882138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7" y="872451"/>
            <a:ext cx="5254869" cy="550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07" y="365125"/>
            <a:ext cx="6570786" cy="6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19"/>
            <a:ext cx="5690681" cy="62406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7424" y="1071563"/>
            <a:ext cx="61245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178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19"/>
            <a:ext cx="5690681" cy="6240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61" y="365125"/>
            <a:ext cx="6263240" cy="61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19"/>
            <a:ext cx="6263240" cy="6162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72" y="0"/>
            <a:ext cx="5800928" cy="71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38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Newton-Cotes Integration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Newton-Cotes Integration Formulas</dc:title>
  <dc:creator>Lenovo</dc:creator>
  <cp:lastModifiedBy>Sharafat Karim</cp:lastModifiedBy>
  <cp:revision>7</cp:revision>
  <dcterms:created xsi:type="dcterms:W3CDTF">2025-07-11T05:41:59Z</dcterms:created>
  <dcterms:modified xsi:type="dcterms:W3CDTF">2025-07-13T04:06:48Z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2025-07-13T04:06:37Z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023fe934-cecd-46bf-92c8-7987d0adfaca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