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4" r:id="rId9"/>
    <p:sldId id="265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6F53-15B0-491A-BB24-6CF2D039E61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913-9DEA-49A0-A016-3E75F65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0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6F53-15B0-491A-BB24-6CF2D039E61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913-9DEA-49A0-A016-3E75F65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5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6F53-15B0-491A-BB24-6CF2D039E61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913-9DEA-49A0-A016-3E75F65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9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6F53-15B0-491A-BB24-6CF2D039E61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913-9DEA-49A0-A016-3E75F65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6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6F53-15B0-491A-BB24-6CF2D039E61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913-9DEA-49A0-A016-3E75F65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0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6F53-15B0-491A-BB24-6CF2D039E61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913-9DEA-49A0-A016-3E75F65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2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6F53-15B0-491A-BB24-6CF2D039E61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913-9DEA-49A0-A016-3E75F65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72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6F53-15B0-491A-BB24-6CF2D039E61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913-9DEA-49A0-A016-3E75F65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0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6F53-15B0-491A-BB24-6CF2D039E61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913-9DEA-49A0-A016-3E75F65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3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6F53-15B0-491A-BB24-6CF2D039E61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913-9DEA-49A0-A016-3E75F65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8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76F53-15B0-491A-BB24-6CF2D039E61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C9913-9DEA-49A0-A016-3E75F65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76F53-15B0-491A-BB24-6CF2D039E61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C9913-9DEA-49A0-A016-3E75F656F8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5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Ordinary differential equations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86" y="3602038"/>
            <a:ext cx="9269119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2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14" y="281233"/>
            <a:ext cx="10278909" cy="696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8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7" y="439615"/>
            <a:ext cx="9841912" cy="495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10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806704" y="3244334"/>
            <a:ext cx="25785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projector &amp; sound ready?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69" y="43657"/>
            <a:ext cx="4781887" cy="32006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256" y="2668855"/>
            <a:ext cx="7074627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287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52" y="365125"/>
            <a:ext cx="5761219" cy="2149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3663" y="2737783"/>
            <a:ext cx="6127011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7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4456"/>
            <a:ext cx="6918912" cy="410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7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31" y="244230"/>
            <a:ext cx="7935132" cy="529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85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73" y="185549"/>
            <a:ext cx="10515600" cy="1325563"/>
          </a:xfrm>
        </p:spPr>
        <p:txBody>
          <a:bodyPr/>
          <a:lstStyle/>
          <a:p>
            <a:r>
              <a:rPr lang="en-SG" dirty="0"/>
              <a:t>Euler's method-</a:t>
            </a:r>
            <a:r>
              <a:rPr lang="en-US" dirty="0"/>
              <a:t>Simplest Numerical Method for 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08" y="1511112"/>
            <a:ext cx="11509130" cy="510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73" y="185549"/>
            <a:ext cx="10515600" cy="1325563"/>
          </a:xfrm>
        </p:spPr>
        <p:txBody>
          <a:bodyPr/>
          <a:lstStyle/>
          <a:p>
            <a:r>
              <a:rPr lang="en-SG" dirty="0"/>
              <a:t>Euler's method-</a:t>
            </a:r>
            <a:r>
              <a:rPr lang="en-US" dirty="0"/>
              <a:t>Simplest Numerical Method for 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1511112"/>
            <a:ext cx="10195633" cy="537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9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873" y="185549"/>
            <a:ext cx="10515600" cy="1325563"/>
          </a:xfrm>
        </p:spPr>
        <p:txBody>
          <a:bodyPr/>
          <a:lstStyle/>
          <a:p>
            <a:r>
              <a:rPr lang="en-SG" dirty="0"/>
              <a:t>Euler's method-</a:t>
            </a:r>
            <a:r>
              <a:rPr lang="en-US" dirty="0"/>
              <a:t>Simplest Numerical Method for 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02" y="2515206"/>
            <a:ext cx="3905795" cy="1810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491" y="1936646"/>
            <a:ext cx="6449325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4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6" y="0"/>
            <a:ext cx="6323746" cy="45731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08" y="967154"/>
            <a:ext cx="5685692" cy="484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42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38" y="958361"/>
            <a:ext cx="5685692" cy="48415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69" y="1271286"/>
            <a:ext cx="6101862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646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52" y="150778"/>
            <a:ext cx="9964541" cy="22482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6" y="1905035"/>
            <a:ext cx="9955014" cy="469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84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32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Ordinary differential equations</vt:lpstr>
      <vt:lpstr>PowerPoint Presentation</vt:lpstr>
      <vt:lpstr>PowerPoint Presentation</vt:lpstr>
      <vt:lpstr>Euler's method-Simplest Numerical Method for Solving ODEs</vt:lpstr>
      <vt:lpstr>Euler's method-Simplest Numerical Method for Solving ODEs</vt:lpstr>
      <vt:lpstr>Euler's method-Simplest Numerical Method for Solving ODEs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ordinary differential equations</dc:title>
  <dc:creator>Lenovo</dc:creator>
  <cp:lastModifiedBy>Sharafat Karim</cp:lastModifiedBy>
  <cp:revision>8</cp:revision>
  <dcterms:created xsi:type="dcterms:W3CDTF">2025-07-13T16:02:06Z</dcterms:created>
  <dcterms:modified xsi:type="dcterms:W3CDTF">2025-07-14T03:58:41Z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2025-07-14T03:58:13Z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7d4840c6-07d8-40c5-9c14-4a66fee0631c</vt:lpwstr>
  </property>
  <property fmtid="{D5CDD505-2E9C-101B-9397-08002B2CF9AE}" pid="7" name="MSIP_Label_defa4170-0d19-0005-0004-bc88714345d2_ActionId">
    <vt:lpwstr>25506dcd-1c0c-438e-8d4c-af54b24521c1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