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5562-B30D-4885-A97E-4F6550F5CF36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87B3-C959-4257-9171-CF04DE8747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23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23-Jun-25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Bracketing Method (Root-Finding)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Numerical Methods – Concept, Types &amp;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965"/>
            <a:ext cx="8229600" cy="1143000"/>
          </a:xfrm>
        </p:spPr>
        <p:txBody>
          <a:bodyPr/>
          <a:lstStyle/>
          <a:p>
            <a:r>
              <a:rPr lang="en-US" dirty="0"/>
              <a:t>EXAMPLE 5.3 Bisection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1003035"/>
            <a:ext cx="9050694" cy="559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17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iteration </a:t>
            </a:r>
            <a:r>
              <a:rPr lang="en-US" dirty="0" smtClean="0"/>
              <a:t>and bisection method for same problem 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</a:t>
            </a:r>
            <a:r>
              <a:rPr lang="en-US" b="1" dirty="0" smtClean="0"/>
              <a:t>iteration method</a:t>
            </a:r>
            <a:r>
              <a:rPr lang="en-US" dirty="0" smtClean="0"/>
              <a:t> and </a:t>
            </a:r>
            <a:r>
              <a:rPr lang="en-US" b="1" dirty="0" smtClean="0"/>
              <a:t>bisection method</a:t>
            </a:r>
            <a:r>
              <a:rPr lang="en-US" dirty="0" smtClean="0"/>
              <a:t> can absolutely be used on the </a:t>
            </a:r>
            <a:r>
              <a:rPr lang="en-US" b="1" dirty="0" smtClean="0"/>
              <a:t>same problem</a:t>
            </a:r>
            <a:r>
              <a:rPr lang="en-US" dirty="0" smtClean="0"/>
              <a:t>, especially when the problem is to </a:t>
            </a:r>
            <a:r>
              <a:rPr lang="en-US" b="1" dirty="0" smtClean="0"/>
              <a:t>find a root of a nonlinear equation</a:t>
            </a:r>
            <a:r>
              <a:rPr lang="en-US" dirty="0" smtClean="0"/>
              <a:t>, </a:t>
            </a:r>
            <a:r>
              <a:rPr lang="en-US" dirty="0" smtClean="0"/>
              <a:t>like: f(x)=0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Bisection and Iteration methods are used to find roots of nonlinear equations.</a:t>
            </a:r>
          </a:p>
          <a:p>
            <a:r>
              <a:t>We compare their approach, convergence, and use on the same problem.</a:t>
            </a:r>
          </a:p>
          <a:p>
            <a:endParaRPr/>
          </a:p>
          <a:p>
            <a:r>
              <a:t>Example problem: Solve f(x) = x - cos(x) = 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Bisection 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Type: Bracketing method</a:t>
            </a:r>
          </a:p>
          <a:p>
            <a:r>
              <a:t>- Requires interval [a, b] with f(a)*f(b) &lt; 0</a:t>
            </a:r>
          </a:p>
          <a:p>
            <a:r>
              <a:t>- Guaranteed convergence (slow)</a:t>
            </a:r>
          </a:p>
          <a:p>
            <a:r>
              <a:t>- Divides interval in half at each step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Type: Open method (Fixed-point)</a:t>
            </a:r>
          </a:p>
          <a:p>
            <a:r>
              <a:t>- Rewrite f(x) = 0 as x = g(x)</a:t>
            </a:r>
          </a:p>
          <a:p>
            <a:r>
              <a:t>- Converges if |g'(x)| &lt; 1 near the root</a:t>
            </a:r>
          </a:p>
          <a:p>
            <a:r>
              <a:t>- Faster than bisection (if convergent)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x = cos(x)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Bisection Method:</a:t>
            </a:r>
          </a:p>
          <a:p>
            <a:r>
              <a:t>- f(x) = x - cos(x)</a:t>
            </a:r>
          </a:p>
          <a:p>
            <a:r>
              <a:t>- Choose [0, 1] where f(0)*f(1) &lt; 0</a:t>
            </a:r>
          </a:p>
          <a:p>
            <a:endParaRPr/>
          </a:p>
          <a:p>
            <a:r>
              <a:t>Iteration Method:</a:t>
            </a:r>
          </a:p>
          <a:p>
            <a:r>
              <a:t>- Use g(x) = cos(x)</a:t>
            </a:r>
          </a:p>
          <a:p>
            <a:r>
              <a:t>- x₀ = 0.5 → x₁ = cos(0.5) → x₂ = cos(x₁) 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Bisection vs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Bisection Method:</a:t>
            </a:r>
          </a:p>
          <a:p>
            <a:r>
              <a:t>- Always converges</a:t>
            </a:r>
          </a:p>
          <a:p>
            <a:r>
              <a:t>- Slower (linear convergence)</a:t>
            </a:r>
          </a:p>
          <a:p>
            <a:r>
              <a:t>- Needs interval with sign change</a:t>
            </a:r>
          </a:p>
          <a:p>
            <a:endParaRPr/>
          </a:p>
          <a:p>
            <a:r>
              <a:t>Iteration Method:</a:t>
            </a:r>
          </a:p>
          <a:p>
            <a:r>
              <a:t>- May not converge</a:t>
            </a:r>
          </a:p>
          <a:p>
            <a:r>
              <a:t>- Faster (if converges)</a:t>
            </a:r>
          </a:p>
          <a:p>
            <a:r>
              <a:t>- Needs good initial guess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Both methods solve f(x) = 0</a:t>
            </a:r>
          </a:p>
          <a:p>
            <a:r>
              <a:t>- Bisection: Safe and slow</a:t>
            </a:r>
          </a:p>
          <a:p>
            <a:r>
              <a:t>- Iteration: Fast but sensitive</a:t>
            </a:r>
          </a:p>
          <a:p>
            <a:r>
              <a:t>- Choose based on problem nature and available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Bracketing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Numerical technique for finding roots of equations.</a:t>
            </a:r>
          </a:p>
          <a:p>
            <a:r>
              <a:t>• Based on Intermediate Value Theorem:</a:t>
            </a:r>
          </a:p>
          <a:p>
            <a:r>
              <a:t>   If f(a)·f(b) &lt; 0, a root exists in [a, b]</a:t>
            </a:r>
          </a:p>
          <a:p>
            <a:r>
              <a:t>• Requires a function to be continuous in the interval.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42"/>
            <a:ext cx="8229600" cy="1143000"/>
          </a:xfrm>
        </p:spPr>
        <p:txBody>
          <a:bodyPr/>
          <a:lstStyle/>
          <a:p>
            <a:r>
              <a:rPr dirty="0"/>
              <a:t>Types of Bracketing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5658"/>
            <a:ext cx="8229600" cy="495050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1. Bisection Method:</a:t>
            </a:r>
          </a:p>
          <a:p>
            <a:r>
              <a:rPr dirty="0"/>
              <a:t>   • Splits interval and chooses half with sign change.</a:t>
            </a:r>
          </a:p>
          <a:p>
            <a:endParaRPr dirty="0"/>
          </a:p>
          <a:p>
            <a:r>
              <a:rPr dirty="0"/>
              <a:t>2. False Position (Regula </a:t>
            </a:r>
            <a:r>
              <a:rPr dirty="0" err="1"/>
              <a:t>Falsi</a:t>
            </a:r>
            <a:r>
              <a:rPr dirty="0"/>
              <a:t>):</a:t>
            </a:r>
          </a:p>
          <a:p>
            <a:r>
              <a:rPr dirty="0"/>
              <a:t>   • Uses secant line between f(a) and f(b) to estimate root.</a:t>
            </a:r>
          </a:p>
          <a:p>
            <a:endParaRPr dirty="0"/>
          </a:p>
          <a:p>
            <a:r>
              <a:rPr dirty="0"/>
              <a:t>3. Brent’s Method:</a:t>
            </a:r>
          </a:p>
          <a:p>
            <a:r>
              <a:rPr dirty="0"/>
              <a:t>   • Combines bisection, secant, and interpolation for faster convergence.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of Bracketing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a and b such that f(a)·f(b) &lt; 0</a:t>
            </a:r>
          </a:p>
          <a:p>
            <a:r>
              <a:t>2. Compute root approximation (midpoint or secant line)</a:t>
            </a:r>
          </a:p>
          <a:p>
            <a:r>
              <a:t>3. Check for convergence (|f(x)| &lt; tolerance)</a:t>
            </a:r>
          </a:p>
          <a:p>
            <a:r>
              <a:t>4. Narrow the interval and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f(x) = x³ - 4x + 1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interval a = 0, b = 1</a:t>
            </a:r>
          </a:p>
          <a:p>
            <a:r>
              <a:t>f(0) = 1, f(1) = -2 → Signs opposite</a:t>
            </a:r>
          </a:p>
          <a:p>
            <a:r>
              <a:t>→ Root lies between [0, 1]</a:t>
            </a:r>
          </a:p>
          <a:p>
            <a:r>
              <a:t>→ Apply bisection or false position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Method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35494"/>
            <a:ext cx="9169126" cy="43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5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EXAMPLE 5.3 Bisection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3" y="984379"/>
            <a:ext cx="8229600" cy="4525963"/>
          </a:xfrm>
        </p:spPr>
        <p:txBody>
          <a:bodyPr/>
          <a:lstStyle/>
          <a:p>
            <a:r>
              <a:rPr lang="en-US" dirty="0" smtClean="0"/>
              <a:t>Determine the </a:t>
            </a:r>
            <a:r>
              <a:rPr lang="en-US" dirty="0"/>
              <a:t>drag </a:t>
            </a:r>
            <a:r>
              <a:rPr lang="en-US" dirty="0" smtClean="0"/>
              <a:t>coefficient c needed </a:t>
            </a:r>
            <a:r>
              <a:rPr lang="en-US" dirty="0"/>
              <a:t>for a parachutist of mass m </a:t>
            </a:r>
            <a:r>
              <a:rPr lang="en-US" dirty="0" smtClean="0"/>
              <a:t>= </a:t>
            </a:r>
            <a:r>
              <a:rPr lang="en-US" dirty="0"/>
              <a:t>68.1 kg to have a velocity of 40 m/s after </a:t>
            </a:r>
            <a:r>
              <a:rPr lang="en-US" dirty="0" smtClean="0"/>
              <a:t>freefalling for </a:t>
            </a:r>
            <a:r>
              <a:rPr lang="en-US" dirty="0"/>
              <a:t>time t </a:t>
            </a:r>
            <a:r>
              <a:rPr lang="en-US" dirty="0" smtClean="0"/>
              <a:t>= </a:t>
            </a:r>
            <a:r>
              <a:rPr lang="en-US" dirty="0"/>
              <a:t>10 s. Note: The acceleration due to gravity is 9.81 m/s2.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92" y="3466243"/>
            <a:ext cx="6950042" cy="18289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04" y="5528741"/>
            <a:ext cx="3939881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12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965"/>
            <a:ext cx="8229600" cy="1143000"/>
          </a:xfrm>
        </p:spPr>
        <p:txBody>
          <a:bodyPr/>
          <a:lstStyle/>
          <a:p>
            <a:r>
              <a:rPr lang="en-US" dirty="0"/>
              <a:t>EXAMPLE 5.3 Bisection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72" y="765382"/>
            <a:ext cx="7102455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9965"/>
            <a:ext cx="8229600" cy="1143000"/>
          </a:xfrm>
        </p:spPr>
        <p:txBody>
          <a:bodyPr/>
          <a:lstStyle/>
          <a:p>
            <a:r>
              <a:rPr lang="en-US" dirty="0"/>
              <a:t>EXAMPLE 5.3 Bisection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98" y="1239074"/>
            <a:ext cx="721676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858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572</Words>
  <Application>Microsoft Office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Bracketing Method (Root-Finding)</vt:lpstr>
      <vt:lpstr>What is the Bracketing Method?</vt:lpstr>
      <vt:lpstr>Types of Bracketing Methods</vt:lpstr>
      <vt:lpstr>Steps of Bracketing Method</vt:lpstr>
      <vt:lpstr>Example: f(x) = x³ - 4x + 1</vt:lpstr>
      <vt:lpstr>Bisection Method</vt:lpstr>
      <vt:lpstr>EXAMPLE 5.3 Bisection</vt:lpstr>
      <vt:lpstr>EXAMPLE 5.3 Bisection</vt:lpstr>
      <vt:lpstr>EXAMPLE 5.3 Bisection</vt:lpstr>
      <vt:lpstr>EXAMPLE 5.3 Bisection</vt:lpstr>
      <vt:lpstr>Are iteration and bisection method for same problem ok</vt:lpstr>
      <vt:lpstr>Introduction</vt:lpstr>
      <vt:lpstr>Bisection Method Overview</vt:lpstr>
      <vt:lpstr>Iteration Method Overview</vt:lpstr>
      <vt:lpstr>Solving x = cos(x)</vt:lpstr>
      <vt:lpstr>Comparison: Bisection vs Iteration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Bracketing Method (Root-Finding)</dc:title>
  <dc:creator>cce</dc:creator>
  <dc:description>generated using python-pptx</dc:description>
  <cp:lastModifiedBy>Lenovo</cp:lastModifiedBy>
  <cp:revision>11</cp:revision>
  <dcterms:created xsi:type="dcterms:W3CDTF">2013-01-27T09:14:16Z</dcterms:created>
  <dcterms:modified xsi:type="dcterms:W3CDTF">2025-06-23T03:24:03Z</dcterms:modified>
</cp:coreProperties>
</file>