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59" r:id="rId9"/>
    <p:sldId id="260" r:id="rId10"/>
    <p:sldId id="266" r:id="rId11"/>
    <p:sldId id="268" r:id="rId12"/>
    <p:sldId id="267" r:id="rId13"/>
    <p:sldId id="270" r:id="rId14"/>
    <p:sldId id="271" r:id="rId15"/>
    <p:sldId id="272" r:id="rId16"/>
    <p:sldId id="273" r:id="rId17"/>
    <p:sldId id="274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148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False Position Method (Regula Falsi)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Numerical Methods - Root Finding Technique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3716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77993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978"/>
            <a:ext cx="8229600" cy="727793"/>
          </a:xfrm>
        </p:spPr>
        <p:txBody>
          <a:bodyPr>
            <a:normAutofit/>
          </a:bodyPr>
          <a:lstStyle/>
          <a:p>
            <a:r>
              <a:rPr lang="en-US" sz="3600" dirty="0"/>
              <a:t>False Position </a:t>
            </a:r>
            <a:r>
              <a:rPr lang="en-US" sz="3600" dirty="0" err="1"/>
              <a:t>vs</a:t>
            </a:r>
            <a:r>
              <a:rPr lang="en-US" sz="3600" dirty="0"/>
              <a:t> Bisection (regular case)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6" y="1003035"/>
            <a:ext cx="4557071" cy="5598519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33975" y="1198978"/>
            <a:ext cx="3552825" cy="2380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33975" y="3579223"/>
            <a:ext cx="3495675" cy="2116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915400" cy="6400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43050"/>
            <a:ext cx="8534400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60273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499" y="2209800"/>
            <a:ext cx="8951501" cy="3250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9270" y="1685925"/>
            <a:ext cx="7824650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85988"/>
            <a:ext cx="8843554" cy="39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643188"/>
            <a:ext cx="9144000" cy="2372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57424"/>
            <a:ext cx="9144000" cy="3437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195" y="2096044"/>
            <a:ext cx="7876902" cy="2397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Concept of False Position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</a:t>
            </a:r>
            <a:r>
              <a:rPr dirty="0">
                <a:solidFill>
                  <a:srgbClr val="FF0000"/>
                </a:solidFill>
              </a:rPr>
              <a:t>Bracketing method </a:t>
            </a:r>
            <a:r>
              <a:rPr dirty="0"/>
              <a:t>for root finding.</a:t>
            </a:r>
          </a:p>
          <a:p>
            <a:r>
              <a:rPr dirty="0"/>
              <a:t>• Uses linear interpolation between two points.</a:t>
            </a:r>
          </a:p>
          <a:p>
            <a:r>
              <a:rPr dirty="0"/>
              <a:t>• Requires function to be continuous in [a, b] and f(a)·f(b) &lt; 0.</a:t>
            </a:r>
          </a:p>
          <a:p>
            <a:r>
              <a:rPr dirty="0"/>
              <a:t>• </a:t>
            </a:r>
            <a:r>
              <a:rPr dirty="0">
                <a:solidFill>
                  <a:srgbClr val="FF0000"/>
                </a:solidFill>
              </a:rPr>
              <a:t>More efficient than Bisection in some cases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Formula and Steps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4049486" cy="45259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24" y="1396972"/>
            <a:ext cx="8075683" cy="41920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False Position Method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9674" y="1376879"/>
            <a:ext cx="8229600" cy="4525963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18" y="1268963"/>
            <a:ext cx="7949682" cy="440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698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False Position Method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9674" y="1376879"/>
            <a:ext cx="8229600" cy="4525963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376879"/>
            <a:ext cx="8976049" cy="541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839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False Position Method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9674" y="1376879"/>
            <a:ext cx="8229600" cy="4525963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56" y="2314419"/>
            <a:ext cx="5856616" cy="307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029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False Position Method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9674" y="1376879"/>
            <a:ext cx="8229600" cy="45259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12" y="1114625"/>
            <a:ext cx="7436498" cy="548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617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 Example: f(x) = x³ - 4x + 1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Initial Interval: [0, 1]</a:t>
            </a:r>
          </a:p>
          <a:p>
            <a:r>
              <a:t>f(0) = 1, f(1) = -2 → Sign change exists</a:t>
            </a:r>
          </a:p>
          <a:p>
            <a:endParaRPr/>
          </a:p>
          <a:p>
            <a:r>
              <a:t>Step 1:</a:t>
            </a:r>
          </a:p>
          <a:p>
            <a:r>
              <a:t>  xr = 1 - [-2*(0-1)] / [1 - (-2)] = 0.3333</a:t>
            </a:r>
          </a:p>
          <a:p>
            <a:r>
              <a:t>  f(0.3333) ≈ -0.7037</a:t>
            </a:r>
          </a:p>
          <a:p>
            <a:endParaRPr/>
          </a:p>
          <a:p>
            <a:r>
              <a:t>Step 2:</a:t>
            </a:r>
          </a:p>
          <a:p>
            <a:r>
              <a:t>  New interval: [0, 0.3333] → Repeat steps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 and 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dirty="0"/>
              <a:t>Advantages:</a:t>
            </a:r>
          </a:p>
          <a:p>
            <a:r>
              <a:rPr dirty="0"/>
              <a:t>• </a:t>
            </a:r>
            <a:r>
              <a:rPr dirty="0">
                <a:solidFill>
                  <a:srgbClr val="FF0000"/>
                </a:solidFill>
              </a:rPr>
              <a:t>Faster than bisection in many cases</a:t>
            </a:r>
          </a:p>
          <a:p>
            <a:r>
              <a:rPr dirty="0"/>
              <a:t>• Bracketed method ensures root lies in interval</a:t>
            </a:r>
          </a:p>
          <a:p>
            <a:endParaRPr dirty="0"/>
          </a:p>
          <a:p>
            <a:r>
              <a:rPr dirty="0"/>
              <a:t>Disadvantages:</a:t>
            </a:r>
          </a:p>
          <a:p>
            <a:r>
              <a:rPr dirty="0"/>
              <a:t>• </a:t>
            </a:r>
            <a:r>
              <a:rPr dirty="0">
                <a:solidFill>
                  <a:srgbClr val="FF0000"/>
                </a:solidFill>
              </a:rPr>
              <a:t>May converge slowly if one function value is small</a:t>
            </a:r>
          </a:p>
          <a:p>
            <a:r>
              <a:rPr dirty="0"/>
              <a:t>• Not always faster than bisection</a:t>
            </a:r>
          </a:p>
          <a:p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215</Words>
  <Application>Microsoft Office PowerPoint</Application>
  <PresentationFormat>On-screen Show (4:3)</PresentationFormat>
  <Paragraphs>31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False Position Method (Regula Falsi)</vt:lpstr>
      <vt:lpstr>Concept of False Position Method</vt:lpstr>
      <vt:lpstr>Formula and Steps</vt:lpstr>
      <vt:lpstr>False Position Method Algorithm</vt:lpstr>
      <vt:lpstr>False Position Method Algorithm</vt:lpstr>
      <vt:lpstr>False Position Method Algorithm</vt:lpstr>
      <vt:lpstr>False Position Method Algorithm</vt:lpstr>
      <vt:lpstr>Real Example: f(x) = x³ - 4x + 1</vt:lpstr>
      <vt:lpstr>Advantages and Disadvantages</vt:lpstr>
      <vt:lpstr>PowerPoint Presentation</vt:lpstr>
      <vt:lpstr>False Position vs Bisection (regular case)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False Position Method (Regula Falsi)</dc:title>
  <dc:creator>cce</dc:creator>
  <dc:description>generated using python-pptx</dc:description>
  <cp:lastModifiedBy>Sharafat Karim</cp:lastModifiedBy>
  <cp:revision>9</cp:revision>
  <dcterms:created xsi:type="dcterms:W3CDTF">2013-01-27T09:14:16Z</dcterms:created>
  <dcterms:modified xsi:type="dcterms:W3CDTF">2025-06-29T04:05:00Z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2025-06-29T04:04:52Z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7d4840c6-07d8-40c5-9c14-4a66fee0631c</vt:lpwstr>
  </property>
  <property fmtid="{D5CDD505-2E9C-101B-9397-08002B2CF9AE}" pid="7" name="MSIP_Label_defa4170-0d19-0005-0004-bc88714345d2_ActionId">
    <vt:lpwstr>9e5a31de-4340-4fb1-b157-888f9c48dc92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