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6" d="100"/>
          <a:sy n="76" d="100"/>
        </p:scale>
        <p:origin x="67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7E4-59DF-4812-ABE8-9DADDAFC405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C07-155C-4606-B204-106871D9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1522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7E4-59DF-4812-ABE8-9DADDAFC405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C07-155C-4606-B204-106871D9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2282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7E4-59DF-4812-ABE8-9DADDAFC405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C07-155C-4606-B204-106871D9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46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7E4-59DF-4812-ABE8-9DADDAFC405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C07-155C-4606-B204-106871D9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4873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7E4-59DF-4812-ABE8-9DADDAFC405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C07-155C-4606-B204-106871D9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3918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7E4-59DF-4812-ABE8-9DADDAFC405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C07-155C-4606-B204-106871D9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9062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7E4-59DF-4812-ABE8-9DADDAFC405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C07-155C-4606-B204-106871D9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978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7E4-59DF-4812-ABE8-9DADDAFC405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C07-155C-4606-B204-106871D9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12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7E4-59DF-4812-ABE8-9DADDAFC405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C07-155C-4606-B204-106871D9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042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7E4-59DF-4812-ABE8-9DADDAFC405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C07-155C-4606-B204-106871D9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4197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A8E7E4-59DF-4812-ABE8-9DADDAFC405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299C07-155C-4606-B204-106871D9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73263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8E7E4-59DF-4812-ABE8-9DADDAFC405F}" type="datetimeFigureOut">
              <a:rPr lang="en-US" smtClean="0"/>
              <a:t>6/29/2025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299C07-155C-4606-B204-106871D9B07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466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Newton-</a:t>
            </a:r>
            <a:r>
              <a:rPr lang="en-US" dirty="0" err="1" smtClean="0"/>
              <a:t>Rhapson</a:t>
            </a:r>
            <a:r>
              <a:rPr lang="en-US" dirty="0" smtClean="0"/>
              <a:t> method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0929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3531" y="673240"/>
            <a:ext cx="8529974" cy="492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4135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3" y="633047"/>
            <a:ext cx="11933334" cy="27526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35875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296" y="1825625"/>
            <a:ext cx="11970081" cy="24178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11980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328" y="786384"/>
            <a:ext cx="8552098" cy="5142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09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681534"/>
            <a:ext cx="8320515" cy="4347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888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336" y="169221"/>
            <a:ext cx="10028144" cy="5741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891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8408" y="5319346"/>
            <a:ext cx="11195538" cy="2412438"/>
          </a:xfrm>
        </p:spPr>
        <p:txBody>
          <a:bodyPr/>
          <a:lstStyle/>
          <a:p>
            <a:r>
              <a:rPr lang="en-US" dirty="0" smtClean="0"/>
              <a:t>The Newton-Raphson method is known for its fast (quadratic) convergence</a:t>
            </a:r>
            <a:r>
              <a:rPr lang="en-US" dirty="0" smtClean="0">
                <a:solidFill>
                  <a:srgbClr val="FF0000"/>
                </a:solidFill>
              </a:rPr>
              <a:t>, which means it gets very close to the true solution very quickly, especially near the root</a:t>
            </a:r>
            <a:r>
              <a:rPr lang="en-US" dirty="0" smtClean="0"/>
              <a:t>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8007" y="0"/>
            <a:ext cx="6921998" cy="47155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360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328" y="365125"/>
            <a:ext cx="10844472" cy="35291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243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1663" y="2286215"/>
            <a:ext cx="11168099" cy="2848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911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55" y="480976"/>
            <a:ext cx="5715798" cy="577295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0674" y="4001294"/>
            <a:ext cx="2543530" cy="990738"/>
          </a:xfrm>
          <a:prstGeom prst="rect">
            <a:avLst/>
          </a:prstGeom>
        </p:spPr>
      </p:pic>
      <p:cxnSp>
        <p:nvCxnSpPr>
          <p:cNvPr id="7" name="Straight Arrow Connector 6"/>
          <p:cNvCxnSpPr/>
          <p:nvPr/>
        </p:nvCxnSpPr>
        <p:spPr>
          <a:xfrm flipH="1">
            <a:off x="5829300" y="4545623"/>
            <a:ext cx="2417885" cy="79131"/>
          </a:xfrm>
          <a:prstGeom prst="straightConnector1">
            <a:avLst/>
          </a:prstGeom>
          <a:ln w="825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20107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33</Words>
  <Application>Microsoft Office PowerPoint</Application>
  <PresentationFormat>Widescreen</PresentationFormat>
  <Paragraphs>2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Newton-Rhapson method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Newton-Rhapson method</dc:title>
  <dc:creator>Lenovo</dc:creator>
  <cp:lastModifiedBy>Lenovo</cp:lastModifiedBy>
  <cp:revision>3</cp:revision>
  <dcterms:created xsi:type="dcterms:W3CDTF">2025-06-29T15:42:43Z</dcterms:created>
  <dcterms:modified xsi:type="dcterms:W3CDTF">2025-06-29T15:52:52Z</dcterms:modified>
</cp:coreProperties>
</file>