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252D-77B1-422D-B42D-0C8E2A2F917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520D-0256-4F7B-9526-75B0018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Gauss Elimination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732"/>
            <a:ext cx="7948988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4" y="25396"/>
            <a:ext cx="7734297" cy="51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9" y="101744"/>
            <a:ext cx="9053286" cy="61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594917"/>
            <a:ext cx="868464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2" y="337706"/>
            <a:ext cx="891660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790206"/>
            <a:ext cx="755840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1" y="1690688"/>
            <a:ext cx="11970199" cy="16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6" y="448408"/>
            <a:ext cx="9406577" cy="42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0" y="365125"/>
            <a:ext cx="11388285" cy="42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365125"/>
            <a:ext cx="7794407" cy="49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456785"/>
            <a:ext cx="8754697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694943"/>
            <a:ext cx="663985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94811"/>
            <a:ext cx="970670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" y="180877"/>
            <a:ext cx="8452394" cy="50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Gauss Elimination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 Elimination method</dc:title>
  <dc:creator>Lenovo</dc:creator>
  <cp:lastModifiedBy>Lenovo</cp:lastModifiedBy>
  <cp:revision>5</cp:revision>
  <dcterms:created xsi:type="dcterms:W3CDTF">2025-06-29T15:56:41Z</dcterms:created>
  <dcterms:modified xsi:type="dcterms:W3CDTF">2025-06-30T00:26:24Z</dcterms:modified>
</cp:coreProperties>
</file>