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3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5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5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9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91A3-5759-4832-8346-47D4702E9A03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3F61F-E9D6-4DFC-8AF0-6AF988E3E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8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Gauss-Jordan Elimination Method with a Real-Life Example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0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Gauss-Jordan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Gauss-Jordan Elimination</a:t>
            </a:r>
            <a:r>
              <a:rPr lang="en-US" dirty="0" smtClean="0"/>
              <a:t> is a step-by-step method used to solve a system of linear equations </a:t>
            </a:r>
          </a:p>
          <a:p>
            <a:pPr lvl="1"/>
            <a:r>
              <a:rPr lang="en-US" dirty="0" smtClean="0"/>
              <a:t>by transforming the </a:t>
            </a:r>
            <a:r>
              <a:rPr lang="en-US" b="1" dirty="0" smtClean="0"/>
              <a:t>augmented matrix</a:t>
            </a:r>
            <a:r>
              <a:rPr lang="en-US" dirty="0" smtClean="0"/>
              <a:t> into </a:t>
            </a:r>
            <a:r>
              <a:rPr lang="en-US" b="1" dirty="0" smtClean="0"/>
              <a:t>Reduced Row Echelon Form (RREF)</a:t>
            </a:r>
            <a:r>
              <a:rPr lang="en-US" dirty="0" smtClean="0"/>
              <a:t> using row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6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🔹 Steps of the Method: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the augmented matrix of the system.</a:t>
            </a:r>
          </a:p>
          <a:p>
            <a:r>
              <a:rPr lang="en-US" dirty="0" smtClean="0"/>
              <a:t>Make the leading entry (pivot) in each row a </a:t>
            </a:r>
            <a:r>
              <a:rPr lang="en-US" b="1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Make all other entries in the pivot's column </a:t>
            </a:r>
            <a:r>
              <a:rPr lang="en-US" b="1" dirty="0" smtClean="0"/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Continue until the matrix is in </a:t>
            </a:r>
            <a:r>
              <a:rPr lang="en-US" b="1" dirty="0" smtClean="0"/>
              <a:t>RREF</a:t>
            </a:r>
            <a:r>
              <a:rPr lang="en-US" dirty="0" smtClean="0"/>
              <a:t>, then read off the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4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066" y="439616"/>
            <a:ext cx="11167095" cy="3411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15348"/>
            <a:ext cx="877444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6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8" y="685801"/>
            <a:ext cx="11141371" cy="505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1" y="365125"/>
            <a:ext cx="9847384" cy="60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0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77" y="1834417"/>
            <a:ext cx="105156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9" y="465992"/>
            <a:ext cx="9322066" cy="53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Gauss-Jordan Elimination method vs Elimination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275395"/>
              </p:ext>
            </p:extLst>
          </p:nvPr>
        </p:nvGraphicFramePr>
        <p:xfrm>
          <a:off x="838611" y="1916722"/>
          <a:ext cx="10831765" cy="4395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940848" imgH="3014996" progId="Word.Document.12">
                  <p:embed/>
                </p:oleObj>
              </mc:Choice>
              <mc:Fallback>
                <p:oleObj name="Document" r:id="rId3" imgW="5940848" imgH="30149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611" y="1916722"/>
                        <a:ext cx="10831765" cy="4395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2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Microsoft Word Document</vt:lpstr>
      <vt:lpstr>Gauss-Jordan Elimination Method with a Real-Life Example</vt:lpstr>
      <vt:lpstr>Gauss-Jordan Elimination</vt:lpstr>
      <vt:lpstr>🔹 Steps of the Method:</vt:lpstr>
      <vt:lpstr>PowerPoint Presentation</vt:lpstr>
      <vt:lpstr>PowerPoint Presentation</vt:lpstr>
      <vt:lpstr>PowerPoint Presentation</vt:lpstr>
      <vt:lpstr>PowerPoint Presentation</vt:lpstr>
      <vt:lpstr>Gauss-Jordan Elimination method vs Elimination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Gauss-Jordan Elimination Method with a Real-Life Example</dc:title>
  <dc:creator>Lenovo</dc:creator>
  <cp:lastModifiedBy>Lenovo</cp:lastModifiedBy>
  <cp:revision>4</cp:revision>
  <dcterms:created xsi:type="dcterms:W3CDTF">2025-07-05T06:31:33Z</dcterms:created>
  <dcterms:modified xsi:type="dcterms:W3CDTF">2025-07-05T07:00:19Z</dcterms:modified>
</cp:coreProperties>
</file>