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4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23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36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6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5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0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66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3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CBA7-1396-4B75-B0D6-6620A477634D}" type="datetimeFigureOut">
              <a:rPr lang="en-US" smtClean="0"/>
              <a:pPr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D65F-4B67-4096-9ED8-0AD7AE3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81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Interpolation: Diagonal and horizontal differences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4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step-by-step process of using </a:t>
            </a:r>
            <a:r>
              <a:rPr lang="en-US" b="1" dirty="0" smtClean="0"/>
              <a:t>Newton's Forward Interpolation</a:t>
            </a:r>
            <a:r>
              <a:rPr lang="en-US" dirty="0" smtClean="0"/>
              <a:t> to find f(2.5).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534585"/>
            <a:ext cx="11289322" cy="53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76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step-by-step process of using </a:t>
            </a:r>
            <a:r>
              <a:rPr lang="en-US" b="1" dirty="0" smtClean="0"/>
              <a:t>Newton's Forward Interpolation</a:t>
            </a:r>
            <a:r>
              <a:rPr lang="en-US" dirty="0" smtClean="0"/>
              <a:t> to find f(2.5).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1843238" cy="50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5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step-by-step process of using </a:t>
            </a:r>
            <a:r>
              <a:rPr lang="en-US" b="1" dirty="0" smtClean="0"/>
              <a:t>Newton's Forward Interpolation</a:t>
            </a:r>
            <a:r>
              <a:rPr lang="en-US" dirty="0" smtClean="0"/>
              <a:t> to find f(2.5).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1" y="1825625"/>
            <a:ext cx="10357339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31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Newton’s Backward Interpolation Formula</a:t>
            </a:r>
            <a:r>
              <a:rPr lang="en-US" dirty="0" smtClean="0"/>
              <a:t> to compute: f(3.5) Using the same data table: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7" y="1357646"/>
            <a:ext cx="9671537" cy="52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4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Newton’s Backward Interpolation Formula</a:t>
            </a:r>
            <a:r>
              <a:rPr lang="en-US" dirty="0" smtClean="0"/>
              <a:t> to compute: f(3.5) Using the same data table: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67211"/>
            <a:ext cx="5846885" cy="566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58418"/>
            <a:ext cx="6096000" cy="54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41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Newton’s Backward Interpolation Formula</a:t>
            </a:r>
            <a:r>
              <a:rPr lang="en-US" dirty="0" smtClean="0"/>
              <a:t> to compute: f(3.5) Using the same data table: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" y="1292180"/>
            <a:ext cx="5501049" cy="5418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8" y="1173709"/>
            <a:ext cx="6142893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7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between Newton’s Forward and Backward Interpolation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37" y="1690688"/>
            <a:ext cx="857369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92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344" y="318347"/>
            <a:ext cx="7564770" cy="457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104" y="229497"/>
            <a:ext cx="9202758" cy="56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672" y="559558"/>
            <a:ext cx="9799092" cy="57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interpolation</a:t>
            </a:r>
            <a:r>
              <a:rPr lang="en-US" dirty="0" smtClean="0"/>
              <a:t>, particularly in </a:t>
            </a:r>
            <a:r>
              <a:rPr lang="en-US" b="1" dirty="0" smtClean="0"/>
              <a:t>finite differences</a:t>
            </a:r>
            <a:r>
              <a:rPr lang="en-US" dirty="0" smtClean="0"/>
              <a:t> or </a:t>
            </a:r>
            <a:r>
              <a:rPr lang="en-US" b="1" dirty="0" smtClean="0"/>
              <a:t>difference tables</a:t>
            </a:r>
            <a:r>
              <a:rPr lang="en-US" dirty="0" smtClean="0"/>
              <a:t>, we </a:t>
            </a:r>
            <a:r>
              <a:rPr lang="en-US" dirty="0" smtClean="0">
                <a:solidFill>
                  <a:srgbClr val="FF0000"/>
                </a:solidFill>
              </a:rPr>
              <a:t>often compute </a:t>
            </a:r>
            <a:r>
              <a:rPr lang="en-US" b="1" dirty="0" smtClean="0">
                <a:solidFill>
                  <a:srgbClr val="FF0000"/>
                </a:solidFill>
              </a:rPr>
              <a:t>diagonal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horizontal differences</a:t>
            </a:r>
            <a:r>
              <a:rPr lang="en-US" dirty="0" smtClean="0">
                <a:solidFill>
                  <a:srgbClr val="FF0000"/>
                </a:solidFill>
              </a:rPr>
              <a:t> to estimate the value of a function between known data points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2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4" y="365125"/>
            <a:ext cx="5837516" cy="573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68" y="365125"/>
            <a:ext cx="5480529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66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5" y="184639"/>
            <a:ext cx="9705771" cy="403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8" y="4403937"/>
            <a:ext cx="102182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7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of a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b="1" dirty="0" smtClean="0"/>
              <a:t>polynomial of degree n</a:t>
            </a:r>
            <a:r>
              <a:rPr lang="en-US" dirty="0" smtClean="0"/>
              <a:t>, the </a:t>
            </a:r>
            <a:r>
              <a:rPr lang="en-US" b="1" dirty="0" smtClean="0"/>
              <a:t>n</a:t>
            </a:r>
            <a:r>
              <a:rPr lang="en-US" b="1" baseline="30000" dirty="0" smtClean="0"/>
              <a:t>-</a:t>
            </a:r>
            <a:r>
              <a:rPr lang="en-US" b="1" baseline="30000" dirty="0" err="1" smtClean="0"/>
              <a:t>th</a:t>
            </a:r>
            <a:r>
              <a:rPr lang="en-US" b="1" dirty="0" smtClean="0"/>
              <a:t> order finite difference</a:t>
            </a:r>
            <a:r>
              <a:rPr lang="en-US" dirty="0" smtClean="0"/>
              <a:t> is </a:t>
            </a:r>
            <a:r>
              <a:rPr lang="en-US" b="1" dirty="0" smtClean="0"/>
              <a:t>constant</a:t>
            </a:r>
            <a:r>
              <a:rPr lang="en-US" dirty="0" smtClean="0"/>
              <a:t>, and all higher-order differences are </a:t>
            </a:r>
            <a:r>
              <a:rPr lang="en-US" b="1" dirty="0" smtClean="0"/>
              <a:t>zero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Finite differences</a:t>
            </a:r>
            <a:r>
              <a:rPr lang="en-US" dirty="0" smtClean="0"/>
              <a:t> (forward, backward, etc.) computed from the </a:t>
            </a:r>
            <a:r>
              <a:rPr lang="en-US" b="1" dirty="0" smtClean="0"/>
              <a:t>function values of the polynomial at evenly spaced points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4" y="246186"/>
            <a:ext cx="8610639" cy="57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40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13837"/>
            <a:ext cx="5442438" cy="663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38" y="113837"/>
            <a:ext cx="5416060" cy="358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79" y="3472960"/>
            <a:ext cx="610637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18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8" y="509180"/>
            <a:ext cx="85836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66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step-by-step process of using </a:t>
            </a:r>
            <a:r>
              <a:rPr lang="en-US" b="1" dirty="0" smtClean="0"/>
              <a:t>Newton's Forward Interpolation</a:t>
            </a:r>
            <a:r>
              <a:rPr lang="en-US" dirty="0" smtClean="0"/>
              <a:t> to find f(2.5).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4" y="1690687"/>
            <a:ext cx="11289323" cy="47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10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185</Words>
  <Application>Microsoft Office PowerPoint</Application>
  <PresentationFormat>Custom</PresentationFormat>
  <Paragraphs>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Interpolation: Diagonal and horizontal differences</vt:lpstr>
      <vt:lpstr>Slide 2</vt:lpstr>
      <vt:lpstr>Slide 3</vt:lpstr>
      <vt:lpstr>Slide 4</vt:lpstr>
      <vt:lpstr>Differences of a polynomial</vt:lpstr>
      <vt:lpstr>Slide 6</vt:lpstr>
      <vt:lpstr>Slide 7</vt:lpstr>
      <vt:lpstr>Slide 8</vt:lpstr>
      <vt:lpstr>Full step-by-step process of using Newton's Forward Interpolation to find f(2.5).</vt:lpstr>
      <vt:lpstr>Full step-by-step process of using Newton's Forward Interpolation to find f(2.5).</vt:lpstr>
      <vt:lpstr>Full step-by-step process of using Newton's Forward Interpolation to find f(2.5).</vt:lpstr>
      <vt:lpstr>Full step-by-step process of using Newton's Forward Interpolation to find f(2.5).</vt:lpstr>
      <vt:lpstr>Newton’s Backward Interpolation Formula to compute: f(3.5) Using the same data table: </vt:lpstr>
      <vt:lpstr>Newton’s Backward Interpolation Formula to compute: f(3.5) Using the same data table: </vt:lpstr>
      <vt:lpstr>Newton’s Backward Interpolation Formula to compute: f(3.5) Using the same data table: </vt:lpstr>
      <vt:lpstr>Comparison between Newton’s Forward and Backward Interpolation methods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Interpolation: Diagonal and horizontal differences</dc:title>
  <dc:creator>Lenovo</dc:creator>
  <cp:lastModifiedBy>Lenovo</cp:lastModifiedBy>
  <cp:revision>6</cp:revision>
  <dcterms:created xsi:type="dcterms:W3CDTF">2025-07-06T08:37:42Z</dcterms:created>
  <dcterms:modified xsi:type="dcterms:W3CDTF">2025-07-07T03:37:33Z</dcterms:modified>
</cp:coreProperties>
</file>