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F40B-AD96-4B97-9348-528257B37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6BA7-D22F-4D93-9127-0211955FC7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Lagrange Interpolation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What </a:t>
            </a:r>
            <a:r>
              <a:rPr lang="en-US" b="1" dirty="0"/>
              <a:t>is Lagrange method of interpolation?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Lagrange interpolation formula is </a:t>
            </a:r>
            <a:r>
              <a:rPr lang="en-US" b="1" dirty="0" smtClean="0"/>
              <a:t>a way to find a polynomial, called Lagrange polynomial, that takes on certain values at arbitrary points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Lagrange's interpolation is an Nth degree polynomial approximation to f(x).</a:t>
            </a:r>
          </a:p>
          <a:p>
            <a:r>
              <a:rPr lang="en-US" dirty="0" smtClean="0"/>
              <a:t>In </a:t>
            </a:r>
            <a:r>
              <a:rPr lang="en-US" dirty="0"/>
              <a:t>a general form it looks like this: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029200"/>
            <a:ext cx="85248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Why do we use Lagrange interpolation?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Lagrange Interpolation: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formula is used </a:t>
            </a:r>
            <a:r>
              <a:rPr lang="en-US" b="1" dirty="0"/>
              <a:t>to find the value of the function even when </a:t>
            </a:r>
            <a:r>
              <a:rPr lang="en-US" b="1" dirty="0">
                <a:solidFill>
                  <a:srgbClr val="FF0000"/>
                </a:solidFill>
              </a:rPr>
              <a:t>the arguments are not equally spaced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/>
              <a:t>formula is used to find the value of independent variable x corresponding to a given value of a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Lagrange’s interpolation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Newton’s forward and backward interpolation formulae can be used only when the values of </a:t>
            </a:r>
            <a:r>
              <a:rPr lang="en-US" i="1" dirty="0"/>
              <a:t>x</a:t>
            </a:r>
            <a:r>
              <a:rPr lang="en-US" dirty="0"/>
              <a:t> are at equidistant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values of </a:t>
            </a:r>
            <a:r>
              <a:rPr lang="en-US" i="1" dirty="0"/>
              <a:t>x</a:t>
            </a:r>
            <a:r>
              <a:rPr lang="en-US" dirty="0"/>
              <a:t> are </a:t>
            </a:r>
            <a:r>
              <a:rPr lang="en-US" dirty="0">
                <a:solidFill>
                  <a:srgbClr val="FF0000"/>
                </a:solidFill>
              </a:rPr>
              <a:t>at equidistant or not at equidistant, </a:t>
            </a:r>
            <a:r>
              <a:rPr lang="en-US" dirty="0"/>
              <a:t>we use Lagrange’s interpolation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/>
              <a:t>Lagrange’s interpolation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Let y = f( x) be a function such that f ( x) takes the values y</a:t>
            </a:r>
            <a:r>
              <a:rPr lang="en-US" sz="2800" baseline="-25000" dirty="0"/>
              <a:t>0</a:t>
            </a:r>
            <a:r>
              <a:rPr lang="en-US" sz="2800" dirty="0"/>
              <a:t> , y</a:t>
            </a:r>
            <a:r>
              <a:rPr lang="en-US" sz="2800" baseline="-25000" dirty="0"/>
              <a:t>1</a:t>
            </a:r>
            <a:r>
              <a:rPr lang="en-US" sz="2800" dirty="0"/>
              <a:t> , y</a:t>
            </a:r>
            <a:r>
              <a:rPr lang="en-US" sz="2800" baseline="-25000" dirty="0"/>
              <a:t>2</a:t>
            </a:r>
            <a:r>
              <a:rPr lang="en-US" sz="2800" dirty="0"/>
              <a:t> ,......., 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r>
              <a:rPr lang="en-US" sz="2800" dirty="0"/>
              <a:t> corresponding to x= x</a:t>
            </a:r>
            <a:r>
              <a:rPr lang="en-US" sz="2800" baseline="-25000" dirty="0"/>
              <a:t>0</a:t>
            </a:r>
            <a:r>
              <a:rPr lang="en-US" sz="2800" dirty="0"/>
              <a:t> , 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 ...,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smtClean="0"/>
              <a:t>That </a:t>
            </a:r>
            <a:r>
              <a:rPr lang="en-US" sz="2800" dirty="0"/>
              <a:t>is </a:t>
            </a:r>
            <a:r>
              <a:rPr lang="en-US" sz="2800" dirty="0" err="1"/>
              <a:t>y</a:t>
            </a:r>
            <a:r>
              <a:rPr lang="en-US" sz="2800" baseline="-25000" dirty="0" err="1"/>
              <a:t>i</a:t>
            </a:r>
            <a:r>
              <a:rPr lang="en-US" sz="2800" dirty="0"/>
              <a:t> = f(x</a:t>
            </a:r>
            <a:r>
              <a:rPr lang="en-US" sz="2800" baseline="-25000" dirty="0"/>
              <a:t>i</a:t>
            </a:r>
            <a:r>
              <a:rPr lang="en-US" sz="2800" dirty="0"/>
              <a:t>),</a:t>
            </a:r>
            <a:r>
              <a:rPr lang="en-US" sz="2800" dirty="0" err="1"/>
              <a:t>i</a:t>
            </a:r>
            <a:r>
              <a:rPr lang="en-US" sz="2800" dirty="0"/>
              <a:t> = 0,1,2,...,n . Now, there are (n + 1) paired values (x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baseline="-25000" dirty="0" err="1"/>
              <a:t>i</a:t>
            </a:r>
            <a:r>
              <a:rPr lang="en-US" sz="2800" dirty="0"/>
              <a:t>),</a:t>
            </a:r>
            <a:r>
              <a:rPr lang="en-US" sz="2800" dirty="0" err="1"/>
              <a:t>i</a:t>
            </a:r>
            <a:r>
              <a:rPr lang="en-US" sz="2800" dirty="0"/>
              <a:t> = 0, 1, 2, ..., n and hence f ( x) can be represented by a polynomial function of degree n in x.</a:t>
            </a:r>
          </a:p>
          <a:p>
            <a:r>
              <a:rPr lang="en-US" sz="2800" dirty="0"/>
              <a:t>Then the Lagrange’s formula 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029200"/>
            <a:ext cx="52482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/>
              <a:t>Lagrange’s interpolation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1852613"/>
            <a:ext cx="5695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/>
              <a:t>Lagrange’s interpolation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04950"/>
            <a:ext cx="85344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7912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Lagrange Interpolation</vt:lpstr>
      <vt:lpstr>  What is Lagrange method of interpolation?  </vt:lpstr>
      <vt:lpstr> Why do we use Lagrange interpolation? </vt:lpstr>
      <vt:lpstr>Lagrange’s interpolation formula</vt:lpstr>
      <vt:lpstr>Lagrange’s interpolation formula</vt:lpstr>
      <vt:lpstr>Lagrange’s interpolation formula</vt:lpstr>
      <vt:lpstr>Lagrange’s interpolation formula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Interpolation</dc:title>
  <dc:creator>user</dc:creator>
  <cp:lastModifiedBy>Lenovo</cp:lastModifiedBy>
  <cp:revision>5</cp:revision>
  <dcterms:created xsi:type="dcterms:W3CDTF">2022-08-28T03:35:27Z</dcterms:created>
  <dcterms:modified xsi:type="dcterms:W3CDTF">2025-08-17T17:00:03Z</dcterms:modified>
</cp:coreProperties>
</file>