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86289-BB45-462F-8A6C-1DF39C74E910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DB791-E611-4DA6-8F70-08AF7685F8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8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A18AD-3FDA-447A-A2DC-A5A93D593937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24224-2806-4E89-8408-5859CF6AC4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5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2F77D-D9C4-47ED-B1E5-B32EB0AA5B95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078EE-D956-4265-9887-5832FBBAD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21099-B852-4922-B409-7AEB40E2E85D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56E75-46CA-46E7-8B86-FD7EFD26E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0B322-A9C5-46D9-B47F-6F4B33A132A1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E7814-F3A7-454E-AAFD-BBB9149EE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8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E6B9C-C3B3-4700-BD42-EA89C45CE7BD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3E443-34AB-4734-86EC-AF7FCF8547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41E5F-48D1-45BD-8525-405A7CA52CC5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2A47-0D88-4E3F-879C-51125DCE6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F0CA2-D85A-4C6B-8E0E-C06FBFCAD40A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316EA-38CD-40A6-8B6A-DAEC06A14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69DDE-5C50-4D9E-8B49-70E1AB73F0D3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7D1F1-7FE3-410E-91B8-DBE7EE819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4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FA32F4-D9F7-421D-A432-AD696B2D5D14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B46AF-CF2C-421B-864C-A1A9C2DD0D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535CC-E1F0-4208-A692-85621AB470C9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76DF5-AAD2-4817-96E6-EBFE3429E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2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AAC8F61-2D11-4E7E-A5CC-40E7E776A5A0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C320F4F-7525-4027-85AE-DBFEDB5E9A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Logistic regression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en-US" b="1"/>
              <a:t>Logistic Regression</a:t>
            </a:r>
            <a:r>
              <a:rPr lang="en-US" altLang="en-US"/>
              <a:t> is </a:t>
            </a:r>
            <a:r>
              <a:rPr lang="en-US" altLang="en-US">
                <a:solidFill>
                  <a:srgbClr val="FF0000"/>
                </a:solidFill>
              </a:rPr>
              <a:t>a type of machine learning algorithm used for </a:t>
            </a:r>
            <a:r>
              <a:rPr lang="en-US" altLang="en-US" b="1">
                <a:solidFill>
                  <a:srgbClr val="FF0000"/>
                </a:solidFill>
              </a:rPr>
              <a:t>classification problems</a:t>
            </a:r>
            <a:r>
              <a:rPr lang="en-US" altLang="en-US"/>
              <a:t>, </a:t>
            </a:r>
            <a:r>
              <a:rPr lang="en-US" altLang="en-US">
                <a:solidFill>
                  <a:srgbClr val="00B050"/>
                </a:solidFill>
              </a:rPr>
              <a:t>not regression (despite the name). </a:t>
            </a:r>
          </a:p>
          <a:p>
            <a:pPr algn="l"/>
            <a:r>
              <a:rPr lang="en-US" altLang="en-US"/>
              <a:t>It </a:t>
            </a:r>
            <a:r>
              <a:rPr lang="en-US" altLang="en-US">
                <a:solidFill>
                  <a:srgbClr val="00B050"/>
                </a:solidFill>
              </a:rPr>
              <a:t>predicts a </a:t>
            </a:r>
            <a:r>
              <a:rPr lang="en-US" altLang="en-US" b="1">
                <a:solidFill>
                  <a:srgbClr val="00B050"/>
                </a:solidFill>
              </a:rPr>
              <a:t>probability between 0 and 1</a:t>
            </a:r>
            <a:r>
              <a:rPr lang="en-US" altLang="en-US">
                <a:solidFill>
                  <a:srgbClr val="00B050"/>
                </a:solidFill>
              </a:rPr>
              <a:t>, </a:t>
            </a:r>
            <a:r>
              <a:rPr lang="en-US" altLang="en-US"/>
              <a:t>and is commonly used when the output is </a:t>
            </a:r>
            <a:r>
              <a:rPr lang="en-US" altLang="en-US" b="1">
                <a:solidFill>
                  <a:srgbClr val="FF0000"/>
                </a:solidFill>
              </a:rPr>
              <a:t>binary</a:t>
            </a:r>
            <a:r>
              <a:rPr lang="en-US" altLang="en-US">
                <a:solidFill>
                  <a:srgbClr val="FF0000"/>
                </a:solidFill>
              </a:rPr>
              <a:t> (e.g., Yes/No, Pass/Fail, 0/1, Spam/Not Spam).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07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77788"/>
            <a:ext cx="58499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159000"/>
            <a:ext cx="6035675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5738812" cy="659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0"/>
            <a:ext cx="5664200" cy="659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177"/>
            <a:ext cx="12192000" cy="5559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train a logistic regression model step by step</a:t>
            </a:r>
            <a:r>
              <a:rPr lang="en-US" dirty="0"/>
              <a:t>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9588"/>
            <a:ext cx="931675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7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15" y="172815"/>
            <a:ext cx="3821054" cy="3210465"/>
          </a:xfrm>
        </p:spPr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How to train a logistic regression model step by step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754" y="1948718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89" y="0"/>
            <a:ext cx="8495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9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571"/>
            <a:ext cx="12192000" cy="1325563"/>
          </a:xfrm>
        </p:spPr>
        <p:txBody>
          <a:bodyPr/>
          <a:lstStyle/>
          <a:p>
            <a:r>
              <a:rPr lang="en-US" b="1" dirty="0"/>
              <a:t>how to train a logistic regression model step by step</a:t>
            </a:r>
            <a:r>
              <a:rPr lang="en-US" dirty="0"/>
              <a:t>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327"/>
            <a:ext cx="6506483" cy="5561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937" y="5127225"/>
            <a:ext cx="551574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2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97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Logistic regression</vt:lpstr>
      <vt:lpstr>PowerPoint Presentation</vt:lpstr>
      <vt:lpstr>PowerPoint Presentation</vt:lpstr>
      <vt:lpstr>PowerPoint Presentation</vt:lpstr>
      <vt:lpstr>how to train a logistic regression model step by step using Python</vt:lpstr>
      <vt:lpstr>How to train a logistic regression model step by step using Python</vt:lpstr>
      <vt:lpstr>how to train a logistic regression model step by step using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Lenovo</dc:creator>
  <cp:lastModifiedBy>Sharafat Karim</cp:lastModifiedBy>
  <cp:revision>5</cp:revision>
  <dcterms:created xsi:type="dcterms:W3CDTF">2025-07-19T12:42:18Z</dcterms:created>
  <dcterms:modified xsi:type="dcterms:W3CDTF">2025-07-21T04:02:44Z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2025-07-21T04:02:30Z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7d4840c6-07d8-40c5-9c14-4a66fee0631c</vt:lpwstr>
  </property>
  <property fmtid="{D5CDD505-2E9C-101B-9397-08002B2CF9AE}" pid="7" name="MSIP_Label_defa4170-0d19-0005-0004-bc88714345d2_ActionId">
    <vt:lpwstr>5a58780a-d79b-401e-81e9-c6e92030f6b6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