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B681D-61CB-4207-917E-DD1EB20F1AC6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8406-D0EF-4D95-B618-2A0E7C93F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46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B681D-61CB-4207-917E-DD1EB20F1AC6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8406-D0EF-4D95-B618-2A0E7C93F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741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B681D-61CB-4207-917E-DD1EB20F1AC6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8406-D0EF-4D95-B618-2A0E7C93F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209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B681D-61CB-4207-917E-DD1EB20F1AC6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8406-D0EF-4D95-B618-2A0E7C93F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426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B681D-61CB-4207-917E-DD1EB20F1AC6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8406-D0EF-4D95-B618-2A0E7C93F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281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B681D-61CB-4207-917E-DD1EB20F1AC6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8406-D0EF-4D95-B618-2A0E7C93F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691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B681D-61CB-4207-917E-DD1EB20F1AC6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8406-D0EF-4D95-B618-2A0E7C93F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164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B681D-61CB-4207-917E-DD1EB20F1AC6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8406-D0EF-4D95-B618-2A0E7C93F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15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B681D-61CB-4207-917E-DD1EB20F1AC6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8406-D0EF-4D95-B618-2A0E7C93F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81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B681D-61CB-4207-917E-DD1EB20F1AC6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8406-D0EF-4D95-B618-2A0E7C93F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615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B681D-61CB-4207-917E-DD1EB20F1AC6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18406-D0EF-4D95-B618-2A0E7C93F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11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B681D-61CB-4207-917E-DD1EB20F1AC6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18406-D0EF-4D95-B618-2A0E7C93F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6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Stochastic Gradient Descent (SGD)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8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42245"/>
            <a:ext cx="10515600" cy="1325563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b="1" dirty="0" smtClean="0"/>
              <a:t>Stochastic Gradient Descent (SGD)?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238" y="1110396"/>
            <a:ext cx="11016761" cy="560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39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42245"/>
            <a:ext cx="10515600" cy="1325563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b="1" dirty="0" smtClean="0"/>
              <a:t>Stochastic Gradient Descent (SGD)?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6778"/>
            <a:ext cx="7596554" cy="535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98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42245"/>
            <a:ext cx="10515600" cy="1325563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b="1" dirty="0" smtClean="0"/>
              <a:t>Stochastic Gradient Descent (SGD)?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1967"/>
            <a:ext cx="5410955" cy="52871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5590" y="1283318"/>
            <a:ext cx="5687219" cy="510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39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42245"/>
            <a:ext cx="10515600" cy="1325563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b="1" dirty="0" smtClean="0"/>
              <a:t>Stochastic Gradient Descent (SGD)?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43" y="1142641"/>
            <a:ext cx="5687219" cy="51061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492" y="1142641"/>
            <a:ext cx="5496692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52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42245"/>
            <a:ext cx="10515600" cy="1325563"/>
          </a:xfrm>
        </p:spPr>
        <p:txBody>
          <a:bodyPr/>
          <a:lstStyle/>
          <a:p>
            <a:r>
              <a:rPr lang="en-US" dirty="0" smtClean="0"/>
              <a:t>What is </a:t>
            </a:r>
            <a:r>
              <a:rPr lang="en-US" b="1" dirty="0" smtClean="0"/>
              <a:t>Stochastic Gradient Descent (SGD)?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77" y="1498857"/>
            <a:ext cx="10003157" cy="435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56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 fontScale="90000"/>
          </a:bodyPr>
          <a:lstStyle/>
          <a:p>
            <a:r>
              <a:rPr lang="fr-FR" sz="3100" b="1" dirty="0" err="1">
                <a:latin typeface="Arial" panose="020B0604020202020204" pitchFamily="34" charset="0"/>
                <a:cs typeface="Arial" panose="020B0604020202020204" pitchFamily="34" charset="0"/>
              </a:rPr>
              <a:t>Stochastic</a:t>
            </a:r>
            <a:r>
              <a:rPr lang="fr-FR" sz="3100" b="1" dirty="0">
                <a:latin typeface="Arial" panose="020B0604020202020204" pitchFamily="34" charset="0"/>
                <a:cs typeface="Arial" panose="020B0604020202020204" pitchFamily="34" charset="0"/>
              </a:rPr>
              <a:t> Gradient </a:t>
            </a:r>
            <a:r>
              <a:rPr lang="fr-FR" sz="3100" b="1" dirty="0" err="1">
                <a:latin typeface="Arial" panose="020B0604020202020204" pitchFamily="34" charset="0"/>
                <a:cs typeface="Arial" panose="020B0604020202020204" pitchFamily="34" charset="0"/>
              </a:rPr>
              <a:t>Descent</a:t>
            </a:r>
            <a:r>
              <a:rPr lang="fr-FR" sz="3100" b="1" dirty="0">
                <a:latin typeface="Arial" panose="020B0604020202020204" pitchFamily="34" charset="0"/>
                <a:cs typeface="Arial" panose="020B0604020202020204" pitchFamily="34" charset="0"/>
              </a:rPr>
              <a:t> (SGD) vs Batch Gradient </a:t>
            </a:r>
            <a:r>
              <a:rPr lang="fr-FR" sz="3100" b="1" dirty="0" err="1">
                <a:latin typeface="Arial" panose="020B0604020202020204" pitchFamily="34" charset="0"/>
                <a:cs typeface="Arial" panose="020B0604020202020204" pitchFamily="34" charset="0"/>
              </a:rPr>
              <a:t>Descent</a:t>
            </a:r>
            <a:r>
              <a:rPr lang="fr-FR" sz="3100" b="1" dirty="0">
                <a:latin typeface="Arial" panose="020B0604020202020204" pitchFamily="34" charset="0"/>
                <a:cs typeface="Arial" panose="020B0604020202020204" pitchFamily="34" charset="0"/>
              </a:rPr>
              <a:t> (GD</a:t>
            </a:r>
            <a:r>
              <a:rPr lang="fr-FR" sz="3600" b="1" dirty="0"/>
              <a:t>)</a:t>
            </a:r>
            <a:br>
              <a:rPr lang="fr-FR" sz="3600" b="1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62" y="1356651"/>
            <a:ext cx="10966938" cy="419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167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59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Stochastic Gradient Descent (SGD)</vt:lpstr>
      <vt:lpstr>What is Stochastic Gradient Descent (SGD)?</vt:lpstr>
      <vt:lpstr>What is Stochastic Gradient Descent (SGD)?</vt:lpstr>
      <vt:lpstr>What is Stochastic Gradient Descent (SGD)?</vt:lpstr>
      <vt:lpstr>What is Stochastic Gradient Descent (SGD)?</vt:lpstr>
      <vt:lpstr>What is Stochastic Gradient Descent (SGD)?</vt:lpstr>
      <vt:lpstr>Stochastic Gradient Descent (SGD) vs Batch Gradient Descent (GD)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Stochastic Gradient Descent (SGD)</dc:title>
  <dc:creator>Lenovo</dc:creator>
  <cp:lastModifiedBy>Lenovo</cp:lastModifiedBy>
  <cp:revision>6</cp:revision>
  <dcterms:created xsi:type="dcterms:W3CDTF">2025-07-26T05:20:44Z</dcterms:created>
  <dcterms:modified xsi:type="dcterms:W3CDTF">2025-07-27T03:23:35Z</dcterms:modified>
</cp:coreProperties>
</file>