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35495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032823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735425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3203B1-91D3-7613-7F82-333A33C37C33}" type="slidenum">
              <a:rPr lang="en-US"/>
              <a:t/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797974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196031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79461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AC2D17-10CD-4EA4-D5AE-3EF0B2AC43F3}" type="slidenum">
              <a:rPr lang="en-US"/>
              <a:t/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652525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796821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409141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C60DDB-4176-C4C6-45AE-5C983B08C700}" type="slidenum">
              <a:rPr lang="en-US"/>
              <a:t/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20049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195313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9100463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89C0D6-626F-9A72-D284-DD32E227D492}" type="slidenum">
              <a:rPr lang="en-US"/>
              <a:t/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0056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77685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7676777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A0D747A-26C5-7F85-8C05-5D9E42F7FF28}" type="slidenum">
              <a:rPr lang="en-US"/>
              <a:t/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35527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75262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675710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1FEE83-127C-50D0-B6F7-6600B13B8975}" type="slidenum">
              <a:rPr lang="en-US"/>
              <a:t/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700024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364132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4550367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E2B657-6D1F-6D69-557F-ECBF93D45EE8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095423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0287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3857184" y="1041399"/>
            <a:ext cx="7670839" cy="23875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12000">
                <a:latin typeface="Impact"/>
                <a:ea typeface="Impact"/>
                <a:cs typeface="Impact"/>
              </a:rPr>
              <a:t>Welcome</a:t>
            </a:r>
            <a:endParaRPr lang="en-US" sz="12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042135" y="3429000"/>
            <a:ext cx="6302198" cy="16557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r">
              <a:defRPr/>
            </a:pPr>
            <a:r>
              <a:rPr lang="en-US" sz="3600">
                <a:latin typeface="FN Mahfuj-Raiyan"/>
                <a:ea typeface="FN Mahfuj-Raiyan"/>
                <a:cs typeface="FN Mahfuj-Raiyan"/>
              </a:rPr>
              <a:t>Counting Sort</a:t>
            </a:r>
            <a:endParaRPr sz="3600">
              <a:latin typeface="FN Mahfuj-Raiyan"/>
              <a:cs typeface="FN Mahfuj-Raiyan"/>
            </a:endParaRPr>
          </a:p>
          <a:p>
            <a:pPr algn="r">
              <a:defRPr/>
            </a:pPr>
            <a:r>
              <a:rPr lang="en-US" sz="3600">
                <a:latin typeface="FN Mahfuj-Raiyan"/>
                <a:ea typeface="FN Mahfuj-Raiyan"/>
                <a:cs typeface="FN Mahfuj-Raiyan"/>
              </a:rPr>
              <a:t>Radix Sort</a:t>
            </a:r>
            <a:endParaRPr sz="3600">
              <a:latin typeface="FN Mahfuj-Raiyan"/>
              <a:cs typeface="FN Mahfuj-Raiyan"/>
            </a:endParaRPr>
          </a:p>
        </p:txBody>
      </p:sp>
      <p:pic>
        <p:nvPicPr>
          <p:cNvPr id="78440207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10799990" flipH="1">
            <a:off x="175703" y="743212"/>
            <a:ext cx="4876799" cy="4876799"/>
          </a:xfrm>
          <a:prstGeom prst="rect">
            <a:avLst/>
          </a:prstGeom>
        </p:spPr>
      </p:pic>
      <p:sp>
        <p:nvSpPr>
          <p:cNvPr id="2131222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D965D6-CAC9-211C-0848-4BC92A77FD78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855888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0287000" cy="10287000"/>
          </a:xfrm>
          <a:prstGeom prst="rect">
            <a:avLst/>
          </a:prstGeom>
        </p:spPr>
      </p:pic>
      <p:sp>
        <p:nvSpPr>
          <p:cNvPr id="2111161966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267303" y="2601118"/>
            <a:ext cx="6302198" cy="16557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55000" lnSpcReduction="9000"/>
          </a:bodyPr>
          <a:lstStyle/>
          <a:p>
            <a:pPr algn="r">
              <a:defRPr/>
            </a:pPr>
            <a:r>
              <a:rPr lang="en-US" sz="10000">
                <a:latin typeface="FN Mahfuj-Raiyan"/>
                <a:ea typeface="FN Mahfuj-Raiyan"/>
                <a:cs typeface="FN Mahfuj-Raiyan"/>
              </a:rPr>
              <a:t>Counting Sort</a:t>
            </a:r>
            <a:endParaRPr sz="10000">
              <a:latin typeface="FN Mahfuj-Raiyan"/>
              <a:cs typeface="FN Mahfuj-Raiyan"/>
            </a:endParaRPr>
          </a:p>
          <a:p>
            <a:pPr algn="r">
              <a:defRPr/>
            </a:pPr>
            <a:r>
              <a:rPr lang="en-US" sz="10000">
                <a:latin typeface="FN Mahfuj-Raiyan"/>
                <a:ea typeface="FN Mahfuj-Raiyan"/>
                <a:cs typeface="FN Mahfuj-Raiyan"/>
              </a:rPr>
              <a:t>Radix Sort</a:t>
            </a:r>
            <a:endParaRPr sz="10000">
              <a:latin typeface="FN Mahfuj-Raiyan"/>
              <a:cs typeface="FN Mahfuj-Raiyan"/>
            </a:endParaRPr>
          </a:p>
        </p:txBody>
      </p:sp>
      <p:pic>
        <p:nvPicPr>
          <p:cNvPr id="39109424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10799990" flipH="1">
            <a:off x="841528" y="743212"/>
            <a:ext cx="4876799" cy="4876799"/>
          </a:xfrm>
          <a:prstGeom prst="rect">
            <a:avLst/>
          </a:prstGeom>
        </p:spPr>
      </p:pic>
      <p:sp>
        <p:nvSpPr>
          <p:cNvPr id="195912338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D3B7F1-9420-EAAF-7C1F-352C9F31AAD9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69819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0287000" cy="10287000"/>
          </a:xfrm>
          <a:prstGeom prst="rect">
            <a:avLst/>
          </a:prstGeom>
        </p:spPr>
      </p:pic>
      <p:sp>
        <p:nvSpPr>
          <p:cNvPr id="204715179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267303" y="2601118"/>
            <a:ext cx="6302198" cy="16557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55000" lnSpcReduction="9000"/>
          </a:bodyPr>
          <a:lstStyle/>
          <a:p>
            <a:pPr algn="r">
              <a:defRPr/>
            </a:pPr>
            <a:r>
              <a:rPr lang="en-US" sz="10000">
                <a:latin typeface="FN Mahfuj-Raiyan"/>
                <a:ea typeface="FN Mahfuj-Raiyan"/>
                <a:cs typeface="FN Mahfuj-Raiyan"/>
              </a:rPr>
              <a:t>Counting Sort</a:t>
            </a:r>
            <a:endParaRPr sz="10000">
              <a:latin typeface="FN Mahfuj-Raiyan"/>
              <a:cs typeface="FN Mahfuj-Raiyan"/>
            </a:endParaRPr>
          </a:p>
          <a:p>
            <a:pPr algn="r">
              <a:defRPr/>
            </a:pPr>
            <a:r>
              <a:rPr lang="en-US" sz="10000">
                <a:highlight>
                  <a:srgbClr val="FFFF00"/>
                </a:highlight>
                <a:latin typeface="FN Mahfuj-Raiyan"/>
                <a:ea typeface="FN Mahfuj-Raiyan"/>
                <a:cs typeface="FN Mahfuj-Raiyan"/>
              </a:rPr>
              <a:t>Radix Sort</a:t>
            </a:r>
            <a:endParaRPr sz="10000">
              <a:highlight>
                <a:srgbClr val="FFFF00"/>
              </a:highlight>
              <a:latin typeface="FN Mahfuj-Raiyan"/>
              <a:cs typeface="FN Mahfuj-Raiyan"/>
            </a:endParaRPr>
          </a:p>
        </p:txBody>
      </p:sp>
      <p:pic>
        <p:nvPicPr>
          <p:cNvPr id="111485120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10799990" flipH="1">
            <a:off x="1091213" y="743212"/>
            <a:ext cx="4876799" cy="4876799"/>
          </a:xfrm>
          <a:prstGeom prst="rect">
            <a:avLst/>
          </a:prstGeom>
        </p:spPr>
      </p:pic>
      <p:sp>
        <p:nvSpPr>
          <p:cNvPr id="45730162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8310ECB-B3C2-3D32-8477-7993AEE8B5C5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5176995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0287000" cy="10287000"/>
          </a:xfrm>
          <a:prstGeom prst="rect">
            <a:avLst/>
          </a:prstGeom>
        </p:spPr>
      </p:pic>
      <p:sp>
        <p:nvSpPr>
          <p:cNvPr id="722776495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267303" y="2601118"/>
            <a:ext cx="6302198" cy="16557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55000" lnSpcReduction="9000"/>
          </a:bodyPr>
          <a:lstStyle/>
          <a:p>
            <a:pPr algn="r">
              <a:defRPr/>
            </a:pPr>
            <a:r>
              <a:rPr lang="en-US" sz="10000">
                <a:highlight>
                  <a:srgbClr val="FFFF00"/>
                </a:highlight>
                <a:latin typeface="FN Mahfuj-Raiyan"/>
                <a:ea typeface="FN Mahfuj-Raiyan"/>
                <a:cs typeface="FN Mahfuj-Raiyan"/>
              </a:rPr>
              <a:t>Counting Sort</a:t>
            </a:r>
            <a:endParaRPr sz="10000">
              <a:latin typeface="FN Mahfuj-Raiyan"/>
              <a:cs typeface="FN Mahfuj-Raiyan"/>
            </a:endParaRPr>
          </a:p>
          <a:p>
            <a:pPr algn="r">
              <a:defRPr/>
            </a:pPr>
            <a:r>
              <a:rPr lang="en-US" sz="10000">
                <a:latin typeface="FN Mahfuj-Raiyan"/>
                <a:ea typeface="FN Mahfuj-Raiyan"/>
                <a:cs typeface="FN Mahfuj-Raiyan"/>
              </a:rPr>
              <a:t>Radix Sort</a:t>
            </a:r>
            <a:endParaRPr sz="10000">
              <a:highlight>
                <a:srgbClr val="FFFF00"/>
              </a:highlight>
              <a:latin typeface="FN Mahfuj-Raiyan"/>
              <a:cs typeface="FN Mahfuj-Raiyan"/>
            </a:endParaRPr>
          </a:p>
        </p:txBody>
      </p:sp>
      <p:pic>
        <p:nvPicPr>
          <p:cNvPr id="20563846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10799990" flipH="1">
            <a:off x="266699" y="743212"/>
            <a:ext cx="4876799" cy="4876799"/>
          </a:xfrm>
          <a:prstGeom prst="rect">
            <a:avLst/>
          </a:prstGeom>
        </p:spPr>
      </p:pic>
      <p:sp>
        <p:nvSpPr>
          <p:cNvPr id="19086348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D84B2B-460A-E8B0-8A57-F91BDAE36EB2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226979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>
            <a:off x="3166841" y="0"/>
            <a:ext cx="10287000" cy="10287000"/>
          </a:xfrm>
          <a:prstGeom prst="rect">
            <a:avLst/>
          </a:prstGeom>
        </p:spPr>
      </p:pic>
      <p:sp>
        <p:nvSpPr>
          <p:cNvPr id="981045344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3092861" y="2601118"/>
            <a:ext cx="6302198" cy="16557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algn="r">
              <a:defRPr/>
            </a:pPr>
            <a:r>
              <a:rPr sz="10000" b="1">
                <a:latin typeface="FN Mahfuj-Raiyan"/>
                <a:cs typeface="FN Mahfuj-Raiyan"/>
              </a:rPr>
              <a:t>Sort</a:t>
            </a:r>
            <a:r>
              <a:rPr sz="10000">
                <a:latin typeface="FN Mahfuj-Raiyan"/>
                <a:cs typeface="FN Mahfuj-Raiyan"/>
              </a:rPr>
              <a:t> </a:t>
            </a:r>
            <a:r>
              <a:rPr sz="10000">
                <a:latin typeface="FN Mahfuj-Raiyan"/>
                <a:cs typeface="FN Mahfuj-Raiyan"/>
              </a:rPr>
              <a:t>মূলত কি?</a:t>
            </a:r>
            <a:endParaRPr sz="10000">
              <a:highlight>
                <a:srgbClr val="FFFF00"/>
              </a:highlight>
              <a:latin typeface="FN Mahfuj-Raiyan"/>
              <a:cs typeface="FN Mahfuj-Raiyan"/>
            </a:endParaRPr>
          </a:p>
        </p:txBody>
      </p:sp>
      <p:pic>
        <p:nvPicPr>
          <p:cNvPr id="112648825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10799990" flipH="1" flipV="0">
            <a:off x="-417620" y="2954449"/>
            <a:ext cx="3584462" cy="3584462"/>
          </a:xfrm>
          <a:prstGeom prst="rect">
            <a:avLst/>
          </a:prstGeom>
        </p:spPr>
      </p:pic>
      <p:sp>
        <p:nvSpPr>
          <p:cNvPr id="122616712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FA8822-EC8C-8C5B-D848-6F8C3ED2B577}" type="slidenum">
              <a:rPr lang="en-U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69016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>
            <a:off x="3166841" y="0"/>
            <a:ext cx="10287000" cy="10287000"/>
          </a:xfrm>
          <a:prstGeom prst="rect">
            <a:avLst/>
          </a:prstGeom>
        </p:spPr>
      </p:pic>
      <p:pic>
        <p:nvPicPr>
          <p:cNvPr id="18325394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10799990" flipH="1" flipV="0">
            <a:off x="10563249" y="5204741"/>
            <a:ext cx="1440675" cy="1440675"/>
          </a:xfrm>
          <a:prstGeom prst="rect">
            <a:avLst/>
          </a:prstGeom>
        </p:spPr>
      </p:pic>
      <p:sp>
        <p:nvSpPr>
          <p:cNvPr id="89550598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82841E7-4835-B9CA-EDC0-B964C316B126}" type="slidenum">
              <a:rPr lang="en-US"/>
              <a:t/>
            </a:fld>
            <a:endParaRPr/>
          </a:p>
        </p:txBody>
      </p:sp>
      <p:pic>
        <p:nvPicPr>
          <p:cNvPr id="159534976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-495299" y="120649"/>
            <a:ext cx="9105899" cy="6362699"/>
          </a:xfrm>
          <a:prstGeom prst="rect">
            <a:avLst/>
          </a:prstGeom>
        </p:spPr>
      </p:pic>
      <p:sp>
        <p:nvSpPr>
          <p:cNvPr id="57925242" name=""/>
          <p:cNvSpPr/>
          <p:nvPr/>
        </p:nvSpPr>
        <p:spPr bwMode="auto">
          <a:xfrm flipH="0" flipV="0">
            <a:off x="149249" y="2718329"/>
            <a:ext cx="8011583" cy="33019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6548965" name=""/>
          <p:cNvSpPr txBox="1"/>
          <p:nvPr/>
        </p:nvSpPr>
        <p:spPr bwMode="auto">
          <a:xfrm flipH="0" flipV="0">
            <a:off x="1313416" y="3894666"/>
            <a:ext cx="480454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latin typeface="Kalpurush"/>
                <a:ea typeface="Kalpurush"/>
                <a:cs typeface="Kalpurush"/>
              </a:rPr>
              <a:t>কিছু সংখ্যার একটা </a:t>
            </a:r>
            <a:r>
              <a:rPr sz="3600">
                <a:latin typeface="Kalpurush"/>
                <a:ea typeface="Kalpurush"/>
                <a:cs typeface="Kalpurush"/>
              </a:rPr>
              <a:t>Array</a:t>
            </a:r>
            <a:endParaRPr sz="3600">
              <a:latin typeface="Kalpurush"/>
              <a:cs typeface="Kalpurus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649608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>
            <a:off x="3166841" y="0"/>
            <a:ext cx="10287000" cy="10287000"/>
          </a:xfrm>
          <a:prstGeom prst="rect">
            <a:avLst/>
          </a:prstGeom>
        </p:spPr>
      </p:pic>
      <p:pic>
        <p:nvPicPr>
          <p:cNvPr id="142904098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10799990" flipH="1" flipV="0">
            <a:off x="10563249" y="5204741"/>
            <a:ext cx="1440675" cy="1440675"/>
          </a:xfrm>
          <a:prstGeom prst="rect">
            <a:avLst/>
          </a:prstGeom>
        </p:spPr>
      </p:pic>
      <p:sp>
        <p:nvSpPr>
          <p:cNvPr id="5821218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EDED701-F26B-CD9A-B82F-967170A2524A}" type="slidenum">
              <a:rPr lang="en-US"/>
              <a:t/>
            </a:fld>
            <a:endParaRPr/>
          </a:p>
        </p:txBody>
      </p:sp>
      <p:pic>
        <p:nvPicPr>
          <p:cNvPr id="171274614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-495299" y="120649"/>
            <a:ext cx="9105899" cy="6362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852613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>
            <a:off x="3230341" y="0"/>
            <a:ext cx="10287000" cy="10287000"/>
          </a:xfrm>
          <a:prstGeom prst="rect">
            <a:avLst/>
          </a:prstGeom>
        </p:spPr>
      </p:pic>
      <p:pic>
        <p:nvPicPr>
          <p:cNvPr id="16311620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11699992" flipH="1" flipV="0">
            <a:off x="-288926" y="1336751"/>
            <a:ext cx="4396162" cy="4396162"/>
          </a:xfrm>
          <a:prstGeom prst="rect">
            <a:avLst/>
          </a:prstGeom>
        </p:spPr>
      </p:pic>
      <p:sp>
        <p:nvSpPr>
          <p:cNvPr id="36740780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D13C1EA-4DEA-2E06-3BB1-5271FD86BBD1}" type="slidenum">
              <a:rPr lang="en-US"/>
              <a:t/>
            </a:fld>
            <a:endParaRPr/>
          </a:p>
        </p:txBody>
      </p:sp>
      <p:sp>
        <p:nvSpPr>
          <p:cNvPr id="1152408339" name=""/>
          <p:cNvSpPr txBox="1"/>
          <p:nvPr/>
        </p:nvSpPr>
        <p:spPr bwMode="auto">
          <a:xfrm flipH="0" flipV="0">
            <a:off x="4378993" y="3664620"/>
            <a:ext cx="3739393" cy="823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Arial Black"/>
                <a:ea typeface="Arial Black"/>
                <a:cs typeface="Arial Black"/>
              </a:rPr>
              <a:t>Count Sort</a:t>
            </a:r>
            <a:endParaRPr sz="4800">
              <a:latin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2024-10-14T12:41:39Z</dcterms:modified>
  <cp:category/>
  <cp:contentStatus/>
  <cp:version/>
</cp:coreProperties>
</file>