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4" r:id="rId18"/>
    <p:sldId id="275" r:id="rId19"/>
    <p:sldId id="277" r:id="rId20"/>
    <p:sldId id="272" r:id="rId21"/>
    <p:sldId id="271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918" autoAdjust="0"/>
  </p:normalViewPr>
  <p:slideViewPr>
    <p:cSldViewPr>
      <p:cViewPr>
        <p:scale>
          <a:sx n="50" d="100"/>
          <a:sy n="50" d="100"/>
        </p:scale>
        <p:origin x="-195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3AB0-5499-4E45-90BC-B48A26695D02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47E9D-84B8-4AE2-9A55-CC890EE79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output line, we need a</a:t>
            </a:r>
            <a:r>
              <a:rPr lang="en-US" baseline="0" dirty="0" smtClean="0"/>
              <a:t>n OR gate. So minimizing output lines will also minimize the number of OR gates.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output line, we need a</a:t>
            </a:r>
            <a:r>
              <a:rPr lang="en-US" baseline="0" dirty="0" smtClean="0"/>
              <a:t>n OR gate. So minimizing output lines will </a:t>
            </a:r>
            <a:r>
              <a:rPr lang="en-US" baseline="0" smtClean="0"/>
              <a:t>also minimize the number of OR gates.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output line, we need a</a:t>
            </a:r>
            <a:r>
              <a:rPr lang="en-US" baseline="0" dirty="0" smtClean="0"/>
              <a:t>n OR gate. So minimizing output lines will </a:t>
            </a:r>
            <a:r>
              <a:rPr lang="en-US" baseline="0" smtClean="0"/>
              <a:t>also minimize the number of OR gates.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output line, we need a</a:t>
            </a:r>
            <a:r>
              <a:rPr lang="en-US" baseline="0" dirty="0" smtClean="0"/>
              <a:t>n OR gate. So minimizing output lines will </a:t>
            </a:r>
            <a:r>
              <a:rPr lang="en-US" baseline="0" smtClean="0"/>
              <a:t>also minimize the number of OR gates.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output line, we need a</a:t>
            </a:r>
            <a:r>
              <a:rPr lang="en-US" baseline="0" dirty="0" smtClean="0"/>
              <a:t>n OR gate. So minimizing output lines will </a:t>
            </a:r>
            <a:r>
              <a:rPr lang="en-US" baseline="0" smtClean="0"/>
              <a:t>also minimize the number of OR gates.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7E9D-84B8-4AE2-9A55-CC890EE79A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ROM &amp; PLA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Logic And Computer Design </a:t>
            </a:r>
          </a:p>
          <a:p>
            <a:r>
              <a:rPr lang="en-US" dirty="0" smtClean="0"/>
              <a:t>By M. Morris </a:t>
            </a:r>
            <a:r>
              <a:rPr lang="en-US" dirty="0" err="1" smtClean="0"/>
              <a:t>Mano</a:t>
            </a:r>
            <a:r>
              <a:rPr lang="en-US" dirty="0" smtClean="0"/>
              <a:t> (2nd Edition)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5.7, 5.8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2209800"/>
            <a:ext cx="3810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 </a:t>
            </a:r>
            <a:r>
              <a:rPr lang="en-US" sz="2400" b="1" dirty="0" smtClean="0">
                <a:solidFill>
                  <a:srgbClr val="C00000"/>
                </a:solidFill>
              </a:rPr>
              <a:t>= A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!!! 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 = 0 !!!</a:t>
            </a:r>
            <a:endParaRPr lang="en-US" sz="2400" b="1" baseline="-250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352800"/>
            <a:ext cx="457200" cy="30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3352800"/>
            <a:ext cx="457200" cy="30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3429000"/>
            <a:ext cx="457200" cy="2971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95800" y="2209800"/>
            <a:ext cx="4191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No need for these two output lines (avoid 2 OR gates)</a:t>
            </a:r>
            <a:endParaRPr lang="en-US" sz="2400" b="1" baseline="-25000" dirty="0" smtClean="0">
              <a:solidFill>
                <a:srgbClr val="00B05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829300" y="2857500"/>
            <a:ext cx="685800" cy="12192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65593" t="60417" r="17423" b="10417"/>
          <a:stretch>
            <a:fillRect/>
          </a:stretch>
        </p:blipFill>
        <p:spPr bwMode="auto">
          <a:xfrm>
            <a:off x="685800" y="2590800"/>
            <a:ext cx="3810000" cy="367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715000" y="2819400"/>
            <a:ext cx="2514600" cy="175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 Need 3 input, 4 output ROM :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x 4 =  8 x 4 ROM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36896" t="44792" r="16837" b="15625"/>
          <a:stretch>
            <a:fillRect/>
          </a:stretch>
        </p:blipFill>
        <p:spPr bwMode="auto">
          <a:xfrm>
            <a:off x="457200" y="2743200"/>
            <a:ext cx="7620000" cy="366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Useful for the case where don’t care conditions are excessive</a:t>
            </a:r>
          </a:p>
          <a:p>
            <a:pPr>
              <a:buNone/>
            </a:pPr>
            <a:r>
              <a:rPr lang="en-US" sz="2800" u="sng" dirty="0" smtClean="0"/>
              <a:t>Difference between ROM and PLA:</a:t>
            </a:r>
          </a:p>
          <a:p>
            <a:r>
              <a:rPr lang="en-US" sz="2800" dirty="0" smtClean="0"/>
              <a:t>PLA does not generate all the </a:t>
            </a:r>
            <a:r>
              <a:rPr lang="en-US" sz="2800" dirty="0" err="1" smtClean="0"/>
              <a:t>minterms</a:t>
            </a:r>
            <a:endParaRPr lang="en-US" sz="2800" dirty="0" smtClean="0"/>
          </a:p>
          <a:p>
            <a:r>
              <a:rPr lang="en-US" sz="2800" dirty="0" smtClean="0"/>
              <a:t>In ROM, the functions need to be presented in sum of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form (F=XYZ+ZXY’+…), but in PLA, the functions should be simplified in sum of product terms (F=XY+Z+… ) (all literals need not be present in the product terms)</a:t>
            </a:r>
          </a:p>
          <a:p>
            <a:r>
              <a:rPr lang="en-US" sz="2800" dirty="0" smtClean="0"/>
              <a:t>The decoder is replaced by a group of AND gates</a:t>
            </a:r>
          </a:p>
          <a:p>
            <a:pPr lvl="1"/>
            <a:r>
              <a:rPr lang="en-US" sz="2400" dirty="0" smtClean="0"/>
              <a:t>Each AND gate represents a product term of the output functions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</a:rPr>
              <a:t>PROGRAMMABLE LOGIC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Implement the following combinational circuit using PLA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55271" t="25000" r="25403" b="44792"/>
          <a:stretch>
            <a:fillRect/>
          </a:stretch>
        </p:blipFill>
        <p:spPr bwMode="auto">
          <a:xfrm>
            <a:off x="5181600" y="4191000"/>
            <a:ext cx="286144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35359" t="41667" r="49414" b="30208"/>
          <a:stretch>
            <a:fillRect/>
          </a:stretch>
        </p:blipFill>
        <p:spPr bwMode="auto">
          <a:xfrm>
            <a:off x="609600" y="2514600"/>
            <a:ext cx="3657601" cy="379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55271" t="57292" r="25403" b="13107"/>
          <a:stretch>
            <a:fillRect/>
          </a:stretch>
        </p:blipFill>
        <p:spPr bwMode="auto">
          <a:xfrm>
            <a:off x="5334000" y="18288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AND gates = Number of distinct product terms</a:t>
            </a:r>
          </a:p>
          <a:p>
            <a:r>
              <a:rPr lang="en-US" sz="2400" dirty="0" smtClean="0"/>
              <a:t>For each AND gate, link from all the literals are available</a:t>
            </a:r>
          </a:p>
          <a:p>
            <a:r>
              <a:rPr lang="en-US" sz="2400" dirty="0" smtClean="0"/>
              <a:t>For each OR gate, link from all the AND gates are available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642" t="30208" r="16837" b="19792"/>
          <a:stretch>
            <a:fillRect/>
          </a:stretch>
        </p:blipFill>
        <p:spPr bwMode="auto">
          <a:xfrm>
            <a:off x="152400" y="2743200"/>
            <a:ext cx="8915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77000" y="5562600"/>
            <a:ext cx="2133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= AB’ + AC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= AC + BC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Programming the PLA:</a:t>
            </a:r>
          </a:p>
          <a:p>
            <a:r>
              <a:rPr lang="en-US" sz="2400" dirty="0" smtClean="0"/>
              <a:t>For each AND gate, </a:t>
            </a:r>
          </a:p>
          <a:p>
            <a:pPr lvl="1"/>
            <a:r>
              <a:rPr lang="en-US" sz="2400" dirty="0" smtClean="0"/>
              <a:t>Keep those links which are present  as literal in the corresponding product term</a:t>
            </a:r>
          </a:p>
          <a:p>
            <a:pPr lvl="1"/>
            <a:r>
              <a:rPr lang="en-US" sz="2400" dirty="0" smtClean="0"/>
              <a:t>Open / disconnect other links which are absent in the </a:t>
            </a:r>
            <a:r>
              <a:rPr lang="en-US" sz="2400" dirty="0" err="1" smtClean="0"/>
              <a:t>corresponidng</a:t>
            </a:r>
            <a:r>
              <a:rPr lang="en-US" sz="2400" dirty="0" smtClean="0"/>
              <a:t> product term</a:t>
            </a:r>
          </a:p>
          <a:p>
            <a:pPr lvl="1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642" t="30208" r="16837" b="19792"/>
          <a:stretch>
            <a:fillRect/>
          </a:stretch>
        </p:blipFill>
        <p:spPr bwMode="auto">
          <a:xfrm>
            <a:off x="152400" y="35052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781800" y="5867400"/>
            <a:ext cx="2133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= AB’ + AC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= AC + BC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Programming the PLA:</a:t>
            </a:r>
          </a:p>
          <a:p>
            <a:r>
              <a:rPr lang="en-US" sz="2800" dirty="0" smtClean="0"/>
              <a:t>For each OR gate, </a:t>
            </a:r>
          </a:p>
          <a:p>
            <a:pPr lvl="1"/>
            <a:r>
              <a:rPr lang="en-US" sz="2400" dirty="0" smtClean="0"/>
              <a:t>Keep those links which present the product terms in the corresponding function</a:t>
            </a:r>
          </a:p>
          <a:p>
            <a:pPr lvl="1"/>
            <a:r>
              <a:rPr lang="en-US" sz="2400" dirty="0" smtClean="0"/>
              <a:t>Open / disconnect other links which are absent in the corresponding function</a:t>
            </a:r>
          </a:p>
          <a:p>
            <a:pPr lvl="1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642" t="30208" r="16837" b="19792"/>
          <a:stretch>
            <a:fillRect/>
          </a:stretch>
        </p:blipFill>
        <p:spPr bwMode="auto">
          <a:xfrm>
            <a:off x="152400" y="35052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781800" y="5867400"/>
            <a:ext cx="2133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= AB’ + AC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= AC + BC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Programming the PLA: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642" t="30208" r="16837" b="19792"/>
          <a:stretch>
            <a:fillRect/>
          </a:stretch>
        </p:blipFill>
        <p:spPr bwMode="auto">
          <a:xfrm>
            <a:off x="0" y="35052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705600" y="6019800"/>
            <a:ext cx="2133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= AB’ + AC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= AC + BC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8697" t="35417" r="42606" b="43750"/>
          <a:stretch>
            <a:fillRect/>
          </a:stretch>
        </p:blipFill>
        <p:spPr bwMode="auto">
          <a:xfrm>
            <a:off x="1828800" y="1524000"/>
            <a:ext cx="522732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41801" t="38542" r="19546" b="19792"/>
          <a:stretch>
            <a:fillRect/>
          </a:stretch>
        </p:blipFill>
        <p:spPr bwMode="auto">
          <a:xfrm>
            <a:off x="1219200" y="29718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685800"/>
            <a:ext cx="1524000" cy="198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x 8 ROM</a:t>
            </a:r>
            <a:endParaRPr lang="en-US" baseline="30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9906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3716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6764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205581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236061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11430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2800" y="12954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800" y="14478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16002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17526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2800" y="190341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52800" y="205581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2800" y="220821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838200" y="762000"/>
            <a:ext cx="457200" cy="2133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5400000">
            <a:off x="4476750" y="4781550"/>
            <a:ext cx="342900" cy="3200400"/>
          </a:xfrm>
          <a:prstGeom prst="rightBrace">
            <a:avLst>
              <a:gd name="adj1" fmla="val 8333"/>
              <a:gd name="adj2" fmla="val 495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76200" y="16764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5   INPUTS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6400800"/>
            <a:ext cx="1524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  OUTPUTS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914400" y="3276600"/>
            <a:ext cx="457200" cy="2133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76200" y="4114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5   INPUTS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3810000" y="914400"/>
            <a:ext cx="685800" cy="1600200"/>
          </a:xfrm>
          <a:prstGeom prst="rightBrace">
            <a:avLst>
              <a:gd name="adj1" fmla="val 8333"/>
              <a:gd name="adj2" fmla="val 495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95799" y="1447800"/>
            <a:ext cx="1524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  OUTPUTS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21101" y="3962400"/>
            <a:ext cx="2622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(Internal Circuit)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71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Read Only Memory (ROM)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How to increase efficiency?</a:t>
            </a:r>
          </a:p>
          <a:p>
            <a:r>
              <a:rPr lang="en-US" sz="2400" dirty="0" smtClean="0"/>
              <a:t>Answer: Reduce the number of AND gates, that is, reduce the number of distinct product terms in the output functions</a:t>
            </a:r>
          </a:p>
          <a:p>
            <a:r>
              <a:rPr lang="en-US" sz="2400" dirty="0" smtClean="0"/>
              <a:t>Find the simplified form for both the complemented and </a:t>
            </a:r>
            <a:r>
              <a:rPr lang="en-US" sz="2400" dirty="0" err="1" smtClean="0"/>
              <a:t>uncomplemented</a:t>
            </a:r>
            <a:r>
              <a:rPr lang="en-US" sz="2400" dirty="0" smtClean="0"/>
              <a:t> version of the functions</a:t>
            </a:r>
          </a:p>
          <a:p>
            <a:r>
              <a:rPr lang="en-US" sz="2400" dirty="0" smtClean="0"/>
              <a:t>Consider the version which gives minimum number of distinct product terms  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</a:rPr>
              <a:t>PROGRAMMABLE LOGIC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Implement the circuit with PLA having 3 inputs, four product</a:t>
            </a:r>
          </a:p>
          <a:p>
            <a:pPr>
              <a:buNone/>
            </a:pPr>
            <a:r>
              <a:rPr lang="en-US" sz="2400" dirty="0" smtClean="0"/>
              <a:t>terms. Two output.</a:t>
            </a:r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(A, B, C)= (3, 5, 6, 7)</a:t>
            </a:r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(A, B, C)= (0, 2, 4, 7)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7394" t="17708" r="23280" b="15625"/>
          <a:stretch>
            <a:fillRect/>
          </a:stretch>
        </p:blipFill>
        <p:spPr bwMode="auto">
          <a:xfrm>
            <a:off x="6629400" y="1524000"/>
            <a:ext cx="2514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43558" t="56252" r="33602" b="33333"/>
          <a:stretch>
            <a:fillRect/>
          </a:stretch>
        </p:blipFill>
        <p:spPr bwMode="auto">
          <a:xfrm>
            <a:off x="0" y="32004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33968" t="17708" r="47291" b="15625"/>
          <a:stretch>
            <a:fillRect/>
          </a:stretch>
        </p:blipFill>
        <p:spPr bwMode="auto">
          <a:xfrm>
            <a:off x="4191000" y="1524000"/>
            <a:ext cx="243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5943600"/>
            <a:ext cx="21336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3448050"/>
            <a:ext cx="2133600" cy="3619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</a:rPr>
              <a:t>PROGRAMMABLE LOGIC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43558" t="56252" r="33602" b="33333"/>
          <a:stretch>
            <a:fillRect/>
          </a:stretch>
        </p:blipFill>
        <p:spPr bwMode="auto">
          <a:xfrm>
            <a:off x="533400" y="9144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52709" t="30208" r="6296" b="30208"/>
          <a:stretch>
            <a:fillRect/>
          </a:stretch>
        </p:blipFill>
        <p:spPr bwMode="auto">
          <a:xfrm>
            <a:off x="882316" y="2590800"/>
            <a:ext cx="67376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5410200" y="5334000"/>
            <a:ext cx="685800" cy="838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Only Memory (ROM)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store word for each input combination in ROM?</a:t>
            </a:r>
          </a:p>
          <a:p>
            <a:r>
              <a:rPr lang="en-US" sz="2800" dirty="0" smtClean="0"/>
              <a:t>How to implement combinational circuit using ROM? </a:t>
            </a:r>
          </a:p>
          <a:p>
            <a:r>
              <a:rPr lang="en-US" sz="2800" dirty="0" smtClean="0"/>
              <a:t>Answer: Define the connections between decoder outputs (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) and OR gates associated with output lines</a:t>
            </a:r>
          </a:p>
          <a:p>
            <a:pPr lvl="1"/>
            <a:r>
              <a:rPr lang="en-US" dirty="0" smtClean="0"/>
              <a:t>The process is called Programming the ROM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 a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2 = 4 x 2 ROM according to the following truth table</a:t>
            </a:r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baseline="30000" dirty="0" smtClean="0"/>
          </a:p>
          <a:p>
            <a:r>
              <a:rPr lang="en-US" sz="2400" baseline="30000" dirty="0" smtClean="0"/>
              <a:t> </a:t>
            </a:r>
            <a:r>
              <a:rPr lang="en-US" sz="2400" dirty="0" smtClean="0"/>
              <a:t>Obtain the function output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sum of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form</a:t>
            </a:r>
          </a:p>
          <a:p>
            <a:pPr>
              <a:buNone/>
            </a:pPr>
            <a:r>
              <a:rPr lang="en-US" sz="2400" dirty="0" smtClean="0"/>
              <a:t>			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∑(1, 2, 3)      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∑(0, 2)  </a:t>
            </a:r>
            <a:endParaRPr lang="en-US" sz="2400" baseline="-250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457200" y="25755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Combination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 Combination (stored in ROM)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Combinational circuit with ROM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Initially all 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/ output lines of the decoder are connected with the OR gates associated with the functions</a:t>
            </a:r>
          </a:p>
          <a:p>
            <a:r>
              <a:rPr lang="en-US" sz="2400" dirty="0" smtClean="0"/>
              <a:t>For each OR gate, </a:t>
            </a:r>
          </a:p>
          <a:p>
            <a:pPr lvl="1"/>
            <a:r>
              <a:rPr lang="en-US" sz="2400" dirty="0" smtClean="0"/>
              <a:t>keep the links for which the </a:t>
            </a:r>
            <a:br>
              <a:rPr lang="en-US" sz="2400" dirty="0" smtClean="0"/>
            </a:br>
            <a:r>
              <a:rPr lang="en-US" sz="2400" dirty="0" smtClean="0"/>
              <a:t>corresponding function outputs 1 </a:t>
            </a:r>
          </a:p>
          <a:p>
            <a:pPr lvl="1"/>
            <a:r>
              <a:rPr lang="en-US" sz="2400" dirty="0" smtClean="0"/>
              <a:t>Open / disconnect those links for </a:t>
            </a:r>
            <a:br>
              <a:rPr lang="en-US" sz="2400" dirty="0" smtClean="0"/>
            </a:br>
            <a:r>
              <a:rPr lang="en-US" sz="2400" dirty="0" smtClean="0"/>
              <a:t>which the corresponding function </a:t>
            </a:r>
            <a:br>
              <a:rPr lang="en-US" sz="2400" dirty="0" smtClean="0"/>
            </a:br>
            <a:r>
              <a:rPr lang="en-US" sz="2400" dirty="0" smtClean="0"/>
              <a:t>outputs 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71800" y="6172200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∑(1, 2, 3)       F</a:t>
            </a:r>
            <a:r>
              <a:rPr lang="en-US" baseline="-25000" dirty="0" smtClean="0"/>
              <a:t>2</a:t>
            </a:r>
            <a:r>
              <a:rPr lang="en-US" dirty="0" smtClean="0"/>
              <a:t> = ∑(0, 2)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9195" t="11458" r="39677" b="69792"/>
          <a:stretch>
            <a:fillRect/>
          </a:stretch>
        </p:blipFill>
        <p:spPr bwMode="auto">
          <a:xfrm>
            <a:off x="3581400" y="464820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5769" t="32291" r="46120" b="22917"/>
          <a:stretch>
            <a:fillRect/>
          </a:stretch>
        </p:blipFill>
        <p:spPr bwMode="auto">
          <a:xfrm>
            <a:off x="5410200" y="2895600"/>
            <a:ext cx="3657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2286000"/>
            <a:ext cx="3810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many inputs and outputs for the ROM?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2286000"/>
            <a:ext cx="3810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Try to minimize the number of output lines for efficiency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 combinational circuit using a ROM. The circuit accepts a </a:t>
            </a:r>
            <a:r>
              <a:rPr lang="en-US" sz="2400" b="1" dirty="0" smtClean="0"/>
              <a:t>three‐bit number </a:t>
            </a:r>
            <a:r>
              <a:rPr lang="en-US" sz="2400" dirty="0" smtClean="0"/>
              <a:t>and outputs a binary number equal to the </a:t>
            </a:r>
            <a:r>
              <a:rPr lang="en-US" sz="2400" b="1" dirty="0" smtClean="0"/>
              <a:t>square of the input number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8067" t="18750" r="15081" b="40625"/>
          <a:stretch>
            <a:fillRect/>
          </a:stretch>
        </p:blipFill>
        <p:spPr bwMode="auto">
          <a:xfrm>
            <a:off x="838200" y="2666999"/>
            <a:ext cx="7543800" cy="36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2286000"/>
            <a:ext cx="3810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 </a:t>
            </a:r>
            <a:r>
              <a:rPr lang="en-US" sz="2400" b="1" dirty="0" smtClean="0">
                <a:solidFill>
                  <a:srgbClr val="C00000"/>
                </a:solidFill>
              </a:rPr>
              <a:t>= A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!!! 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baseline="-250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352800"/>
            <a:ext cx="457200" cy="30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3352800"/>
            <a:ext cx="457200" cy="30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985</Words>
  <Application>Microsoft Office PowerPoint</Application>
  <PresentationFormat>On-screen Show (4:3)</PresentationFormat>
  <Paragraphs>136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ROM &amp; PLA</vt:lpstr>
      <vt:lpstr>Slide 2</vt:lpstr>
      <vt:lpstr>Read Only Memory (ROM)</vt:lpstr>
      <vt:lpstr>Example</vt:lpstr>
      <vt:lpstr>Combinational circuit with ROM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</dc:creator>
  <cp:lastModifiedBy>CSE307</cp:lastModifiedBy>
  <cp:revision>40</cp:revision>
  <dcterms:created xsi:type="dcterms:W3CDTF">2006-08-16T00:00:00Z</dcterms:created>
  <dcterms:modified xsi:type="dcterms:W3CDTF">2015-02-16T07:22:52Z</dcterms:modified>
</cp:coreProperties>
</file>