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781C2DC-336E-4C40-AFE1-C74F17C849C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D3BF058-700F-4D45-B43E-99847821A0D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09BF26E-86D3-4DD8-9130-2C0E90DE9E4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0684CAD-438D-4CAB-91AD-7BACAD35B47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905046C-6F02-495E-AEBA-6B5AA87C604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75826FD-97F3-4317-876E-127646496F4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BA8B239-0E6D-46F9-BD63-FCDC75925E3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F00E09-26EB-4994-BC26-DD05376E72D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7051D14-0879-4963-B1BD-231B8D51D0F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2C589B2-819C-4F03-B87B-BAB220BA0ED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187B6FE-8EA9-4473-B642-2668AAD920B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Cramer's Rule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An Introduction to Solving Systems of Linear Equations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is Cramer's Rule?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Cramer's Rule is a mathematical theorem used </a:t>
            </a:r>
            <a:r>
              <a:rPr b="0" lang="en-US" sz="3200" strike="noStrike" u="none">
                <a:solidFill>
                  <a:srgbClr val="ff0000"/>
                </a:solidFill>
                <a:effectLst/>
                <a:uFillTx/>
                <a:latin typeface="Calibri"/>
              </a:rPr>
              <a:t>to solve systems of linear equations with as many equations as unknowns, using determinants.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It applies to square matrices where the determinant of the coefficient matrix is non-zero.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Conditions for Applying Cramer's Rule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The system must be a square system (</a:t>
            </a:r>
            <a:r>
              <a:rPr b="0" lang="en-US" sz="3200" strike="noStrike" u="none">
                <a:solidFill>
                  <a:srgbClr val="ff0000"/>
                </a:solidFill>
                <a:effectLst/>
                <a:uFillTx/>
                <a:latin typeface="Calibri"/>
              </a:rPr>
              <a:t>same number of equations and unknowns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The </a:t>
            </a:r>
            <a:r>
              <a:rPr b="0" lang="en-US" sz="3200" strike="noStrike" u="none">
                <a:solidFill>
                  <a:srgbClr val="ff0000"/>
                </a:solidFill>
                <a:effectLst/>
                <a:uFillTx/>
                <a:latin typeface="Calibri"/>
              </a:rPr>
              <a:t>determinant of the coefficient matrix must be non-zero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Only applicable to linear equations.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linear equations?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Why are they called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linear equations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?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Because each equation has: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Variables raised only to the power of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No multiplication between variables (e.g., no xy, x^2, etc.).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Graphically, each equation (in 3D) represents a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plane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and the solution is the point where all three planes intersect.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72320" y="-1440"/>
            <a:ext cx="818928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Applications of Cramer's Rule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Used in solving small systems of linear equations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Useful in theoretical mathematics and engineering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Basis for understanding matrix-based solutions in linear algebra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LibreOffice/25.8.2.1$Linux_X86_64 LibreOffice_project/580$Build-1</Application>
  <AppVersion>15.0000</AppVersion>
  <Words>189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Lenovo</dc:creator>
  <dc:description>generated using python-pptx</dc:description>
  <dc:language>en-US</dc:language>
  <cp:lastModifiedBy/>
  <dcterms:modified xsi:type="dcterms:W3CDTF">2025-10-14T11:24:24Z</dcterms:modified>
  <cp:revision>3</cp:revision>
  <dc:subject/>
  <dc:title>Cramer's Rule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6</vt:i4>
  </property>
</Properties>
</file>