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  <p:sldMasterId id="2147483709" r:id="rId5"/>
    <p:sldMasterId id="2147483710" r:id="rId6"/>
    <p:sldMasterId id="2147483711" r:id="rId7"/>
    <p:sldMasterId id="214748371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y="5670550" cx="10080625"/>
  <p:notesSz cx="7772400" cy="10058400"/>
  <p:embeddedFontLst>
    <p:embeddedFont>
      <p:font typeface="Open Sans ExtraBold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D9B3EC-5DBF-4003-86AC-0BBBFF8DEF0C}">
  <a:tblStyle styleId="{8ED9B3EC-5DBF-4003-86AC-0BBBFF8DEF0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ExtraBold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OpenSansExtraBold-bold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1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1"/>
          <p:cNvSpPr txBox="1"/>
          <p:nvPr>
            <p:ph idx="12" type="sldNum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1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2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2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2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2"/>
          <p:cNvSpPr txBox="1"/>
          <p:nvPr>
            <p:ph idx="12" type="sldNum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2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3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3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3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13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5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5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6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6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16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7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7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7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17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8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8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18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9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idx="1"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0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20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0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1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1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1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1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2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2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2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2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22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3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3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3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3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3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3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4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4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4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24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24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2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5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5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5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5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25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6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6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6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6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6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6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26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26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8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28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9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9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9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29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30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0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30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31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32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32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32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4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>
            <p:ph idx="1"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33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33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33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4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4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4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4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34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3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35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35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35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35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35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6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36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6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6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6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7" name="Google Shape;407;p36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7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7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37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37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37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37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3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3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8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8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8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3" name="Google Shape;423;p38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39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39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39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39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39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39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39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39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p39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41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41"/>
          <p:cNvSpPr txBox="1"/>
          <p:nvPr>
            <p:ph idx="10" type="dt"/>
          </p:nvPr>
        </p:nvSpPr>
        <p:spPr>
          <a:xfrm>
            <a:off x="74815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42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42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42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9" name="Google Shape;499;p42"/>
          <p:cNvSpPr txBox="1"/>
          <p:nvPr>
            <p:ph idx="10" type="dt"/>
          </p:nvPr>
        </p:nvSpPr>
        <p:spPr>
          <a:xfrm>
            <a:off x="74815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43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43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43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43"/>
          <p:cNvSpPr txBox="1"/>
          <p:nvPr>
            <p:ph idx="10" type="dt"/>
          </p:nvPr>
        </p:nvSpPr>
        <p:spPr>
          <a:xfrm>
            <a:off x="74815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5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4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4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4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44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44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2" name="Google Shape;512;p44"/>
          <p:cNvSpPr txBox="1"/>
          <p:nvPr>
            <p:ph idx="10" type="dt"/>
          </p:nvPr>
        </p:nvSpPr>
        <p:spPr>
          <a:xfrm>
            <a:off x="74815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5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45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45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7" name="Google Shape;517;p45"/>
          <p:cNvSpPr txBox="1"/>
          <p:nvPr>
            <p:ph idx="10" type="dt"/>
          </p:nvPr>
        </p:nvSpPr>
        <p:spPr>
          <a:xfrm>
            <a:off x="74815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6"/>
          <p:cNvSpPr txBox="1"/>
          <p:nvPr>
            <p:ph idx="1"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46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46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46"/>
          <p:cNvSpPr txBox="1"/>
          <p:nvPr>
            <p:ph idx="10" type="dt"/>
          </p:nvPr>
        </p:nvSpPr>
        <p:spPr>
          <a:xfrm>
            <a:off x="74815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7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4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47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47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7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7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47"/>
          <p:cNvSpPr txBox="1"/>
          <p:nvPr>
            <p:ph idx="10" type="dt"/>
          </p:nvPr>
        </p:nvSpPr>
        <p:spPr>
          <a:xfrm>
            <a:off x="74815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48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48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48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48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48"/>
          <p:cNvSpPr txBox="1"/>
          <p:nvPr>
            <p:ph idx="10" type="dt"/>
          </p:nvPr>
        </p:nvSpPr>
        <p:spPr>
          <a:xfrm>
            <a:off x="74815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9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4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4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49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49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49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6" name="Google Shape;546;p49"/>
          <p:cNvSpPr txBox="1"/>
          <p:nvPr>
            <p:ph idx="10" type="dt"/>
          </p:nvPr>
        </p:nvSpPr>
        <p:spPr>
          <a:xfrm>
            <a:off x="74815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0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50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50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50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50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3" name="Google Shape;553;p50"/>
          <p:cNvSpPr txBox="1"/>
          <p:nvPr>
            <p:ph idx="10" type="dt"/>
          </p:nvPr>
        </p:nvSpPr>
        <p:spPr>
          <a:xfrm>
            <a:off x="74815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1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5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5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5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51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51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51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2" name="Google Shape;562;p51"/>
          <p:cNvSpPr txBox="1"/>
          <p:nvPr>
            <p:ph idx="10" type="dt"/>
          </p:nvPr>
        </p:nvSpPr>
        <p:spPr>
          <a:xfrm>
            <a:off x="74815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2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52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52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52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52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52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52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52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52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52"/>
          <p:cNvSpPr txBox="1"/>
          <p:nvPr>
            <p:ph idx="10" type="dt"/>
          </p:nvPr>
        </p:nvSpPr>
        <p:spPr>
          <a:xfrm>
            <a:off x="74815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4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54"/>
          <p:cNvSpPr txBox="1"/>
          <p:nvPr>
            <p:ph idx="12" type="sldNum"/>
          </p:nvPr>
        </p:nvSpPr>
        <p:spPr>
          <a:xfrm>
            <a:off x="394920" y="527904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4" name="Google Shape;624;p54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"/>
          <p:cNvSpPr txBox="1"/>
          <p:nvPr>
            <p:ph idx="12" type="sldNum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6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5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55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55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55"/>
          <p:cNvSpPr txBox="1"/>
          <p:nvPr>
            <p:ph idx="12" type="sldNum"/>
          </p:nvPr>
        </p:nvSpPr>
        <p:spPr>
          <a:xfrm>
            <a:off x="394920" y="527904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0" name="Google Shape;630;p55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6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56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56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56"/>
          <p:cNvSpPr txBox="1"/>
          <p:nvPr>
            <p:ph idx="12" type="sldNum"/>
          </p:nvPr>
        </p:nvSpPr>
        <p:spPr>
          <a:xfrm>
            <a:off x="394920" y="527904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6" name="Google Shape;636;p56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7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57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57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57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57"/>
          <p:cNvSpPr txBox="1"/>
          <p:nvPr>
            <p:ph idx="12" type="sldNum"/>
          </p:nvPr>
        </p:nvSpPr>
        <p:spPr>
          <a:xfrm>
            <a:off x="394920" y="527904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3" name="Google Shape;643;p57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8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58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58"/>
          <p:cNvSpPr txBox="1"/>
          <p:nvPr>
            <p:ph idx="12" type="sldNum"/>
          </p:nvPr>
        </p:nvSpPr>
        <p:spPr>
          <a:xfrm>
            <a:off x="394920" y="527904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8" name="Google Shape;648;p58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9"/>
          <p:cNvSpPr txBox="1"/>
          <p:nvPr>
            <p:ph idx="1"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59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59"/>
          <p:cNvSpPr txBox="1"/>
          <p:nvPr>
            <p:ph idx="12" type="sldNum"/>
          </p:nvPr>
        </p:nvSpPr>
        <p:spPr>
          <a:xfrm>
            <a:off x="394920" y="527904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3" name="Google Shape;653;p59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0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6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60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60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60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60"/>
          <p:cNvSpPr txBox="1"/>
          <p:nvPr>
            <p:ph idx="12" type="sldNum"/>
          </p:nvPr>
        </p:nvSpPr>
        <p:spPr>
          <a:xfrm>
            <a:off x="394920" y="527904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1" name="Google Shape;661;p60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1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61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6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61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61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61"/>
          <p:cNvSpPr txBox="1"/>
          <p:nvPr>
            <p:ph idx="12" type="sldNum"/>
          </p:nvPr>
        </p:nvSpPr>
        <p:spPr>
          <a:xfrm>
            <a:off x="394920" y="527904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9" name="Google Shape;669;p61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62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6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62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62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62"/>
          <p:cNvSpPr txBox="1"/>
          <p:nvPr>
            <p:ph idx="12" type="sldNum"/>
          </p:nvPr>
        </p:nvSpPr>
        <p:spPr>
          <a:xfrm>
            <a:off x="394920" y="527904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7" name="Google Shape;677;p62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3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63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63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63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63"/>
          <p:cNvSpPr txBox="1"/>
          <p:nvPr>
            <p:ph idx="12" type="sldNum"/>
          </p:nvPr>
        </p:nvSpPr>
        <p:spPr>
          <a:xfrm>
            <a:off x="394920" y="527904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4" name="Google Shape;684;p63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64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64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64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64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64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64"/>
          <p:cNvSpPr txBox="1"/>
          <p:nvPr>
            <p:ph idx="12" type="sldNum"/>
          </p:nvPr>
        </p:nvSpPr>
        <p:spPr>
          <a:xfrm>
            <a:off x="394920" y="527904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3" name="Google Shape;693;p64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idx="1" type="subTitle"/>
          </p:nvPr>
        </p:nvSpPr>
        <p:spPr>
          <a:xfrm>
            <a:off x="540000" y="180000"/>
            <a:ext cx="8999640" cy="4171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7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5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65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65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65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9" name="Google Shape;699;p65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0" name="Google Shape;700;p65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65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65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65"/>
          <p:cNvSpPr txBox="1"/>
          <p:nvPr>
            <p:ph idx="12" type="sldNum"/>
          </p:nvPr>
        </p:nvSpPr>
        <p:spPr>
          <a:xfrm>
            <a:off x="394920" y="527904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65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8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8"/>
          <p:cNvSpPr txBox="1"/>
          <p:nvPr>
            <p:ph idx="12" type="sldNum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8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9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9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9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0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0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0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2727360" y="4707720"/>
            <a:ext cx="506880" cy="663840"/>
            <a:chOff x="2727360" y="4707720"/>
            <a:chExt cx="506880" cy="663840"/>
          </a:xfrm>
        </p:grpSpPr>
        <p:sp>
          <p:nvSpPr>
            <p:cNvPr id="8" name="Google Shape;8;p1"/>
            <p:cNvSpPr/>
            <p:nvPr/>
          </p:nvSpPr>
          <p:spPr>
            <a:xfrm>
              <a:off x="3145680" y="5162760"/>
              <a:ext cx="88560" cy="96840"/>
            </a:xfrm>
            <a:custGeom>
              <a:rect b="b" l="l" r="r" t="t"/>
              <a:pathLst>
                <a:path extrusionOk="0" h="270" w="247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048480" y="5151600"/>
              <a:ext cx="153360" cy="193320"/>
            </a:xfrm>
            <a:custGeom>
              <a:rect b="b" l="l" r="r" t="t"/>
              <a:pathLst>
                <a:path extrusionOk="0" h="538" w="427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059280" y="5259600"/>
              <a:ext cx="90720" cy="46800"/>
            </a:xfrm>
            <a:custGeom>
              <a:rect b="b" l="l" r="r" t="t"/>
              <a:pathLst>
                <a:path extrusionOk="0" h="131" w="253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2150" lIns="90000" spcFirstLastPara="1" rIns="90000" wrap="square" tIns="2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947680" y="5136120"/>
              <a:ext cx="130680" cy="235440"/>
            </a:xfrm>
            <a:custGeom>
              <a:rect b="b" l="l" r="r" t="t"/>
              <a:pathLst>
                <a:path extrusionOk="0" h="655" w="364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832840" y="5136120"/>
              <a:ext cx="130680" cy="235440"/>
            </a:xfrm>
            <a:custGeom>
              <a:rect b="b" l="l" r="r" t="t"/>
              <a:pathLst>
                <a:path extrusionOk="0" h="655" w="364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951280" y="5262120"/>
              <a:ext cx="8640" cy="95040"/>
            </a:xfrm>
            <a:custGeom>
              <a:rect b="b" l="l" r="r" t="t"/>
              <a:pathLst>
                <a:path extrusionOk="0" h="265" w="2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855880" y="5127120"/>
              <a:ext cx="199080" cy="192240"/>
            </a:xfrm>
            <a:custGeom>
              <a:rect b="b" l="l" r="r" t="t"/>
              <a:pathLst>
                <a:path extrusionOk="0" h="535" w="554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033000" y="4707720"/>
              <a:ext cx="149760" cy="290880"/>
            </a:xfrm>
            <a:custGeom>
              <a:rect b="b" l="l" r="r" t="t"/>
              <a:pathLst>
                <a:path extrusionOk="0" h="809" w="417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044880" y="4766040"/>
              <a:ext cx="108720" cy="230040"/>
            </a:xfrm>
            <a:custGeom>
              <a:rect b="b" l="l" r="r" t="t"/>
              <a:pathLst>
                <a:path extrusionOk="0" h="640" w="303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727360" y="4707720"/>
              <a:ext cx="150480" cy="290880"/>
            </a:xfrm>
            <a:custGeom>
              <a:rect b="b" l="l" r="r" t="t"/>
              <a:pathLst>
                <a:path extrusionOk="0" h="809" w="41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756880" y="4766040"/>
              <a:ext cx="108720" cy="231120"/>
            </a:xfrm>
            <a:custGeom>
              <a:rect b="b" l="l" r="r" t="t"/>
              <a:pathLst>
                <a:path extrusionOk="0" h="643" w="30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752560" y="4884840"/>
              <a:ext cx="405360" cy="355320"/>
            </a:xfrm>
            <a:custGeom>
              <a:rect b="b" l="l" r="r" t="t"/>
              <a:pathLst>
                <a:path extrusionOk="0" h="988" w="1127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777040" y="4933440"/>
              <a:ext cx="354240" cy="294120"/>
            </a:xfrm>
            <a:custGeom>
              <a:rect b="b" l="l" r="r" t="t"/>
              <a:pathLst>
                <a:path extrusionOk="0" h="818" w="985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871720" y="5143680"/>
              <a:ext cx="167400" cy="60480"/>
            </a:xfrm>
            <a:custGeom>
              <a:rect b="b" l="l" r="r" t="t"/>
              <a:pathLst>
                <a:path extrusionOk="0" h="169" w="466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15825" lIns="90000" spcFirstLastPara="1" rIns="90000" wrap="square" tIns="15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000240" y="4977000"/>
              <a:ext cx="97920" cy="116640"/>
            </a:xfrm>
            <a:custGeom>
              <a:rect b="b" l="l" r="r" t="t"/>
              <a:pathLst>
                <a:path extrusionOk="0" h="325" w="273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3001680" y="4970520"/>
              <a:ext cx="102600" cy="126000"/>
            </a:xfrm>
            <a:custGeom>
              <a:rect b="b" l="l" r="r" t="t"/>
              <a:pathLst>
                <a:path extrusionOk="0" h="351" w="286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3015000" y="5004720"/>
              <a:ext cx="57240" cy="70200"/>
            </a:xfrm>
            <a:custGeom>
              <a:rect b="b" l="l" r="r" t="t"/>
              <a:pathLst>
                <a:path extrusionOk="0" h="196" w="160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25550" lIns="90000" spcFirstLastPara="1" rIns="90000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812680" y="4977000"/>
              <a:ext cx="96840" cy="116640"/>
            </a:xfrm>
            <a:custGeom>
              <a:rect b="b" l="l" r="r" t="t"/>
              <a:pathLst>
                <a:path extrusionOk="0" h="325" w="270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805840" y="4971600"/>
              <a:ext cx="102960" cy="124200"/>
            </a:xfrm>
            <a:custGeom>
              <a:rect b="b" l="l" r="r" t="t"/>
              <a:pathLst>
                <a:path extrusionOk="0" h="346" w="287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837160" y="5004720"/>
              <a:ext cx="57240" cy="70200"/>
            </a:xfrm>
            <a:custGeom>
              <a:rect b="b" l="l" r="r" t="t"/>
              <a:pathLst>
                <a:path extrusionOk="0" h="196" w="160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25550" lIns="90000" spcFirstLastPara="1" rIns="90000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925720" y="5129280"/>
              <a:ext cx="58320" cy="48600"/>
            </a:xfrm>
            <a:custGeom>
              <a:rect b="b" l="l" r="r" t="t"/>
              <a:pathLst>
                <a:path extrusionOk="0" h="136" w="163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3950" lIns="90000" spcFirstLastPara="1" rIns="90000" wrap="square" tIns="3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843640" y="5088240"/>
              <a:ext cx="221400" cy="78840"/>
            </a:xfrm>
            <a:custGeom>
              <a:rect b="b" l="l" r="r" t="t"/>
              <a:pathLst>
                <a:path extrusionOk="0" h="220" w="616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34200" lIns="90000" spcFirstLastPara="1" rIns="90000" wrap="square" tIns="3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912040" y="5073840"/>
              <a:ext cx="84240" cy="39600"/>
            </a:xfrm>
            <a:custGeom>
              <a:rect b="b" l="l" r="r" t="t"/>
              <a:pathLst>
                <a:path extrusionOk="0" h="111" w="235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1"/>
          <p:cNvGrpSpPr/>
          <p:nvPr/>
        </p:nvGrpSpPr>
        <p:grpSpPr>
          <a:xfrm>
            <a:off x="1313280" y="4818960"/>
            <a:ext cx="252720" cy="331920"/>
            <a:chOff x="1313280" y="4818960"/>
            <a:chExt cx="252720" cy="331920"/>
          </a:xfrm>
        </p:grpSpPr>
        <p:sp>
          <p:nvSpPr>
            <p:cNvPr id="32" name="Google Shape;32;p1"/>
            <p:cNvSpPr/>
            <p:nvPr/>
          </p:nvSpPr>
          <p:spPr>
            <a:xfrm>
              <a:off x="1313280" y="5046480"/>
              <a:ext cx="43920" cy="48240"/>
            </a:xfrm>
            <a:custGeom>
              <a:rect b="b" l="l" r="r" t="t"/>
              <a:pathLst>
                <a:path extrusionOk="0" h="135" w="123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3600" lIns="90000" spcFirstLastPara="1" rIns="90000" wrap="square" tIns="3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329120" y="5040720"/>
              <a:ext cx="76320" cy="96480"/>
            </a:xfrm>
            <a:custGeom>
              <a:rect b="b" l="l" r="r" t="t"/>
              <a:pathLst>
                <a:path extrusionOk="0" h="269" w="213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355400" y="5095080"/>
              <a:ext cx="45000" cy="23040"/>
            </a:xfrm>
            <a:custGeom>
              <a:rect b="b" l="l" r="r" t="t"/>
              <a:pathLst>
                <a:path extrusionOk="0" h="65" w="126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391400" y="5033160"/>
              <a:ext cx="64800" cy="117720"/>
            </a:xfrm>
            <a:custGeom>
              <a:rect b="b" l="l" r="r" t="t"/>
              <a:pathLst>
                <a:path extrusionOk="0" h="328" w="181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448280" y="5033160"/>
              <a:ext cx="65160" cy="117720"/>
            </a:xfrm>
            <a:custGeom>
              <a:rect b="b" l="l" r="r" t="t"/>
              <a:pathLst>
                <a:path extrusionOk="0" h="328" w="182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450080" y="5096160"/>
              <a:ext cx="4320" cy="47520"/>
            </a:xfrm>
            <a:custGeom>
              <a:rect b="b" l="l" r="r" t="t"/>
              <a:pathLst>
                <a:path extrusionOk="0" h="133" w="1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2875" lIns="90000" spcFirstLastPara="1" rIns="90000" wrap="square" tIns="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02920" y="5028840"/>
              <a:ext cx="99360" cy="95760"/>
            </a:xfrm>
            <a:custGeom>
              <a:rect b="b" l="l" r="r" t="t"/>
              <a:pathLst>
                <a:path extrusionOk="0" h="267" w="27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338480" y="4818960"/>
              <a:ext cx="74880" cy="145440"/>
            </a:xfrm>
            <a:custGeom>
              <a:rect b="b" l="l" r="r" t="t"/>
              <a:pathLst>
                <a:path extrusionOk="0" h="405" w="209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53240" y="4848480"/>
              <a:ext cx="54000" cy="114840"/>
            </a:xfrm>
            <a:custGeom>
              <a:rect b="b" l="l" r="r" t="t"/>
              <a:pathLst>
                <a:path extrusionOk="0" h="320" w="151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491120" y="4818960"/>
              <a:ext cx="74880" cy="145440"/>
            </a:xfrm>
            <a:custGeom>
              <a:rect b="b" l="l" r="r" t="t"/>
              <a:pathLst>
                <a:path extrusionOk="0" h="405" w="209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1497240" y="4848480"/>
              <a:ext cx="54360" cy="115560"/>
            </a:xfrm>
            <a:custGeom>
              <a:rect b="b" l="l" r="r" t="t"/>
              <a:pathLst>
                <a:path extrusionOk="0" h="322" w="15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351080" y="4907880"/>
              <a:ext cx="202320" cy="177120"/>
            </a:xfrm>
            <a:custGeom>
              <a:rect b="b" l="l" r="r" t="t"/>
              <a:pathLst>
                <a:path extrusionOk="0" h="493" w="56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1364400" y="4932000"/>
              <a:ext cx="176760" cy="146880"/>
            </a:xfrm>
            <a:custGeom>
              <a:rect b="b" l="l" r="r" t="t"/>
              <a:pathLst>
                <a:path extrusionOk="0" h="409" w="492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410840" y="5037120"/>
              <a:ext cx="83520" cy="29880"/>
            </a:xfrm>
            <a:custGeom>
              <a:rect b="b" l="l" r="r" t="t"/>
              <a:pathLst>
                <a:path extrusionOk="0" h="84" w="233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381320" y="4953600"/>
              <a:ext cx="48600" cy="57960"/>
            </a:xfrm>
            <a:custGeom>
              <a:rect b="b" l="l" r="r" t="t"/>
              <a:pathLst>
                <a:path extrusionOk="0" h="162" w="136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13300" lIns="90000" spcFirstLastPara="1" rIns="90000" wrap="square" tIns="13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378080" y="4950720"/>
              <a:ext cx="51120" cy="62280"/>
            </a:xfrm>
            <a:custGeom>
              <a:rect b="b" l="l" r="r" t="t"/>
              <a:pathLst>
                <a:path extrusionOk="0" h="174" w="143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17625" lIns="90000" spcFirstLastPara="1" rIns="90000" wrap="square" tIns="17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393920" y="4967640"/>
              <a:ext cx="28440" cy="34920"/>
            </a:xfrm>
            <a:custGeom>
              <a:rect b="b" l="l" r="r" t="t"/>
              <a:pathLst>
                <a:path extrusionOk="0" h="98" w="80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474920" y="4953600"/>
              <a:ext cx="48600" cy="57960"/>
            </a:xfrm>
            <a:custGeom>
              <a:rect b="b" l="l" r="r" t="t"/>
              <a:pathLst>
                <a:path extrusionOk="0" h="162" w="136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13300" lIns="90000" spcFirstLastPara="1" rIns="90000" wrap="square" tIns="13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475640" y="4951080"/>
              <a:ext cx="51480" cy="61560"/>
            </a:xfrm>
            <a:custGeom>
              <a:rect b="b" l="l" r="r" t="t"/>
              <a:pathLst>
                <a:path extrusionOk="0" h="172" w="144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16900" lIns="90000" spcFirstLastPara="1" rIns="90000" wrap="square" tIns="16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1482840" y="4967640"/>
              <a:ext cx="28440" cy="34920"/>
            </a:xfrm>
            <a:custGeom>
              <a:rect b="b" l="l" r="r" t="t"/>
              <a:pathLst>
                <a:path extrusionOk="0" h="98" w="80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438200" y="5029920"/>
              <a:ext cx="29160" cy="23760"/>
            </a:xfrm>
            <a:custGeom>
              <a:rect b="b" l="l" r="r" t="t"/>
              <a:pathLst>
                <a:path extrusionOk="0" h="67" w="82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397880" y="5009400"/>
              <a:ext cx="110520" cy="38880"/>
            </a:xfrm>
            <a:custGeom>
              <a:rect b="b" l="l" r="r" t="t"/>
              <a:pathLst>
                <a:path extrusionOk="0" h="109" w="308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1432080" y="5002200"/>
              <a:ext cx="41760" cy="19440"/>
            </a:xfrm>
            <a:custGeom>
              <a:rect b="b" l="l" r="r" t="t"/>
              <a:pathLst>
                <a:path extrusionOk="0" h="55" w="117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"/>
          <p:cNvSpPr/>
          <p:nvPr/>
        </p:nvSpPr>
        <p:spPr>
          <a:xfrm>
            <a:off x="6666840" y="4873680"/>
            <a:ext cx="151200" cy="228600"/>
          </a:xfrm>
          <a:custGeom>
            <a:rect b="b" l="l" r="r" t="t"/>
            <a:pathLst>
              <a:path extrusionOk="0" h="636" w="421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652800" y="4866840"/>
            <a:ext cx="143280" cy="233640"/>
          </a:xfrm>
          <a:custGeom>
            <a:rect b="b" l="l" r="r" t="t"/>
            <a:pathLst>
              <a:path extrusionOk="0" h="650" w="399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6652800" y="4862520"/>
            <a:ext cx="135000" cy="234720"/>
          </a:xfrm>
          <a:custGeom>
            <a:rect b="b" l="l" r="r" t="t"/>
            <a:pathLst>
              <a:path extrusionOk="0" h="653" w="376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320880" y="4901040"/>
            <a:ext cx="229680" cy="213840"/>
          </a:xfrm>
          <a:custGeom>
            <a:rect b="b" l="l" r="r" t="t"/>
            <a:pathLst>
              <a:path extrusionOk="0" h="595" w="639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6404760" y="4830480"/>
            <a:ext cx="267120" cy="312480"/>
          </a:xfrm>
          <a:custGeom>
            <a:rect b="b" l="l" r="r" t="t"/>
            <a:pathLst>
              <a:path extrusionOk="0" h="869" w="743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6508080" y="4936320"/>
            <a:ext cx="99720" cy="183600"/>
          </a:xfrm>
          <a:custGeom>
            <a:rect b="b" l="l" r="r" t="t"/>
            <a:pathLst>
              <a:path extrusionOk="0" h="511" w="278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6507000" y="4818960"/>
            <a:ext cx="179640" cy="281520"/>
          </a:xfrm>
          <a:custGeom>
            <a:rect b="b" l="l" r="r" t="t"/>
            <a:pathLst>
              <a:path extrusionOk="0" h="783" w="500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6503400" y="4811400"/>
            <a:ext cx="196560" cy="290160"/>
          </a:xfrm>
          <a:custGeom>
            <a:rect b="b" l="l" r="r" t="t"/>
            <a:pathLst>
              <a:path extrusionOk="0" h="807" w="54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6422760" y="4749120"/>
            <a:ext cx="46440" cy="48600"/>
          </a:xfrm>
          <a:custGeom>
            <a:rect b="b" l="l" r="r" t="t"/>
            <a:pathLst>
              <a:path extrusionOk="0" h="136" w="130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3950" lIns="90000" spcFirstLastPara="1" rIns="90000" wrap="square" tIns="3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6351120" y="4745880"/>
            <a:ext cx="162360" cy="192240"/>
          </a:xfrm>
          <a:custGeom>
            <a:rect b="b" l="l" r="r" t="t"/>
            <a:pathLst>
              <a:path extrusionOk="0" h="535" w="452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6446520" y="4768920"/>
            <a:ext cx="36000" cy="70200"/>
          </a:xfrm>
          <a:custGeom>
            <a:rect b="b" l="l" r="r" t="t"/>
            <a:pathLst>
              <a:path extrusionOk="0" h="196" w="101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25550" lIns="90000" spcFirstLastPara="1" rIns="90000" wrap="square" tIns="2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6388200" y="4827960"/>
            <a:ext cx="48600" cy="44640"/>
          </a:xfrm>
          <a:custGeom>
            <a:rect b="b" l="l" r="r" t="t"/>
            <a:pathLst>
              <a:path extrusionOk="0" h="125" w="136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395400" y="4838040"/>
            <a:ext cx="29520" cy="27000"/>
          </a:xfrm>
          <a:custGeom>
            <a:rect b="b" l="l" r="r" t="t"/>
            <a:pathLst>
              <a:path extrusionOk="0" h="76" w="83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0" lIns="90000" spcFirstLastPara="1" rIns="9000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6381360" y="4843800"/>
            <a:ext cx="141120" cy="120600"/>
          </a:xfrm>
          <a:custGeom>
            <a:rect b="b" l="l" r="r" t="t"/>
            <a:pathLst>
              <a:path extrusionOk="0" h="336" w="393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6336000" y="4925160"/>
            <a:ext cx="181080" cy="91440"/>
          </a:xfrm>
          <a:custGeom>
            <a:rect b="b" l="l" r="r" t="t"/>
            <a:pathLst>
              <a:path extrusionOk="0" h="255" w="504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9180000" y="4140000"/>
            <a:ext cx="179640" cy="89964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8820000" y="4500000"/>
            <a:ext cx="899640" cy="269640"/>
          </a:xfrm>
          <a:prstGeom prst="roundRect">
            <a:avLst>
              <a:gd fmla="val 50000" name="adj"/>
            </a:avLst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8910000" y="4320000"/>
            <a:ext cx="719640" cy="269640"/>
          </a:xfrm>
          <a:prstGeom prst="roundRect">
            <a:avLst>
              <a:gd fmla="val 50000" name="adj"/>
            </a:avLst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9000000" y="4140000"/>
            <a:ext cx="539640" cy="269640"/>
          </a:xfrm>
          <a:prstGeom prst="roundRect">
            <a:avLst>
              <a:gd fmla="val 50000" name="adj"/>
            </a:avLst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9090000" y="3960000"/>
            <a:ext cx="359640" cy="269640"/>
          </a:xfrm>
          <a:prstGeom prst="roundRect">
            <a:avLst>
              <a:gd fmla="val 50000" name="adj"/>
            </a:avLst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8190000" y="4140000"/>
            <a:ext cx="179640" cy="89964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7920000" y="4410000"/>
            <a:ext cx="719640" cy="269640"/>
          </a:xfrm>
          <a:prstGeom prst="roundRect">
            <a:avLst>
              <a:gd fmla="val 50000" name="adj"/>
            </a:avLst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8010000" y="4230000"/>
            <a:ext cx="539640" cy="269640"/>
          </a:xfrm>
          <a:prstGeom prst="roundRect">
            <a:avLst>
              <a:gd fmla="val 50000" name="adj"/>
            </a:avLst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8100000" y="4050000"/>
            <a:ext cx="359640" cy="269640"/>
          </a:xfrm>
          <a:prstGeom prst="roundRect">
            <a:avLst>
              <a:gd fmla="val 50000" name="adj"/>
            </a:avLst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1"/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80" name="Google Shape;80;p1"/>
            <p:cNvSpPr/>
            <p:nvPr/>
          </p:nvSpPr>
          <p:spPr>
            <a:xfrm>
              <a:off x="8968680" y="3600000"/>
              <a:ext cx="87120" cy="156240"/>
            </a:xfrm>
            <a:custGeom>
              <a:rect b="b" l="l" r="r" t="t"/>
              <a:pathLst>
                <a:path extrusionOk="0" h="435" w="243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8820000" y="3600000"/>
              <a:ext cx="326160" cy="269640"/>
            </a:xfrm>
            <a:custGeom>
              <a:rect b="b" l="l" r="r" t="t"/>
              <a:pathLst>
                <a:path extrusionOk="0" h="750" w="907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9140400" y="3718800"/>
              <a:ext cx="39240" cy="27000"/>
            </a:xfrm>
            <a:custGeom>
              <a:rect b="b" l="l" r="r" t="t"/>
              <a:pathLst>
                <a:path extrusionOk="0" h="76" w="110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9094680" y="3720960"/>
              <a:ext cx="20520" cy="19800"/>
            </a:xfrm>
            <a:custGeom>
              <a:rect b="b" l="l" r="r" t="t"/>
              <a:pathLst>
                <a:path extrusionOk="0" h="56" w="58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844480" y="3641760"/>
              <a:ext cx="49680" cy="19800"/>
            </a:xfrm>
            <a:custGeom>
              <a:rect b="b" l="l" r="r" t="t"/>
              <a:pathLst>
                <a:path extrusionOk="0" h="56" w="13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8861400" y="3690720"/>
              <a:ext cx="56520" cy="11160"/>
            </a:xfrm>
            <a:custGeom>
              <a:rect b="b" l="l" r="r" t="t"/>
              <a:pathLst>
                <a:path extrusionOk="0" h="32" w="158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87320" y="3728520"/>
              <a:ext cx="51120" cy="6840"/>
            </a:xfrm>
            <a:custGeom>
              <a:rect b="b" l="l" r="r" t="t"/>
              <a:pathLst>
                <a:path extrusionOk="0" h="20" w="143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8919000" y="3765240"/>
              <a:ext cx="46800" cy="6480"/>
            </a:xfrm>
            <a:custGeom>
              <a:rect b="b" l="l" r="r" t="t"/>
              <a:pathLst>
                <a:path extrusionOk="0" h="19" w="131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9" name="Google Shape;89;p1"/>
            <p:cNvSpPr/>
            <p:nvPr/>
          </p:nvSpPr>
          <p:spPr>
            <a:xfrm>
              <a:off x="8608680" y="3780000"/>
              <a:ext cx="87120" cy="156240"/>
            </a:xfrm>
            <a:custGeom>
              <a:rect b="b" l="l" r="r" t="t"/>
              <a:pathLst>
                <a:path extrusionOk="0" h="435" w="243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8460000" y="3780000"/>
              <a:ext cx="326160" cy="269640"/>
            </a:xfrm>
            <a:custGeom>
              <a:rect b="b" l="l" r="r" t="t"/>
              <a:pathLst>
                <a:path extrusionOk="0" h="750" w="907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8780400" y="3898800"/>
              <a:ext cx="39240" cy="27000"/>
            </a:xfrm>
            <a:custGeom>
              <a:rect b="b" l="l" r="r" t="t"/>
              <a:pathLst>
                <a:path extrusionOk="0" h="76" w="110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8734680" y="3900960"/>
              <a:ext cx="20520" cy="19800"/>
            </a:xfrm>
            <a:custGeom>
              <a:rect b="b" l="l" r="r" t="t"/>
              <a:pathLst>
                <a:path extrusionOk="0" h="56" w="58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8484480" y="3821760"/>
              <a:ext cx="49680" cy="19800"/>
            </a:xfrm>
            <a:custGeom>
              <a:rect b="b" l="l" r="r" t="t"/>
              <a:pathLst>
                <a:path extrusionOk="0" h="56" w="13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8501400" y="3870720"/>
              <a:ext cx="56520" cy="11160"/>
            </a:xfrm>
            <a:custGeom>
              <a:rect b="b" l="l" r="r" t="t"/>
              <a:pathLst>
                <a:path extrusionOk="0" h="32" w="158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8527320" y="3908520"/>
              <a:ext cx="51120" cy="6840"/>
            </a:xfrm>
            <a:custGeom>
              <a:rect b="b" l="l" r="r" t="t"/>
              <a:pathLst>
                <a:path extrusionOk="0" h="20" w="143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8559000" y="3945240"/>
              <a:ext cx="46800" cy="6480"/>
            </a:xfrm>
            <a:custGeom>
              <a:rect b="b" l="l" r="r" t="t"/>
              <a:pathLst>
                <a:path extrusionOk="0" h="19" w="131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1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1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9180000" y="4140000"/>
            <a:ext cx="179640" cy="89964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8820360" y="4500000"/>
            <a:ext cx="899640" cy="269640"/>
          </a:xfrm>
          <a:prstGeom prst="roundRect">
            <a:avLst>
              <a:gd fmla="val 50000" name="adj"/>
            </a:avLst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>
            <a:off x="8910360" y="4320000"/>
            <a:ext cx="719640" cy="269640"/>
          </a:xfrm>
          <a:prstGeom prst="roundRect">
            <a:avLst>
              <a:gd fmla="val 50000" name="adj"/>
            </a:avLst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9000000" y="4140000"/>
            <a:ext cx="539640" cy="269640"/>
          </a:xfrm>
          <a:prstGeom prst="roundRect">
            <a:avLst>
              <a:gd fmla="val 50000" name="adj"/>
            </a:avLst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9090360" y="3960000"/>
            <a:ext cx="359640" cy="269640"/>
          </a:xfrm>
          <a:prstGeom prst="roundRect">
            <a:avLst>
              <a:gd fmla="val 50000" name="adj"/>
            </a:avLst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8190000" y="4140000"/>
            <a:ext cx="179640" cy="899640"/>
          </a:xfrm>
          <a:prstGeom prst="rect">
            <a:avLst/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7920360" y="4410000"/>
            <a:ext cx="719640" cy="269640"/>
          </a:xfrm>
          <a:prstGeom prst="roundRect">
            <a:avLst>
              <a:gd fmla="val 50000" name="adj"/>
            </a:avLst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8010000" y="4230000"/>
            <a:ext cx="539640" cy="269640"/>
          </a:xfrm>
          <a:prstGeom prst="roundRect">
            <a:avLst>
              <a:gd fmla="val 50000" name="adj"/>
            </a:avLst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8100000" y="4050000"/>
            <a:ext cx="359640" cy="269640"/>
          </a:xfrm>
          <a:prstGeom prst="roundRect">
            <a:avLst>
              <a:gd fmla="val 50000" name="adj"/>
            </a:avLst>
          </a:prstGeom>
          <a:solidFill>
            <a:srgbClr val="74B53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14"/>
          <p:cNvGrpSpPr/>
          <p:nvPr/>
        </p:nvGrpSpPr>
        <p:grpSpPr>
          <a:xfrm>
            <a:off x="8640000" y="3690000"/>
            <a:ext cx="359640" cy="269640"/>
            <a:chOff x="8640000" y="3690000"/>
            <a:chExt cx="359640" cy="269640"/>
          </a:xfrm>
        </p:grpSpPr>
        <p:sp>
          <p:nvSpPr>
            <p:cNvPr id="198" name="Google Shape;198;p14"/>
            <p:cNvSpPr/>
            <p:nvPr/>
          </p:nvSpPr>
          <p:spPr>
            <a:xfrm>
              <a:off x="8788680" y="3690000"/>
              <a:ext cx="87120" cy="156240"/>
            </a:xfrm>
            <a:custGeom>
              <a:rect b="b" l="l" r="r" t="t"/>
              <a:pathLst>
                <a:path extrusionOk="0" h="435" w="243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8640000" y="3690000"/>
              <a:ext cx="326160" cy="269640"/>
            </a:xfrm>
            <a:custGeom>
              <a:rect b="b" l="l" r="r" t="t"/>
              <a:pathLst>
                <a:path extrusionOk="0" h="750" w="907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8960400" y="3808800"/>
              <a:ext cx="39240" cy="27000"/>
            </a:xfrm>
            <a:custGeom>
              <a:rect b="b" l="l" r="r" t="t"/>
              <a:pathLst>
                <a:path extrusionOk="0" h="76" w="110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8914680" y="3810960"/>
              <a:ext cx="20520" cy="19800"/>
            </a:xfrm>
            <a:custGeom>
              <a:rect b="b" l="l" r="r" t="t"/>
              <a:pathLst>
                <a:path extrusionOk="0" h="56" w="58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664480" y="3731760"/>
              <a:ext cx="49680" cy="19800"/>
            </a:xfrm>
            <a:custGeom>
              <a:rect b="b" l="l" r="r" t="t"/>
              <a:pathLst>
                <a:path extrusionOk="0" h="56" w="13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8681400" y="3780720"/>
              <a:ext cx="56520" cy="11160"/>
            </a:xfrm>
            <a:custGeom>
              <a:rect b="b" l="l" r="r" t="t"/>
              <a:pathLst>
                <a:path extrusionOk="0" h="32" w="158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8707320" y="3818520"/>
              <a:ext cx="51120" cy="6840"/>
            </a:xfrm>
            <a:custGeom>
              <a:rect b="b" l="l" r="r" t="t"/>
              <a:pathLst>
                <a:path extrusionOk="0" h="20" w="143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8739000" y="3855240"/>
              <a:ext cx="46800" cy="6480"/>
            </a:xfrm>
            <a:custGeom>
              <a:rect b="b" l="l" r="r" t="t"/>
              <a:pathLst>
                <a:path extrusionOk="0" h="19" w="131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14"/>
          <p:cNvGrpSpPr/>
          <p:nvPr/>
        </p:nvGrpSpPr>
        <p:grpSpPr>
          <a:xfrm>
            <a:off x="9180000" y="3510000"/>
            <a:ext cx="359640" cy="269640"/>
            <a:chOff x="9180000" y="3510000"/>
            <a:chExt cx="359640" cy="269640"/>
          </a:xfrm>
        </p:grpSpPr>
        <p:sp>
          <p:nvSpPr>
            <p:cNvPr id="207" name="Google Shape;207;p14"/>
            <p:cNvSpPr/>
            <p:nvPr/>
          </p:nvSpPr>
          <p:spPr>
            <a:xfrm>
              <a:off x="9328680" y="3510000"/>
              <a:ext cx="87120" cy="156240"/>
            </a:xfrm>
            <a:custGeom>
              <a:rect b="b" l="l" r="r" t="t"/>
              <a:pathLst>
                <a:path extrusionOk="0" h="435" w="243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9180000" y="3510000"/>
              <a:ext cx="326160" cy="269640"/>
            </a:xfrm>
            <a:custGeom>
              <a:rect b="b" l="l" r="r" t="t"/>
              <a:pathLst>
                <a:path extrusionOk="0" h="750" w="907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9500400" y="3628800"/>
              <a:ext cx="39240" cy="27000"/>
            </a:xfrm>
            <a:custGeom>
              <a:rect b="b" l="l" r="r" t="t"/>
              <a:pathLst>
                <a:path extrusionOk="0" h="76" w="110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9454680" y="3630960"/>
              <a:ext cx="20520" cy="19800"/>
            </a:xfrm>
            <a:custGeom>
              <a:rect b="b" l="l" r="r" t="t"/>
              <a:pathLst>
                <a:path extrusionOk="0" h="56" w="58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9204480" y="3551760"/>
              <a:ext cx="49680" cy="19800"/>
            </a:xfrm>
            <a:custGeom>
              <a:rect b="b" l="l" r="r" t="t"/>
              <a:pathLst>
                <a:path extrusionOk="0" h="56" w="139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9221400" y="3600720"/>
              <a:ext cx="56520" cy="11160"/>
            </a:xfrm>
            <a:custGeom>
              <a:rect b="b" l="l" r="r" t="t"/>
              <a:pathLst>
                <a:path extrusionOk="0" h="32" w="158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9247320" y="3638520"/>
              <a:ext cx="51120" cy="6840"/>
            </a:xfrm>
            <a:custGeom>
              <a:rect b="b" l="l" r="r" t="t"/>
              <a:pathLst>
                <a:path extrusionOk="0" h="20" w="143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9279000" y="3675240"/>
              <a:ext cx="46800" cy="6480"/>
            </a:xfrm>
            <a:custGeom>
              <a:rect b="b" l="l" r="r" t="t"/>
              <a:pathLst>
                <a:path extrusionOk="0" h="19" w="131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14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7" name="Google Shape;217;p14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8" name="Google Shape;218;p14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4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27"/>
          <p:cNvGrpSpPr/>
          <p:nvPr/>
        </p:nvGrpSpPr>
        <p:grpSpPr>
          <a:xfrm>
            <a:off x="9000000" y="4766400"/>
            <a:ext cx="497160" cy="397080"/>
            <a:chOff x="9000000" y="4766400"/>
            <a:chExt cx="497160" cy="397080"/>
          </a:xfrm>
        </p:grpSpPr>
        <p:sp>
          <p:nvSpPr>
            <p:cNvPr id="307" name="Google Shape;307;p27"/>
            <p:cNvSpPr/>
            <p:nvPr/>
          </p:nvSpPr>
          <p:spPr>
            <a:xfrm>
              <a:off x="9345960" y="4894200"/>
              <a:ext cx="151200" cy="228600"/>
            </a:xfrm>
            <a:custGeom>
              <a:rect b="b" l="l" r="r" t="t"/>
              <a:pathLst>
                <a:path extrusionOk="0" h="636" w="421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9331920" y="4887360"/>
              <a:ext cx="143280" cy="233640"/>
            </a:xfrm>
            <a:custGeom>
              <a:rect b="b" l="l" r="r" t="t"/>
              <a:pathLst>
                <a:path extrusionOk="0" h="650" w="399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9331920" y="4883040"/>
              <a:ext cx="135000" cy="234720"/>
            </a:xfrm>
            <a:custGeom>
              <a:rect b="b" l="l" r="r" t="t"/>
              <a:pathLst>
                <a:path extrusionOk="0" h="653" w="376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9000000" y="4921560"/>
              <a:ext cx="229680" cy="213840"/>
            </a:xfrm>
            <a:custGeom>
              <a:rect b="b" l="l" r="r" t="t"/>
              <a:pathLst>
                <a:path extrusionOk="0" h="595" w="639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9083880" y="4851000"/>
              <a:ext cx="267120" cy="312480"/>
            </a:xfrm>
            <a:custGeom>
              <a:rect b="b" l="l" r="r" t="t"/>
              <a:pathLst>
                <a:path extrusionOk="0" h="869" w="743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9187200" y="4956840"/>
              <a:ext cx="99720" cy="183600"/>
            </a:xfrm>
            <a:custGeom>
              <a:rect b="b" l="l" r="r" t="t"/>
              <a:pathLst>
                <a:path extrusionOk="0" h="511" w="278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9186120" y="4839480"/>
              <a:ext cx="179640" cy="281520"/>
            </a:xfrm>
            <a:custGeom>
              <a:rect b="b" l="l" r="r" t="t"/>
              <a:pathLst>
                <a:path extrusionOk="0" h="783" w="500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9182520" y="4831920"/>
              <a:ext cx="196560" cy="290160"/>
            </a:xfrm>
            <a:custGeom>
              <a:rect b="b" l="l" r="r" t="t"/>
              <a:pathLst>
                <a:path extrusionOk="0" h="807" w="54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9101880" y="4769640"/>
              <a:ext cx="46440" cy="48600"/>
            </a:xfrm>
            <a:custGeom>
              <a:rect b="b" l="l" r="r" t="t"/>
              <a:pathLst>
                <a:path extrusionOk="0" h="136" w="130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3950" lIns="90000" spcFirstLastPara="1" rIns="90000" wrap="square" tIns="3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9030240" y="4766400"/>
              <a:ext cx="162360" cy="192240"/>
            </a:xfrm>
            <a:custGeom>
              <a:rect b="b" l="l" r="r" t="t"/>
              <a:pathLst>
                <a:path extrusionOk="0" h="535" w="452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9125640" y="4789440"/>
              <a:ext cx="36000" cy="70200"/>
            </a:xfrm>
            <a:custGeom>
              <a:rect b="b" l="l" r="r" t="t"/>
              <a:pathLst>
                <a:path extrusionOk="0" h="196" w="101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25550" lIns="90000" spcFirstLastPara="1" rIns="90000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067320" y="4848480"/>
              <a:ext cx="48600" cy="44640"/>
            </a:xfrm>
            <a:custGeom>
              <a:rect b="b" l="l" r="r" t="t"/>
              <a:pathLst>
                <a:path extrusionOk="0" h="125" w="13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9074520" y="4858560"/>
              <a:ext cx="29520" cy="27000"/>
            </a:xfrm>
            <a:custGeom>
              <a:rect b="b" l="l" r="r" t="t"/>
              <a:pathLst>
                <a:path extrusionOk="0" h="76" w="83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9060480" y="4864320"/>
              <a:ext cx="141120" cy="120600"/>
            </a:xfrm>
            <a:custGeom>
              <a:rect b="b" l="l" r="r" t="t"/>
              <a:pathLst>
                <a:path extrusionOk="0" h="336" w="393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9015120" y="4945680"/>
              <a:ext cx="181080" cy="91440"/>
            </a:xfrm>
            <a:custGeom>
              <a:rect b="b" l="l" r="r" t="t"/>
              <a:pathLst>
                <a:path extrusionOk="0" h="255" w="504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27"/>
          <p:cNvGrpSpPr/>
          <p:nvPr/>
        </p:nvGrpSpPr>
        <p:grpSpPr>
          <a:xfrm>
            <a:off x="8190000" y="4770000"/>
            <a:ext cx="449640" cy="540000"/>
            <a:chOff x="8190000" y="4770000"/>
            <a:chExt cx="449640" cy="540000"/>
          </a:xfrm>
        </p:grpSpPr>
        <p:sp>
          <p:nvSpPr>
            <p:cNvPr id="323" name="Google Shape;323;p27"/>
            <p:cNvSpPr/>
            <p:nvPr/>
          </p:nvSpPr>
          <p:spPr>
            <a:xfrm>
              <a:off x="8190000" y="5139720"/>
              <a:ext cx="78120" cy="78840"/>
            </a:xfrm>
            <a:custGeom>
              <a:rect b="b" l="l" r="r" t="t"/>
              <a:pathLst>
                <a:path extrusionOk="0" h="220" w="218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34200" lIns="90000" spcFirstLastPara="1" rIns="90000" wrap="square" tIns="3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8218440" y="5131080"/>
              <a:ext cx="136080" cy="156960"/>
            </a:xfrm>
            <a:custGeom>
              <a:rect b="b" l="l" r="r" t="t"/>
              <a:pathLst>
                <a:path extrusionOk="0" h="437" w="379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8264520" y="5218560"/>
              <a:ext cx="80280" cy="37800"/>
            </a:xfrm>
            <a:custGeom>
              <a:rect b="b" l="l" r="r" t="t"/>
              <a:pathLst>
                <a:path extrusionOk="0" h="106" w="224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8328600" y="5118480"/>
              <a:ext cx="115560" cy="191160"/>
            </a:xfrm>
            <a:custGeom>
              <a:rect b="b" l="l" r="r" t="t"/>
              <a:pathLst>
                <a:path extrusionOk="0" h="532" w="32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8430120" y="5118480"/>
              <a:ext cx="116280" cy="191520"/>
            </a:xfrm>
            <a:custGeom>
              <a:rect b="b" l="l" r="r" t="t"/>
              <a:pathLst>
                <a:path extrusionOk="0" h="533" w="324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8433720" y="5220720"/>
              <a:ext cx="7560" cy="77400"/>
            </a:xfrm>
            <a:custGeom>
              <a:rect b="b" l="l" r="r" t="t"/>
              <a:pathLst>
                <a:path extrusionOk="0" h="216" w="22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32750" lIns="90000" spcFirstLastPara="1" rIns="90000" wrap="square" tIns="32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8349120" y="5110920"/>
              <a:ext cx="176400" cy="156600"/>
            </a:xfrm>
            <a:custGeom>
              <a:rect b="b" l="l" r="r" t="t"/>
              <a:pathLst>
                <a:path extrusionOk="0" h="436" w="491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8235720" y="4770000"/>
              <a:ext cx="132840" cy="236520"/>
            </a:xfrm>
            <a:custGeom>
              <a:rect b="b" l="l" r="r" t="t"/>
              <a:pathLst>
                <a:path extrusionOk="0" h="658" w="370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8261280" y="4817520"/>
              <a:ext cx="96120" cy="186840"/>
            </a:xfrm>
            <a:custGeom>
              <a:rect b="b" l="l" r="r" t="t"/>
              <a:pathLst>
                <a:path extrusionOk="0" h="520" w="268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8506080" y="4770000"/>
              <a:ext cx="133560" cy="236520"/>
            </a:xfrm>
            <a:custGeom>
              <a:rect b="b" l="l" r="r" t="t"/>
              <a:pathLst>
                <a:path extrusionOk="0" h="658" w="372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8517240" y="4817520"/>
              <a:ext cx="96120" cy="187920"/>
            </a:xfrm>
            <a:custGeom>
              <a:rect b="b" l="l" r="r" t="t"/>
              <a:pathLst>
                <a:path extrusionOk="0" h="523" w="268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8257680" y="4914000"/>
              <a:ext cx="359640" cy="288360"/>
            </a:xfrm>
            <a:custGeom>
              <a:rect b="b" l="l" r="r" t="t"/>
              <a:pathLst>
                <a:path extrusionOk="0" h="802" w="1000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8281080" y="4953600"/>
              <a:ext cx="315000" cy="239040"/>
            </a:xfrm>
            <a:custGeom>
              <a:rect b="b" l="l" r="r" t="t"/>
              <a:pathLst>
                <a:path extrusionOk="0" h="665" w="876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8363160" y="5124600"/>
              <a:ext cx="147960" cy="49320"/>
            </a:xfrm>
            <a:custGeom>
              <a:rect b="b" l="l" r="r" t="t"/>
              <a:pathLst>
                <a:path extrusionOk="0" h="138" w="412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675" lIns="90000" spcFirstLastPara="1" rIns="90000" wrap="square" tIns="4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8310600" y="4988880"/>
              <a:ext cx="86760" cy="94680"/>
            </a:xfrm>
            <a:custGeom>
              <a:rect b="b" l="l" r="r" t="t"/>
              <a:pathLst>
                <a:path extrusionOk="0" h="264" w="242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8305200" y="4983840"/>
              <a:ext cx="90720" cy="102240"/>
            </a:xfrm>
            <a:custGeom>
              <a:rect b="b" l="l" r="r" t="t"/>
              <a:pathLst>
                <a:path extrusionOk="0" h="285" w="253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8333280" y="5011200"/>
              <a:ext cx="50760" cy="57240"/>
            </a:xfrm>
            <a:custGeom>
              <a:rect b="b" l="l" r="r" t="t"/>
              <a:pathLst>
                <a:path extrusionOk="0" h="160" w="142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12600" lIns="90000" spcFirstLastPara="1" rIns="90000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8477640" y="4988880"/>
              <a:ext cx="86400" cy="94680"/>
            </a:xfrm>
            <a:custGeom>
              <a:rect b="b" l="l" r="r" t="t"/>
              <a:pathLst>
                <a:path extrusionOk="0" h="264" w="241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8478720" y="4984560"/>
              <a:ext cx="91440" cy="100800"/>
            </a:xfrm>
            <a:custGeom>
              <a:rect b="b" l="l" r="r" t="t"/>
              <a:pathLst>
                <a:path extrusionOk="0" h="281" w="255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8491680" y="5011200"/>
              <a:ext cx="50400" cy="57240"/>
            </a:xfrm>
            <a:custGeom>
              <a:rect b="b" l="l" r="r" t="t"/>
              <a:pathLst>
                <a:path extrusionOk="0" h="160" w="14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12600" lIns="90000" spcFirstLastPara="1" rIns="90000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8412120" y="5113080"/>
              <a:ext cx="51840" cy="39240"/>
            </a:xfrm>
            <a:custGeom>
              <a:rect b="b" l="l" r="r" t="t"/>
              <a:pathLst>
                <a:path extrusionOk="0" h="110" w="145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8340480" y="5079600"/>
              <a:ext cx="195840" cy="63720"/>
            </a:xfrm>
            <a:custGeom>
              <a:rect b="b" l="l" r="r" t="t"/>
              <a:pathLst>
                <a:path extrusionOk="0" h="178" w="545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19075" lIns="90000" spcFirstLastPara="1" rIns="90000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8400960" y="5067720"/>
              <a:ext cx="74520" cy="32400"/>
            </a:xfrm>
            <a:custGeom>
              <a:rect b="b" l="l" r="r" t="t"/>
              <a:pathLst>
                <a:path extrusionOk="0" h="91" w="208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27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7" name="Google Shape;347;p27"/>
          <p:cNvSpPr txBox="1"/>
          <p:nvPr>
            <p:ph idx="1" type="body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8" name="Google Shape;348;p27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9" name="Google Shape;349;p27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27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7" name="Google Shape;437;p40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438" name="Google Shape;438;p40"/>
            <p:cNvSpPr/>
            <p:nvPr/>
          </p:nvSpPr>
          <p:spPr>
            <a:xfrm>
              <a:off x="7560000" y="5083560"/>
              <a:ext cx="94320" cy="105120"/>
            </a:xfrm>
            <a:custGeom>
              <a:rect b="b" l="l" r="r" t="t"/>
              <a:pathLst>
                <a:path extrusionOk="0" h="293" w="26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594200" y="5071320"/>
              <a:ext cx="163440" cy="209520"/>
            </a:xfrm>
            <a:custGeom>
              <a:rect b="b" l="l" r="r" t="t"/>
              <a:pathLst>
                <a:path extrusionOk="0" h="583" w="455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649640" y="5188320"/>
              <a:ext cx="96480" cy="50760"/>
            </a:xfrm>
            <a:custGeom>
              <a:rect b="b" l="l" r="r" t="t"/>
              <a:pathLst>
                <a:path extrusionOk="0" h="142" w="269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6100" lIns="90000" spcFirstLastPara="1" rIns="90000" wrap="square" tIns="6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7726320" y="5054400"/>
              <a:ext cx="138960" cy="255240"/>
            </a:xfrm>
            <a:custGeom>
              <a:rect b="b" l="l" r="r" t="t"/>
              <a:pathLst>
                <a:path extrusionOk="0" h="710" w="387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7848360" y="5054400"/>
              <a:ext cx="139320" cy="255240"/>
            </a:xfrm>
            <a:custGeom>
              <a:rect b="b" l="l" r="r" t="t"/>
              <a:pathLst>
                <a:path extrusionOk="0" h="710" w="388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7852320" y="5191200"/>
              <a:ext cx="9360" cy="102960"/>
            </a:xfrm>
            <a:custGeom>
              <a:rect b="b" l="l" r="r" t="t"/>
              <a:pathLst>
                <a:path extrusionOk="0" h="287" w="2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7751160" y="5044680"/>
              <a:ext cx="211680" cy="208440"/>
            </a:xfrm>
            <a:custGeom>
              <a:rect b="b" l="l" r="r" t="t"/>
              <a:pathLst>
                <a:path extrusionOk="0" h="580" w="589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7614720" y="4590000"/>
              <a:ext cx="159120" cy="315360"/>
            </a:xfrm>
            <a:custGeom>
              <a:rect b="b" l="l" r="r" t="t"/>
              <a:pathLst>
                <a:path extrusionOk="0" h="877" w="443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7645680" y="4653360"/>
              <a:ext cx="115560" cy="249480"/>
            </a:xfrm>
            <a:custGeom>
              <a:rect b="b" l="l" r="r" t="t"/>
              <a:pathLst>
                <a:path extrusionOk="0" h="694" w="322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7939440" y="4590000"/>
              <a:ext cx="160200" cy="315360"/>
            </a:xfrm>
            <a:custGeom>
              <a:rect b="b" l="l" r="r" t="t"/>
              <a:pathLst>
                <a:path extrusionOk="0" h="877" w="446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7952400" y="4653360"/>
              <a:ext cx="115920" cy="250560"/>
            </a:xfrm>
            <a:custGeom>
              <a:rect b="b" l="l" r="r" t="t"/>
              <a:pathLst>
                <a:path extrusionOk="0" h="697" w="323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7641000" y="4781880"/>
              <a:ext cx="431640" cy="384840"/>
            </a:xfrm>
            <a:custGeom>
              <a:rect b="b" l="l" r="r" t="t"/>
              <a:pathLst>
                <a:path extrusionOk="0" h="1070" w="120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7669440" y="4834800"/>
              <a:ext cx="377280" cy="318960"/>
            </a:xfrm>
            <a:custGeom>
              <a:rect b="b" l="l" r="r" t="t"/>
              <a:pathLst>
                <a:path extrusionOk="0" h="887" w="1049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7768080" y="5062680"/>
              <a:ext cx="177840" cy="65520"/>
            </a:xfrm>
            <a:custGeom>
              <a:rect b="b" l="l" r="r" t="t"/>
              <a:pathLst>
                <a:path extrusionOk="0" h="183" w="495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20875" lIns="90000" spcFirstLastPara="1" rIns="90000" wrap="square" tIns="20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7705080" y="4881960"/>
              <a:ext cx="104400" cy="126360"/>
            </a:xfrm>
            <a:custGeom>
              <a:rect b="b" l="l" r="r" t="t"/>
              <a:pathLst>
                <a:path extrusionOk="0" h="352" w="291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7698240" y="4875120"/>
              <a:ext cx="109080" cy="136440"/>
            </a:xfrm>
            <a:custGeom>
              <a:rect b="b" l="l" r="r" t="t"/>
              <a:pathLst>
                <a:path extrusionOk="0" h="380" w="304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7732440" y="4911840"/>
              <a:ext cx="60840" cy="75960"/>
            </a:xfrm>
            <a:custGeom>
              <a:rect b="b" l="l" r="r" t="t"/>
              <a:pathLst>
                <a:path extrusionOk="0" h="212" w="170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31300" lIns="90000" spcFirstLastPara="1" rIns="90000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7905240" y="4881960"/>
              <a:ext cx="103320" cy="126360"/>
            </a:xfrm>
            <a:custGeom>
              <a:rect b="b" l="l" r="r" t="t"/>
              <a:pathLst>
                <a:path extrusionOk="0" h="352" w="288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7906680" y="4876200"/>
              <a:ext cx="109800" cy="134640"/>
            </a:xfrm>
            <a:custGeom>
              <a:rect b="b" l="l" r="r" t="t"/>
              <a:pathLst>
                <a:path extrusionOk="0" h="375" w="306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921800" y="4911840"/>
              <a:ext cx="60840" cy="75960"/>
            </a:xfrm>
            <a:custGeom>
              <a:rect b="b" l="l" r="r" t="t"/>
              <a:pathLst>
                <a:path extrusionOk="0" h="212" w="170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31300" lIns="90000" spcFirstLastPara="1" rIns="90000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7826400" y="5047200"/>
              <a:ext cx="61920" cy="52560"/>
            </a:xfrm>
            <a:custGeom>
              <a:rect b="b" l="l" r="r" t="t"/>
              <a:pathLst>
                <a:path extrusionOk="0" h="147" w="173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7900" lIns="90000" spcFirstLastPara="1" rIns="90000" wrap="square" tIns="7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7740360" y="5002560"/>
              <a:ext cx="235440" cy="85320"/>
            </a:xfrm>
            <a:custGeom>
              <a:rect b="b" l="l" r="r" t="t"/>
              <a:pathLst>
                <a:path extrusionOk="0" h="238" w="655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0675" lIns="90000" spcFirstLastPara="1" rIns="90000" wrap="square" tIns="40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813440" y="4987080"/>
              <a:ext cx="89640" cy="42840"/>
            </a:xfrm>
            <a:custGeom>
              <a:rect b="b" l="l" r="r" t="t"/>
              <a:pathLst>
                <a:path extrusionOk="0" h="120" w="25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462" name="Google Shape;462;p40"/>
            <p:cNvSpPr/>
            <p:nvPr/>
          </p:nvSpPr>
          <p:spPr>
            <a:xfrm>
              <a:off x="9312840" y="5016600"/>
              <a:ext cx="46800" cy="52200"/>
            </a:xfrm>
            <a:custGeom>
              <a:rect b="b" l="l" r="r" t="t"/>
              <a:pathLst>
                <a:path extrusionOk="0" h="146" w="131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7550" lIns="90000" spcFirstLastPara="1" rIns="90000" wrap="square" tIns="7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9261000" y="5010480"/>
              <a:ext cx="82080" cy="104760"/>
            </a:xfrm>
            <a:custGeom>
              <a:rect b="b" l="l" r="r" t="t"/>
              <a:pathLst>
                <a:path extrusionOk="0" h="292" w="229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9266760" y="5069160"/>
              <a:ext cx="47880" cy="25200"/>
            </a:xfrm>
            <a:custGeom>
              <a:rect b="b" l="l" r="r" t="t"/>
              <a:pathLst>
                <a:path extrusionOk="0" h="71" w="134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9207360" y="5002200"/>
              <a:ext cx="69120" cy="127440"/>
            </a:xfrm>
            <a:custGeom>
              <a:rect b="b" l="l" r="r" t="t"/>
              <a:pathLst>
                <a:path extrusionOk="0" h="355" w="193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9145800" y="5002200"/>
              <a:ext cx="69480" cy="127440"/>
            </a:xfrm>
            <a:custGeom>
              <a:rect b="b" l="l" r="r" t="t"/>
              <a:pathLst>
                <a:path extrusionOk="0" h="355" w="194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9208800" y="5070240"/>
              <a:ext cx="4680" cy="51480"/>
            </a:xfrm>
            <a:custGeom>
              <a:rect b="b" l="l" r="r" t="t"/>
              <a:pathLst>
                <a:path extrusionOk="0" h="144" w="1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6825" lIns="90000" spcFirstLastPara="1" rIns="90000" wrap="square" tIns="6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9158400" y="4997520"/>
              <a:ext cx="105840" cy="103680"/>
            </a:xfrm>
            <a:custGeom>
              <a:rect b="b" l="l" r="r" t="t"/>
              <a:pathLst>
                <a:path extrusionOk="0" h="289" w="295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9252720" y="4770000"/>
              <a:ext cx="79920" cy="157320"/>
            </a:xfrm>
            <a:custGeom>
              <a:rect b="b" l="l" r="r" t="t"/>
              <a:pathLst>
                <a:path extrusionOk="0" h="438" w="223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9259200" y="4801680"/>
              <a:ext cx="57600" cy="124560"/>
            </a:xfrm>
            <a:custGeom>
              <a:rect b="b" l="l" r="r" t="t"/>
              <a:pathLst>
                <a:path extrusionOk="0" h="347" w="161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9090000" y="4770000"/>
              <a:ext cx="79920" cy="157320"/>
            </a:xfrm>
            <a:custGeom>
              <a:rect b="b" l="l" r="r" t="t"/>
              <a:pathLst>
                <a:path extrusionOk="0" h="438" w="223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9105480" y="4801680"/>
              <a:ext cx="57960" cy="125280"/>
            </a:xfrm>
            <a:custGeom>
              <a:rect b="b" l="l" r="r" t="t"/>
              <a:pathLst>
                <a:path extrusionOk="0" h="349" w="162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9103320" y="4866120"/>
              <a:ext cx="216000" cy="191880"/>
            </a:xfrm>
            <a:custGeom>
              <a:rect b="b" l="l" r="r" t="t"/>
              <a:pathLst>
                <a:path extrusionOk="0" h="534" w="601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9116280" y="4892400"/>
              <a:ext cx="188640" cy="159120"/>
            </a:xfrm>
            <a:custGeom>
              <a:rect b="b" l="l" r="r" t="t"/>
              <a:pathLst>
                <a:path extrusionOk="0" h="443" w="525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9166680" y="5006520"/>
              <a:ext cx="88920" cy="32400"/>
            </a:xfrm>
            <a:custGeom>
              <a:rect b="b" l="l" r="r" t="t"/>
              <a:pathLst>
                <a:path extrusionOk="0" h="91" w="248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9235080" y="4915800"/>
              <a:ext cx="52200" cy="63000"/>
            </a:xfrm>
            <a:custGeom>
              <a:rect b="b" l="l" r="r" t="t"/>
              <a:pathLst>
                <a:path extrusionOk="0" h="176" w="14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18350" lIns="90000" spcFirstLastPara="1" rIns="90000" wrap="square" tIns="18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9236160" y="4912920"/>
              <a:ext cx="54360" cy="67680"/>
            </a:xfrm>
            <a:custGeom>
              <a:rect b="b" l="l" r="r" t="t"/>
              <a:pathLst>
                <a:path extrusionOk="0" h="189" w="152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23025" lIns="90000" spcFirstLastPara="1" rIns="90000" wrap="square" tIns="23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9243360" y="4930920"/>
              <a:ext cx="30240" cy="37800"/>
            </a:xfrm>
            <a:custGeom>
              <a:rect b="b" l="l" r="r" t="t"/>
              <a:pathLst>
                <a:path extrusionOk="0" h="106" w="85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9135360" y="4915800"/>
              <a:ext cx="51840" cy="63000"/>
            </a:xfrm>
            <a:custGeom>
              <a:rect b="b" l="l" r="r" t="t"/>
              <a:pathLst>
                <a:path extrusionOk="0" h="176" w="145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18350" lIns="90000" spcFirstLastPara="1" rIns="90000" wrap="square" tIns="18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9131400" y="4913280"/>
              <a:ext cx="55080" cy="66960"/>
            </a:xfrm>
            <a:custGeom>
              <a:rect b="b" l="l" r="r" t="t"/>
              <a:pathLst>
                <a:path extrusionOk="0" h="187" w="154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22300" lIns="90000" spcFirstLastPara="1" rIns="90000" wrap="square" tIns="22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9148320" y="4930920"/>
              <a:ext cx="30240" cy="37800"/>
            </a:xfrm>
            <a:custGeom>
              <a:rect b="b" l="l" r="r" t="t"/>
              <a:pathLst>
                <a:path extrusionOk="0" h="106" w="85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9195480" y="4998600"/>
              <a:ext cx="30960" cy="25920"/>
            </a:xfrm>
            <a:custGeom>
              <a:rect b="b" l="l" r="r" t="t"/>
              <a:pathLst>
                <a:path extrusionOk="0" h="73" w="87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9151560" y="4976640"/>
              <a:ext cx="117720" cy="42120"/>
            </a:xfrm>
            <a:custGeom>
              <a:rect b="b" l="l" r="r" t="t"/>
              <a:pathLst>
                <a:path extrusionOk="0" h="118" w="32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9188280" y="4968720"/>
              <a:ext cx="44640" cy="21240"/>
            </a:xfrm>
            <a:custGeom>
              <a:rect b="b" l="l" r="r" t="t"/>
              <a:pathLst>
                <a:path extrusionOk="0" h="60" w="125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5" name="Google Shape;485;p40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6" name="Google Shape;486;p40"/>
          <p:cNvSpPr txBox="1"/>
          <p:nvPr>
            <p:ph idx="1" type="body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7" name="Google Shape;487;p40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8" name="Google Shape;488;p40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0"/>
          <p:cNvSpPr txBox="1"/>
          <p:nvPr>
            <p:ph idx="10" type="dt"/>
          </p:nvPr>
        </p:nvSpPr>
        <p:spPr>
          <a:xfrm>
            <a:off x="74815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3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Google Shape;576;p53"/>
          <p:cNvGrpSpPr/>
          <p:nvPr/>
        </p:nvGrpSpPr>
        <p:grpSpPr>
          <a:xfrm>
            <a:off x="9000000" y="4766400"/>
            <a:ext cx="497160" cy="397080"/>
            <a:chOff x="9000000" y="4766400"/>
            <a:chExt cx="497160" cy="397080"/>
          </a:xfrm>
        </p:grpSpPr>
        <p:sp>
          <p:nvSpPr>
            <p:cNvPr id="577" name="Google Shape;577;p53"/>
            <p:cNvSpPr/>
            <p:nvPr/>
          </p:nvSpPr>
          <p:spPr>
            <a:xfrm>
              <a:off x="9345960" y="4894200"/>
              <a:ext cx="151200" cy="228600"/>
            </a:xfrm>
            <a:custGeom>
              <a:rect b="b" l="l" r="r" t="t"/>
              <a:pathLst>
                <a:path extrusionOk="0" h="636" w="421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3"/>
            <p:cNvSpPr/>
            <p:nvPr/>
          </p:nvSpPr>
          <p:spPr>
            <a:xfrm>
              <a:off x="9331920" y="4887360"/>
              <a:ext cx="143280" cy="233640"/>
            </a:xfrm>
            <a:custGeom>
              <a:rect b="b" l="l" r="r" t="t"/>
              <a:pathLst>
                <a:path extrusionOk="0" h="650" w="399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3"/>
            <p:cNvSpPr/>
            <p:nvPr/>
          </p:nvSpPr>
          <p:spPr>
            <a:xfrm>
              <a:off x="9331920" y="4883040"/>
              <a:ext cx="135000" cy="234720"/>
            </a:xfrm>
            <a:custGeom>
              <a:rect b="b" l="l" r="r" t="t"/>
              <a:pathLst>
                <a:path extrusionOk="0" h="653" w="376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3"/>
            <p:cNvSpPr/>
            <p:nvPr/>
          </p:nvSpPr>
          <p:spPr>
            <a:xfrm>
              <a:off x="9000000" y="4921560"/>
              <a:ext cx="229680" cy="213840"/>
            </a:xfrm>
            <a:custGeom>
              <a:rect b="b" l="l" r="r" t="t"/>
              <a:pathLst>
                <a:path extrusionOk="0" h="595" w="639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3"/>
            <p:cNvSpPr/>
            <p:nvPr/>
          </p:nvSpPr>
          <p:spPr>
            <a:xfrm>
              <a:off x="9083880" y="4851000"/>
              <a:ext cx="267120" cy="312480"/>
            </a:xfrm>
            <a:custGeom>
              <a:rect b="b" l="l" r="r" t="t"/>
              <a:pathLst>
                <a:path extrusionOk="0" h="869" w="743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3"/>
            <p:cNvSpPr/>
            <p:nvPr/>
          </p:nvSpPr>
          <p:spPr>
            <a:xfrm>
              <a:off x="9187200" y="4956840"/>
              <a:ext cx="99720" cy="183600"/>
            </a:xfrm>
            <a:custGeom>
              <a:rect b="b" l="l" r="r" t="t"/>
              <a:pathLst>
                <a:path extrusionOk="0" h="511" w="278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3"/>
            <p:cNvSpPr/>
            <p:nvPr/>
          </p:nvSpPr>
          <p:spPr>
            <a:xfrm>
              <a:off x="9186120" y="4839480"/>
              <a:ext cx="179640" cy="281520"/>
            </a:xfrm>
            <a:custGeom>
              <a:rect b="b" l="l" r="r" t="t"/>
              <a:pathLst>
                <a:path extrusionOk="0" h="783" w="500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3"/>
            <p:cNvSpPr/>
            <p:nvPr/>
          </p:nvSpPr>
          <p:spPr>
            <a:xfrm>
              <a:off x="9182520" y="4831920"/>
              <a:ext cx="196560" cy="290160"/>
            </a:xfrm>
            <a:custGeom>
              <a:rect b="b" l="l" r="r" t="t"/>
              <a:pathLst>
                <a:path extrusionOk="0" h="807" w="54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3"/>
            <p:cNvSpPr/>
            <p:nvPr/>
          </p:nvSpPr>
          <p:spPr>
            <a:xfrm>
              <a:off x="9101880" y="4769640"/>
              <a:ext cx="46440" cy="48600"/>
            </a:xfrm>
            <a:custGeom>
              <a:rect b="b" l="l" r="r" t="t"/>
              <a:pathLst>
                <a:path extrusionOk="0" h="136" w="130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3950" lIns="90000" spcFirstLastPara="1" rIns="90000" wrap="square" tIns="3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3"/>
            <p:cNvSpPr/>
            <p:nvPr/>
          </p:nvSpPr>
          <p:spPr>
            <a:xfrm>
              <a:off x="9030240" y="4766400"/>
              <a:ext cx="162360" cy="192240"/>
            </a:xfrm>
            <a:custGeom>
              <a:rect b="b" l="l" r="r" t="t"/>
              <a:pathLst>
                <a:path extrusionOk="0" h="535" w="452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3"/>
            <p:cNvSpPr/>
            <p:nvPr/>
          </p:nvSpPr>
          <p:spPr>
            <a:xfrm>
              <a:off x="9125640" y="4789440"/>
              <a:ext cx="36000" cy="70200"/>
            </a:xfrm>
            <a:custGeom>
              <a:rect b="b" l="l" r="r" t="t"/>
              <a:pathLst>
                <a:path extrusionOk="0" h="196" w="101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25550" lIns="90000" spcFirstLastPara="1" rIns="90000" wrap="square" tIns="25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3"/>
            <p:cNvSpPr/>
            <p:nvPr/>
          </p:nvSpPr>
          <p:spPr>
            <a:xfrm>
              <a:off x="9067320" y="4848480"/>
              <a:ext cx="48600" cy="44640"/>
            </a:xfrm>
            <a:custGeom>
              <a:rect b="b" l="l" r="r" t="t"/>
              <a:pathLst>
                <a:path extrusionOk="0" h="125" w="136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3"/>
            <p:cNvSpPr/>
            <p:nvPr/>
          </p:nvSpPr>
          <p:spPr>
            <a:xfrm>
              <a:off x="9074520" y="4858560"/>
              <a:ext cx="29520" cy="27000"/>
            </a:xfrm>
            <a:custGeom>
              <a:rect b="b" l="l" r="r" t="t"/>
              <a:pathLst>
                <a:path extrusionOk="0" h="76" w="83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3"/>
            <p:cNvSpPr/>
            <p:nvPr/>
          </p:nvSpPr>
          <p:spPr>
            <a:xfrm>
              <a:off x="9060480" y="4864320"/>
              <a:ext cx="141120" cy="120600"/>
            </a:xfrm>
            <a:custGeom>
              <a:rect b="b" l="l" r="r" t="t"/>
              <a:pathLst>
                <a:path extrusionOk="0" h="336" w="393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3"/>
            <p:cNvSpPr/>
            <p:nvPr/>
          </p:nvSpPr>
          <p:spPr>
            <a:xfrm>
              <a:off x="9015120" y="4945680"/>
              <a:ext cx="181080" cy="91440"/>
            </a:xfrm>
            <a:custGeom>
              <a:rect b="b" l="l" r="r" t="t"/>
              <a:pathLst>
                <a:path extrusionOk="0" h="255" w="504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53"/>
          <p:cNvGrpSpPr/>
          <p:nvPr/>
        </p:nvGrpSpPr>
        <p:grpSpPr>
          <a:xfrm>
            <a:off x="8190000" y="4770000"/>
            <a:ext cx="449640" cy="540000"/>
            <a:chOff x="8190000" y="4770000"/>
            <a:chExt cx="449640" cy="540000"/>
          </a:xfrm>
        </p:grpSpPr>
        <p:sp>
          <p:nvSpPr>
            <p:cNvPr id="593" name="Google Shape;593;p53"/>
            <p:cNvSpPr/>
            <p:nvPr/>
          </p:nvSpPr>
          <p:spPr>
            <a:xfrm>
              <a:off x="8190000" y="5139720"/>
              <a:ext cx="78120" cy="78840"/>
            </a:xfrm>
            <a:custGeom>
              <a:rect b="b" l="l" r="r" t="t"/>
              <a:pathLst>
                <a:path extrusionOk="0" h="220" w="218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34200" lIns="90000" spcFirstLastPara="1" rIns="90000" wrap="square" tIns="3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3"/>
            <p:cNvSpPr/>
            <p:nvPr/>
          </p:nvSpPr>
          <p:spPr>
            <a:xfrm>
              <a:off x="8218440" y="5131080"/>
              <a:ext cx="136080" cy="156960"/>
            </a:xfrm>
            <a:custGeom>
              <a:rect b="b" l="l" r="r" t="t"/>
              <a:pathLst>
                <a:path extrusionOk="0" h="437" w="379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53"/>
            <p:cNvSpPr/>
            <p:nvPr/>
          </p:nvSpPr>
          <p:spPr>
            <a:xfrm>
              <a:off x="8264520" y="5218560"/>
              <a:ext cx="80280" cy="37800"/>
            </a:xfrm>
            <a:custGeom>
              <a:rect b="b" l="l" r="r" t="t"/>
              <a:pathLst>
                <a:path extrusionOk="0" h="106" w="224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53"/>
            <p:cNvSpPr/>
            <p:nvPr/>
          </p:nvSpPr>
          <p:spPr>
            <a:xfrm>
              <a:off x="8328600" y="5118480"/>
              <a:ext cx="115560" cy="191160"/>
            </a:xfrm>
            <a:custGeom>
              <a:rect b="b" l="l" r="r" t="t"/>
              <a:pathLst>
                <a:path extrusionOk="0" h="532" w="32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53"/>
            <p:cNvSpPr/>
            <p:nvPr/>
          </p:nvSpPr>
          <p:spPr>
            <a:xfrm>
              <a:off x="8430120" y="5118480"/>
              <a:ext cx="116280" cy="191520"/>
            </a:xfrm>
            <a:custGeom>
              <a:rect b="b" l="l" r="r" t="t"/>
              <a:pathLst>
                <a:path extrusionOk="0" h="533" w="324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53"/>
            <p:cNvSpPr/>
            <p:nvPr/>
          </p:nvSpPr>
          <p:spPr>
            <a:xfrm>
              <a:off x="8433720" y="5220720"/>
              <a:ext cx="7560" cy="77400"/>
            </a:xfrm>
            <a:custGeom>
              <a:rect b="b" l="l" r="r" t="t"/>
              <a:pathLst>
                <a:path extrusionOk="0" h="216" w="22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32750" lIns="90000" spcFirstLastPara="1" rIns="90000" wrap="square" tIns="32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8349120" y="5110920"/>
              <a:ext cx="176400" cy="156600"/>
            </a:xfrm>
            <a:custGeom>
              <a:rect b="b" l="l" r="r" t="t"/>
              <a:pathLst>
                <a:path extrusionOk="0" h="436" w="491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53"/>
            <p:cNvSpPr/>
            <p:nvPr/>
          </p:nvSpPr>
          <p:spPr>
            <a:xfrm>
              <a:off x="8235720" y="4770000"/>
              <a:ext cx="132840" cy="236520"/>
            </a:xfrm>
            <a:custGeom>
              <a:rect b="b" l="l" r="r" t="t"/>
              <a:pathLst>
                <a:path extrusionOk="0" h="658" w="370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3"/>
            <p:cNvSpPr/>
            <p:nvPr/>
          </p:nvSpPr>
          <p:spPr>
            <a:xfrm>
              <a:off x="8261280" y="4817520"/>
              <a:ext cx="96120" cy="186840"/>
            </a:xfrm>
            <a:custGeom>
              <a:rect b="b" l="l" r="r" t="t"/>
              <a:pathLst>
                <a:path extrusionOk="0" h="520" w="268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8506080" y="4770000"/>
              <a:ext cx="133560" cy="236520"/>
            </a:xfrm>
            <a:custGeom>
              <a:rect b="b" l="l" r="r" t="t"/>
              <a:pathLst>
                <a:path extrusionOk="0" h="658" w="372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3"/>
            <p:cNvSpPr/>
            <p:nvPr/>
          </p:nvSpPr>
          <p:spPr>
            <a:xfrm>
              <a:off x="8517240" y="4817520"/>
              <a:ext cx="96120" cy="187920"/>
            </a:xfrm>
            <a:custGeom>
              <a:rect b="b" l="l" r="r" t="t"/>
              <a:pathLst>
                <a:path extrusionOk="0" h="523" w="268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3"/>
            <p:cNvSpPr/>
            <p:nvPr/>
          </p:nvSpPr>
          <p:spPr>
            <a:xfrm>
              <a:off x="8257680" y="4914000"/>
              <a:ext cx="359640" cy="288360"/>
            </a:xfrm>
            <a:custGeom>
              <a:rect b="b" l="l" r="r" t="t"/>
              <a:pathLst>
                <a:path extrusionOk="0" h="802" w="1000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3"/>
            <p:cNvSpPr/>
            <p:nvPr/>
          </p:nvSpPr>
          <p:spPr>
            <a:xfrm>
              <a:off x="8281080" y="4953600"/>
              <a:ext cx="315000" cy="239040"/>
            </a:xfrm>
            <a:custGeom>
              <a:rect b="b" l="l" r="r" t="t"/>
              <a:pathLst>
                <a:path extrusionOk="0" h="665" w="876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3"/>
            <p:cNvSpPr/>
            <p:nvPr/>
          </p:nvSpPr>
          <p:spPr>
            <a:xfrm>
              <a:off x="8363160" y="5124600"/>
              <a:ext cx="147960" cy="49320"/>
            </a:xfrm>
            <a:custGeom>
              <a:rect b="b" l="l" r="r" t="t"/>
              <a:pathLst>
                <a:path extrusionOk="0" h="138" w="412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675" lIns="90000" spcFirstLastPara="1" rIns="90000" wrap="square" tIns="4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3"/>
            <p:cNvSpPr/>
            <p:nvPr/>
          </p:nvSpPr>
          <p:spPr>
            <a:xfrm>
              <a:off x="8310600" y="4988880"/>
              <a:ext cx="86760" cy="94680"/>
            </a:xfrm>
            <a:custGeom>
              <a:rect b="b" l="l" r="r" t="t"/>
              <a:pathLst>
                <a:path extrusionOk="0" h="264" w="242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3"/>
            <p:cNvSpPr/>
            <p:nvPr/>
          </p:nvSpPr>
          <p:spPr>
            <a:xfrm>
              <a:off x="8305200" y="4983840"/>
              <a:ext cx="90720" cy="102240"/>
            </a:xfrm>
            <a:custGeom>
              <a:rect b="b" l="l" r="r" t="t"/>
              <a:pathLst>
                <a:path extrusionOk="0" h="285" w="253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3"/>
            <p:cNvSpPr/>
            <p:nvPr/>
          </p:nvSpPr>
          <p:spPr>
            <a:xfrm>
              <a:off x="8333280" y="5011200"/>
              <a:ext cx="50760" cy="57240"/>
            </a:xfrm>
            <a:custGeom>
              <a:rect b="b" l="l" r="r" t="t"/>
              <a:pathLst>
                <a:path extrusionOk="0" h="160" w="142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12600" lIns="90000" spcFirstLastPara="1" rIns="90000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3"/>
            <p:cNvSpPr/>
            <p:nvPr/>
          </p:nvSpPr>
          <p:spPr>
            <a:xfrm>
              <a:off x="8477640" y="4988880"/>
              <a:ext cx="86400" cy="94680"/>
            </a:xfrm>
            <a:custGeom>
              <a:rect b="b" l="l" r="r" t="t"/>
              <a:pathLst>
                <a:path extrusionOk="0" h="264" w="241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8478720" y="4984560"/>
              <a:ext cx="91440" cy="100800"/>
            </a:xfrm>
            <a:custGeom>
              <a:rect b="b" l="l" r="r" t="t"/>
              <a:pathLst>
                <a:path extrusionOk="0" h="281" w="255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8491680" y="5011200"/>
              <a:ext cx="50400" cy="57240"/>
            </a:xfrm>
            <a:custGeom>
              <a:rect b="b" l="l" r="r" t="t"/>
              <a:pathLst>
                <a:path extrusionOk="0" h="160" w="141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12600" lIns="90000" spcFirstLastPara="1" rIns="90000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8412120" y="5113080"/>
              <a:ext cx="51840" cy="39240"/>
            </a:xfrm>
            <a:custGeom>
              <a:rect b="b" l="l" r="r" t="t"/>
              <a:pathLst>
                <a:path extrusionOk="0" h="110" w="145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8340480" y="5079600"/>
              <a:ext cx="195840" cy="63720"/>
            </a:xfrm>
            <a:custGeom>
              <a:rect b="b" l="l" r="r" t="t"/>
              <a:pathLst>
                <a:path extrusionOk="0" h="178" w="545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19075" lIns="90000" spcFirstLastPara="1" rIns="90000" wrap="square" tIns="19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3"/>
            <p:cNvSpPr/>
            <p:nvPr/>
          </p:nvSpPr>
          <p:spPr>
            <a:xfrm>
              <a:off x="8400960" y="5067720"/>
              <a:ext cx="74520" cy="32400"/>
            </a:xfrm>
            <a:custGeom>
              <a:rect b="b" l="l" r="r" t="t"/>
              <a:pathLst>
                <a:path extrusionOk="0" h="91" w="208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53"/>
          <p:cNvSpPr txBox="1"/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7" name="Google Shape;617;p53"/>
          <p:cNvSpPr txBox="1"/>
          <p:nvPr>
            <p:ph idx="1" type="body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8" name="Google Shape;618;p53"/>
          <p:cNvSpPr txBox="1"/>
          <p:nvPr>
            <p:ph idx="11" type="ftr"/>
          </p:nvPr>
        </p:nvSpPr>
        <p:spPr>
          <a:xfrm>
            <a:off x="3447360" y="5165280"/>
            <a:ext cx="319464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9" name="Google Shape;619;p53"/>
          <p:cNvSpPr txBox="1"/>
          <p:nvPr>
            <p:ph idx="12" type="sldNum"/>
          </p:nvPr>
        </p:nvSpPr>
        <p:spPr>
          <a:xfrm>
            <a:off x="394920" y="527904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0" name="Google Shape;620;p53"/>
          <p:cNvSpPr txBox="1"/>
          <p:nvPr>
            <p:ph idx="10" type="dt"/>
          </p:nvPr>
        </p:nvSpPr>
        <p:spPr>
          <a:xfrm>
            <a:off x="50400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6"/>
          <p:cNvSpPr txBox="1"/>
          <p:nvPr>
            <p:ph type="title"/>
          </p:nvPr>
        </p:nvSpPr>
        <p:spPr>
          <a:xfrm>
            <a:off x="540000" y="126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lang="en-US" sz="3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One</a:t>
            </a:r>
            <a:endParaRPr b="0" sz="33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66"/>
          <p:cNvSpPr txBox="1"/>
          <p:nvPr>
            <p:ph idx="4294967295" type="subTitle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Open Sans ExtraBold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Slides on curriculum vitae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7"/>
          <p:cNvSpPr txBox="1"/>
          <p:nvPr>
            <p:ph idx="4294967295"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 ExtraBold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67"/>
          <p:cNvSpPr txBox="1"/>
          <p:nvPr>
            <p:ph idx="4294967295" type="body"/>
          </p:nvPr>
        </p:nvSpPr>
        <p:spPr>
          <a:xfrm>
            <a:off x="61200" y="2057400"/>
            <a:ext cx="7939440" cy="323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   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MD. Sharafat Karim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20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         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2102024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20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       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10151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320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Faculty 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67"/>
          <p:cNvSpPr/>
          <p:nvPr/>
        </p:nvSpPr>
        <p:spPr>
          <a:xfrm rot="-2700000">
            <a:off x="7173360" y="406080"/>
            <a:ext cx="225000" cy="501840"/>
          </a:xfrm>
          <a:custGeom>
            <a:rect b="b" l="l" r="r" t="t"/>
            <a:pathLst>
              <a:path extrusionOk="0" h="343323" w="154109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8" name="Google Shape;718;p67"/>
          <p:cNvCxnSpPr/>
          <p:nvPr/>
        </p:nvCxnSpPr>
        <p:spPr>
          <a:xfrm>
            <a:off x="2743200" y="1143000"/>
            <a:ext cx="5257800" cy="360"/>
          </a:xfrm>
          <a:prstGeom prst="straightConnector1">
            <a:avLst/>
          </a:prstGeom>
          <a:noFill/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9" name="Google Shape;719;p67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8"/>
          <p:cNvSpPr txBox="1"/>
          <p:nvPr>
            <p:ph idx="4294967295" type="title"/>
          </p:nvPr>
        </p:nvSpPr>
        <p:spPr>
          <a:xfrm>
            <a:off x="829800" y="471600"/>
            <a:ext cx="35132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 ExtraBold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Location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68"/>
          <p:cNvSpPr/>
          <p:nvPr/>
        </p:nvSpPr>
        <p:spPr>
          <a:xfrm rot="8100000">
            <a:off x="573840" y="588240"/>
            <a:ext cx="562320" cy="562320"/>
          </a:xfrm>
          <a:custGeom>
            <a:rect b="b" l="l" r="r" t="t"/>
            <a:pathLst>
              <a:path extrusionOk="0" h="2483835" w="2483832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8"/>
          <p:cNvSpPr/>
          <p:nvPr/>
        </p:nvSpPr>
        <p:spPr>
          <a:xfrm>
            <a:off x="613800" y="2443680"/>
            <a:ext cx="528840" cy="527760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68"/>
          <p:cNvSpPr/>
          <p:nvPr/>
        </p:nvSpPr>
        <p:spPr>
          <a:xfrm>
            <a:off x="1371600" y="1600200"/>
            <a:ext cx="8686440" cy="60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address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Mizmizi South, Siddirganj, Narayanganj, Dhaka.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68"/>
          <p:cNvSpPr/>
          <p:nvPr/>
        </p:nvSpPr>
        <p:spPr>
          <a:xfrm>
            <a:off x="564120" y="1600200"/>
            <a:ext cx="578520" cy="457200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rgbClr val="11111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68"/>
          <p:cNvSpPr/>
          <p:nvPr/>
        </p:nvSpPr>
        <p:spPr>
          <a:xfrm>
            <a:off x="1371600" y="2369520"/>
            <a:ext cx="8686440" cy="60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Permanent address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Rasulpur saw mill, Matlab north, Chandpur.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68"/>
          <p:cNvSpPr/>
          <p:nvPr/>
        </p:nvSpPr>
        <p:spPr>
          <a:xfrm>
            <a:off x="620280" y="3283920"/>
            <a:ext cx="522360" cy="523800"/>
          </a:xfrm>
          <a:custGeom>
            <a:rect b="b" l="l" r="r" t="t"/>
            <a:pathLst>
              <a:path extrusionOk="0" h="3249575" w="3240001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68"/>
          <p:cNvSpPr/>
          <p:nvPr/>
        </p:nvSpPr>
        <p:spPr>
          <a:xfrm>
            <a:off x="1371600" y="3283920"/>
            <a:ext cx="8686440" cy="60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sharafatkarim@proton.me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2" name="Google Shape;732;p68"/>
          <p:cNvCxnSpPr/>
          <p:nvPr/>
        </p:nvCxnSpPr>
        <p:spPr>
          <a:xfrm>
            <a:off x="228600" y="1371600"/>
            <a:ext cx="4572000" cy="360"/>
          </a:xfrm>
          <a:prstGeom prst="straightConnector1">
            <a:avLst/>
          </a:prstGeom>
          <a:noFill/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3" name="Google Shape;733;p68"/>
          <p:cNvSpPr/>
          <p:nvPr/>
        </p:nvSpPr>
        <p:spPr>
          <a:xfrm rot="-5400000">
            <a:off x="7824240" y="-1319400"/>
            <a:ext cx="3375720" cy="3377880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9ECF6C">
              <a:alpha val="40784"/>
            </a:srgb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68"/>
          <p:cNvSpPr/>
          <p:nvPr/>
        </p:nvSpPr>
        <p:spPr>
          <a:xfrm>
            <a:off x="669960" y="4114800"/>
            <a:ext cx="472680" cy="659520"/>
          </a:xfrm>
          <a:custGeom>
            <a:rect b="b" l="l" r="r" t="t"/>
            <a:pathLst>
              <a:path extrusionOk="0" h="3505352" w="2512265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68"/>
          <p:cNvSpPr/>
          <p:nvPr/>
        </p:nvSpPr>
        <p:spPr>
          <a:xfrm>
            <a:off x="1371600" y="4114800"/>
            <a:ext cx="8686440" cy="60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sharafat.pages.dev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8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9"/>
          <p:cNvSpPr txBox="1"/>
          <p:nvPr>
            <p:ph idx="4294967295" type="title"/>
          </p:nvPr>
        </p:nvSpPr>
        <p:spPr>
          <a:xfrm>
            <a:off x="829800" y="243000"/>
            <a:ext cx="35132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 ExtraBold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Hobbies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2" name="Google Shape;742;p69"/>
          <p:cNvGrpSpPr/>
          <p:nvPr/>
        </p:nvGrpSpPr>
        <p:grpSpPr>
          <a:xfrm>
            <a:off x="7383240" y="1456920"/>
            <a:ext cx="1989000" cy="1989360"/>
            <a:chOff x="7383240" y="1456920"/>
            <a:chExt cx="1989000" cy="1989360"/>
          </a:xfrm>
        </p:grpSpPr>
        <p:sp>
          <p:nvSpPr>
            <p:cNvPr id="743" name="Google Shape;743;p69"/>
            <p:cNvSpPr/>
            <p:nvPr/>
          </p:nvSpPr>
          <p:spPr>
            <a:xfrm>
              <a:off x="7525080" y="1599120"/>
              <a:ext cx="1704960" cy="170496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9"/>
            <p:cNvSpPr/>
            <p:nvPr/>
          </p:nvSpPr>
          <p:spPr>
            <a:xfrm>
              <a:off x="7383240" y="1456920"/>
              <a:ext cx="1989000" cy="1989360"/>
            </a:xfrm>
            <a:prstGeom prst="diamond">
              <a:avLst/>
            </a:prstGeom>
            <a:noFill/>
            <a:ln cap="flat" cmpd="sng" w="50750">
              <a:solidFill>
                <a:srgbClr val="62B7E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69"/>
          <p:cNvGrpSpPr/>
          <p:nvPr/>
        </p:nvGrpSpPr>
        <p:grpSpPr>
          <a:xfrm>
            <a:off x="6141600" y="2745360"/>
            <a:ext cx="1989360" cy="1989000"/>
            <a:chOff x="6141600" y="2745360"/>
            <a:chExt cx="1989360" cy="1989000"/>
          </a:xfrm>
        </p:grpSpPr>
        <p:sp>
          <p:nvSpPr>
            <p:cNvPr id="746" name="Google Shape;746;p69"/>
            <p:cNvSpPr/>
            <p:nvPr/>
          </p:nvSpPr>
          <p:spPr>
            <a:xfrm>
              <a:off x="6284160" y="2887200"/>
              <a:ext cx="1704600" cy="170496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9"/>
            <p:cNvSpPr/>
            <p:nvPr/>
          </p:nvSpPr>
          <p:spPr>
            <a:xfrm>
              <a:off x="6141600" y="2745360"/>
              <a:ext cx="1989360" cy="1989000"/>
            </a:xfrm>
            <a:prstGeom prst="diamond">
              <a:avLst/>
            </a:prstGeom>
            <a:noFill/>
            <a:ln cap="flat" cmpd="sng" w="50750">
              <a:solidFill>
                <a:srgbClr val="285D8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8" name="Google Shape;748;p69"/>
          <p:cNvGrpSpPr/>
          <p:nvPr/>
        </p:nvGrpSpPr>
        <p:grpSpPr>
          <a:xfrm>
            <a:off x="4870800" y="1475640"/>
            <a:ext cx="1989000" cy="1989000"/>
            <a:chOff x="4870800" y="1475640"/>
            <a:chExt cx="1989000" cy="1989000"/>
          </a:xfrm>
        </p:grpSpPr>
        <p:sp>
          <p:nvSpPr>
            <p:cNvPr id="749" name="Google Shape;749;p69"/>
            <p:cNvSpPr/>
            <p:nvPr/>
          </p:nvSpPr>
          <p:spPr>
            <a:xfrm>
              <a:off x="5013000" y="1617480"/>
              <a:ext cx="1704960" cy="170496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9"/>
            <p:cNvSpPr/>
            <p:nvPr/>
          </p:nvSpPr>
          <p:spPr>
            <a:xfrm>
              <a:off x="4870800" y="1475640"/>
              <a:ext cx="1989000" cy="1989000"/>
            </a:xfrm>
            <a:prstGeom prst="diamond">
              <a:avLst/>
            </a:prstGeom>
            <a:noFill/>
            <a:ln cap="flat" cmpd="sng" w="50750">
              <a:solidFill>
                <a:srgbClr val="13407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1" name="Google Shape;751;p69"/>
          <p:cNvGrpSpPr/>
          <p:nvPr/>
        </p:nvGrpSpPr>
        <p:grpSpPr>
          <a:xfrm>
            <a:off x="6166800" y="228600"/>
            <a:ext cx="1989000" cy="1989000"/>
            <a:chOff x="6166800" y="228600"/>
            <a:chExt cx="1989000" cy="1989000"/>
          </a:xfrm>
        </p:grpSpPr>
        <p:sp>
          <p:nvSpPr>
            <p:cNvPr id="752" name="Google Shape;752;p69"/>
            <p:cNvSpPr/>
            <p:nvPr/>
          </p:nvSpPr>
          <p:spPr>
            <a:xfrm>
              <a:off x="6308640" y="370800"/>
              <a:ext cx="1704600" cy="170496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9"/>
            <p:cNvSpPr/>
            <p:nvPr/>
          </p:nvSpPr>
          <p:spPr>
            <a:xfrm>
              <a:off x="6166800" y="228600"/>
              <a:ext cx="1989000" cy="1989000"/>
            </a:xfrm>
            <a:prstGeom prst="diamond">
              <a:avLst/>
            </a:prstGeom>
            <a:noFill/>
            <a:ln cap="flat" cmpd="sng" w="50750">
              <a:solidFill>
                <a:srgbClr val="4185B5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69"/>
          <p:cNvGrpSpPr/>
          <p:nvPr/>
        </p:nvGrpSpPr>
        <p:grpSpPr>
          <a:xfrm>
            <a:off x="666720" y="1585800"/>
            <a:ext cx="4590720" cy="1405080"/>
            <a:chOff x="666720" y="1585800"/>
            <a:chExt cx="4590720" cy="1405080"/>
          </a:xfrm>
        </p:grpSpPr>
        <p:sp>
          <p:nvSpPr>
            <p:cNvPr id="755" name="Google Shape;755;p69"/>
            <p:cNvSpPr/>
            <p:nvPr/>
          </p:nvSpPr>
          <p:spPr>
            <a:xfrm>
              <a:off x="869760" y="1988280"/>
              <a:ext cx="3247200" cy="10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As a hobby, I like to mess up with operating system and different desktop environments and run a lot of programs.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9"/>
            <p:cNvSpPr/>
            <p:nvPr/>
          </p:nvSpPr>
          <p:spPr>
            <a:xfrm>
              <a:off x="666720" y="1585800"/>
              <a:ext cx="4590720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Tinkering with system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7" name="Google Shape;757;p69"/>
          <p:cNvSpPr/>
          <p:nvPr/>
        </p:nvSpPr>
        <p:spPr>
          <a:xfrm>
            <a:off x="8131320" y="2282760"/>
            <a:ext cx="454680" cy="462240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69"/>
          <p:cNvSpPr/>
          <p:nvPr/>
        </p:nvSpPr>
        <p:spPr>
          <a:xfrm flipH="1">
            <a:off x="6857280" y="3570120"/>
            <a:ext cx="431640" cy="356040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69"/>
          <p:cNvSpPr/>
          <p:nvPr/>
        </p:nvSpPr>
        <p:spPr>
          <a:xfrm rot="9901200">
            <a:off x="5597280" y="2277360"/>
            <a:ext cx="520560" cy="441720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9"/>
          <p:cNvSpPr/>
          <p:nvPr/>
        </p:nvSpPr>
        <p:spPr>
          <a:xfrm>
            <a:off x="6928200" y="1107720"/>
            <a:ext cx="454680" cy="348840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9"/>
          <p:cNvSpPr/>
          <p:nvPr/>
        </p:nvSpPr>
        <p:spPr>
          <a:xfrm rot="2700000">
            <a:off x="792720" y="278280"/>
            <a:ext cx="388800" cy="697320"/>
          </a:xfrm>
          <a:custGeom>
            <a:rect b="b" l="l" r="r" t="t"/>
            <a:pathLst>
              <a:path extrusionOk="0" h="4001999" w="2232248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2" name="Google Shape;762;p69"/>
          <p:cNvCxnSpPr/>
          <p:nvPr/>
        </p:nvCxnSpPr>
        <p:spPr>
          <a:xfrm>
            <a:off x="228600" y="1143000"/>
            <a:ext cx="4343400" cy="360"/>
          </a:xfrm>
          <a:prstGeom prst="straightConnector1">
            <a:avLst/>
          </a:prstGeom>
          <a:noFill/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3" name="Google Shape;763;p69"/>
          <p:cNvGrpSpPr/>
          <p:nvPr/>
        </p:nvGrpSpPr>
        <p:grpSpPr>
          <a:xfrm>
            <a:off x="666720" y="3166200"/>
            <a:ext cx="4590720" cy="1176840"/>
            <a:chOff x="666720" y="3166200"/>
            <a:chExt cx="4590720" cy="1176840"/>
          </a:xfrm>
        </p:grpSpPr>
        <p:sp>
          <p:nvSpPr>
            <p:cNvPr id="764" name="Google Shape;764;p69"/>
            <p:cNvSpPr/>
            <p:nvPr/>
          </p:nvSpPr>
          <p:spPr>
            <a:xfrm>
              <a:off x="869760" y="3568680"/>
              <a:ext cx="3247200" cy="774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500" u="none" cap="none" strike="noStrik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I also browse through the internet a lot, especially different free and open source projects from GitHub.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9"/>
            <p:cNvSpPr/>
            <p:nvPr/>
          </p:nvSpPr>
          <p:spPr>
            <a:xfrm>
              <a:off x="666720" y="3166200"/>
              <a:ext cx="4590720" cy="36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404040"/>
                  </a:solidFill>
                  <a:latin typeface="Arial"/>
                  <a:ea typeface="Arial"/>
                  <a:cs typeface="Arial"/>
                  <a:sym typeface="Arial"/>
                </a:rPr>
                <a:t>Exploring new technologies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6" name="Google Shape;766;p69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0"/>
          <p:cNvSpPr txBox="1"/>
          <p:nvPr>
            <p:ph idx="4294967295" type="title"/>
          </p:nvPr>
        </p:nvSpPr>
        <p:spPr>
          <a:xfrm>
            <a:off x="829800" y="471600"/>
            <a:ext cx="35132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 ExtraBold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Education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2" name="Google Shape;772;p70"/>
          <p:cNvCxnSpPr/>
          <p:nvPr/>
        </p:nvCxnSpPr>
        <p:spPr>
          <a:xfrm>
            <a:off x="228600" y="1371600"/>
            <a:ext cx="4572000" cy="360"/>
          </a:xfrm>
          <a:prstGeom prst="straightConnector1">
            <a:avLst/>
          </a:prstGeom>
          <a:noFill/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3" name="Google Shape;773;p70"/>
          <p:cNvSpPr/>
          <p:nvPr/>
        </p:nvSpPr>
        <p:spPr>
          <a:xfrm rot="-5400000">
            <a:off x="481680" y="520200"/>
            <a:ext cx="597960" cy="647280"/>
          </a:xfrm>
          <a:custGeom>
            <a:rect b="b" l="l" r="r" t="t"/>
            <a:pathLst>
              <a:path extrusionOk="0" h="3240001" w="2993176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4" name="Google Shape;774;p70"/>
          <p:cNvGraphicFramePr/>
          <p:nvPr/>
        </p:nvGraphicFramePr>
        <p:xfrm>
          <a:off x="396360" y="1651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{8ED9B3EC-5DBF-4003-86AC-0BBBFF8DEF0C}</a:tableStyleId>
              </a:tblPr>
              <a:tblGrid>
                <a:gridCol w="1545475"/>
                <a:gridCol w="2080800"/>
                <a:gridCol w="2616125"/>
                <a:gridCol w="1362250"/>
                <a:gridCol w="1693800"/>
              </a:tblGrid>
              <a:tr h="54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C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Subject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C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Board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C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Year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CF6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Result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CF6C"/>
                    </a:solidFill>
                  </a:tcPr>
                </a:tc>
              </a:tr>
              <a:tr h="54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HSC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Science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Dhaka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4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SSC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Science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Dhaka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4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JSC 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Dhaka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2017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5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PEC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Combined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2013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000" marL="36000">
                    <a:lnL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8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75" name="Google Shape;775;p70"/>
          <p:cNvSpPr txBox="1"/>
          <p:nvPr>
            <p:ph idx="12" type="sldNum"/>
          </p:nvPr>
        </p:nvSpPr>
        <p:spPr>
          <a:xfrm>
            <a:off x="394920" y="527904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1"/>
          <p:cNvSpPr txBox="1"/>
          <p:nvPr>
            <p:ph idx="4294967295" type="title"/>
          </p:nvPr>
        </p:nvSpPr>
        <p:spPr>
          <a:xfrm>
            <a:off x="1080000" y="180000"/>
            <a:ext cx="89996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 ExtraBold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Places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71"/>
          <p:cNvSpPr/>
          <p:nvPr/>
        </p:nvSpPr>
        <p:spPr>
          <a:xfrm>
            <a:off x="685800" y="1371600"/>
            <a:ext cx="2057040" cy="685440"/>
          </a:xfrm>
          <a:prstGeom prst="rect">
            <a:avLst/>
          </a:prstGeom>
          <a:solidFill>
            <a:srgbClr val="CDE8B3"/>
          </a:solidFill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2700000" dist="14764">
              <a:srgbClr val="9ECF6C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Chandpur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1"/>
          <p:cNvSpPr/>
          <p:nvPr/>
        </p:nvSpPr>
        <p:spPr>
          <a:xfrm>
            <a:off x="685800" y="2514600"/>
            <a:ext cx="2057040" cy="685440"/>
          </a:xfrm>
          <a:prstGeom prst="rect">
            <a:avLst/>
          </a:prstGeom>
          <a:solidFill>
            <a:srgbClr val="CDE8B3"/>
          </a:solidFill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2700000" dist="14764">
              <a:srgbClr val="9ECF6C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Narayanganj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71"/>
          <p:cNvSpPr/>
          <p:nvPr/>
        </p:nvSpPr>
        <p:spPr>
          <a:xfrm>
            <a:off x="685800" y="3657600"/>
            <a:ext cx="2057040" cy="685440"/>
          </a:xfrm>
          <a:prstGeom prst="rect">
            <a:avLst/>
          </a:prstGeom>
          <a:solidFill>
            <a:srgbClr val="CDE8B3"/>
          </a:solidFill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2700000" dist="14764">
              <a:srgbClr val="9ECF6C"/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Patuakhali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4" name="Google Shape;784;p71"/>
          <p:cNvCxnSpPr/>
          <p:nvPr/>
        </p:nvCxnSpPr>
        <p:spPr>
          <a:xfrm>
            <a:off x="1600200" y="2057400"/>
            <a:ext cx="360" cy="457200"/>
          </a:xfrm>
          <a:prstGeom prst="straightConnector1">
            <a:avLst/>
          </a:prstGeom>
          <a:noFill/>
          <a:ln cap="flat" cmpd="sng" w="76300">
            <a:solidFill>
              <a:srgbClr val="74B53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5" name="Google Shape;785;p71"/>
          <p:cNvCxnSpPr/>
          <p:nvPr/>
        </p:nvCxnSpPr>
        <p:spPr>
          <a:xfrm>
            <a:off x="1828800" y="3200400"/>
            <a:ext cx="360" cy="457200"/>
          </a:xfrm>
          <a:prstGeom prst="straightConnector1">
            <a:avLst/>
          </a:prstGeom>
          <a:noFill/>
          <a:ln cap="flat" cmpd="sng" w="76300">
            <a:solidFill>
              <a:srgbClr val="74B53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86" name="Google Shape;786;p71"/>
          <p:cNvCxnSpPr/>
          <p:nvPr/>
        </p:nvCxnSpPr>
        <p:spPr>
          <a:xfrm flipH="1">
            <a:off x="0" y="986400"/>
            <a:ext cx="3886200" cy="360"/>
          </a:xfrm>
          <a:prstGeom prst="straightConnector1">
            <a:avLst/>
          </a:prstGeom>
          <a:noFill/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7" name="Google Shape;787;p71"/>
          <p:cNvSpPr/>
          <p:nvPr/>
        </p:nvSpPr>
        <p:spPr>
          <a:xfrm>
            <a:off x="4114800" y="1371600"/>
            <a:ext cx="4571640" cy="685440"/>
          </a:xfrm>
          <a:prstGeom prst="wedgeRectCallout">
            <a:avLst>
              <a:gd fmla="val -80412" name="adj1"/>
              <a:gd fmla="val 20300" name="adj2"/>
            </a:avLst>
          </a:prstGeom>
          <a:solidFill>
            <a:srgbClr val="CDE8B3"/>
          </a:solidFill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my hometown. I spent my early days here.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71"/>
          <p:cNvSpPr/>
          <p:nvPr/>
        </p:nvSpPr>
        <p:spPr>
          <a:xfrm>
            <a:off x="4114800" y="2286000"/>
            <a:ext cx="4571640" cy="1142640"/>
          </a:xfrm>
          <a:prstGeom prst="wedgeRectCallout">
            <a:avLst>
              <a:gd fmla="val -79962" name="adj1"/>
              <a:gd fmla="val 9851" name="adj2"/>
            </a:avLst>
          </a:prstGeom>
          <a:solidFill>
            <a:srgbClr val="CDE8B3"/>
          </a:solidFill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Later I moved to this place for educational purpose. Here I attended several schools. I also spent my college days from here.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71"/>
          <p:cNvSpPr/>
          <p:nvPr/>
        </p:nvSpPr>
        <p:spPr>
          <a:xfrm>
            <a:off x="4114800" y="3657600"/>
            <a:ext cx="3200040" cy="1142640"/>
          </a:xfrm>
          <a:prstGeom prst="wedgeRectCallout">
            <a:avLst>
              <a:gd fmla="val -93120" name="adj1"/>
              <a:gd fmla="val -16060" name="adj2"/>
            </a:avLst>
          </a:prstGeom>
          <a:solidFill>
            <a:srgbClr val="CDE8B3"/>
          </a:solidFill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Finally, for pursuing my higher education degree, I shifted here and currently living here.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71"/>
          <p:cNvSpPr/>
          <p:nvPr/>
        </p:nvSpPr>
        <p:spPr>
          <a:xfrm>
            <a:off x="228600" y="457200"/>
            <a:ext cx="586440" cy="429480"/>
          </a:xfrm>
          <a:custGeom>
            <a:rect b="b" l="l" r="r" t="t"/>
            <a:pathLst>
              <a:path extrusionOk="0" h="2380886" w="3248842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71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2"/>
          <p:cNvSpPr txBox="1"/>
          <p:nvPr>
            <p:ph idx="4294967295" type="title"/>
          </p:nvPr>
        </p:nvSpPr>
        <p:spPr>
          <a:xfrm>
            <a:off x="1058400" y="-33840"/>
            <a:ext cx="4884840" cy="145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 ExtraBold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Favorite things</a:t>
            </a:r>
            <a:endParaRPr b="0" i="0" sz="4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7" name="Google Shape;797;p72"/>
          <p:cNvCxnSpPr/>
          <p:nvPr/>
        </p:nvCxnSpPr>
        <p:spPr>
          <a:xfrm>
            <a:off x="228600" y="1143000"/>
            <a:ext cx="5938200" cy="360"/>
          </a:xfrm>
          <a:prstGeom prst="straightConnector1">
            <a:avLst/>
          </a:prstGeom>
          <a:noFill/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8" name="Google Shape;798;p72"/>
          <p:cNvSpPr/>
          <p:nvPr/>
        </p:nvSpPr>
        <p:spPr>
          <a:xfrm>
            <a:off x="905760" y="1672200"/>
            <a:ext cx="8273880" cy="300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Noto Sans Symbols"/>
              <a:buAutoNum type="arabicParenR"/>
            </a:pP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My favorite </a:t>
            </a:r>
            <a:r>
              <a:rPr b="0" i="0" lang="en-US" sz="1600" u="sng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operating system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Arch Linux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Noto Sans Symbols"/>
              <a:buAutoNum type="arabicParenR"/>
            </a:pP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My favorite </a:t>
            </a:r>
            <a:r>
              <a:rPr b="0" i="0" lang="en-US" sz="1600" u="sng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package manager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1600" u="none" cap="none" strike="sng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apt/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Pacman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Noto Sans Symbols"/>
              <a:buAutoNum type="arabicParenR"/>
            </a:pP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My favorite </a:t>
            </a:r>
            <a:r>
              <a:rPr b="0" i="0" lang="en-US" sz="1600" u="sng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Blender 3D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, Others are,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Inkscape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GNU Image Manipulation program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Noto Sans Symbols"/>
              <a:buAutoNum type="arabicParenR"/>
            </a:pP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My favorite </a:t>
            </a:r>
            <a:r>
              <a:rPr b="0" i="0" lang="en-US" sz="1600" u="sng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programming language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Noto Sans Symbols"/>
              <a:buAutoNum type="arabicParenR"/>
            </a:pP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My favorite </a:t>
            </a:r>
            <a:r>
              <a:rPr b="0" i="0" lang="en-US" sz="1600" u="sng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desktop environment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KDE</a:t>
            </a:r>
            <a:r>
              <a:rPr b="1" baseline="3000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org</a:t>
            </a: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plasma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Noto Sans Symbols"/>
              <a:buAutoNum type="arabicParenR"/>
            </a:pP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My favorite </a:t>
            </a:r>
            <a:r>
              <a:rPr b="0" i="0" lang="en-US" sz="1600" u="sng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Firefox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Noto Sans Symbols"/>
              <a:buAutoNum type="arabicParenR"/>
            </a:pP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My favorite </a:t>
            </a:r>
            <a:r>
              <a:rPr b="0" i="0" lang="en-US" sz="1600" u="sng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text editor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is “</a:t>
            </a: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kate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Noto Sans Symbols"/>
              <a:buAutoNum type="arabicParenR"/>
            </a:pP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My favorite </a:t>
            </a:r>
            <a:r>
              <a:rPr b="0" i="0" lang="en-US" sz="1600" u="sng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color scheme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nordic color pallette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Noto Sans Symbols"/>
              <a:buAutoNum type="arabicParenR"/>
            </a:pP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 prefer </a:t>
            </a:r>
            <a:r>
              <a:rPr b="0" i="0" lang="en-US" sz="1600" u="sng" cap="none" strike="noStrike">
                <a:solidFill>
                  <a:srgbClr val="40404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-US" sz="1600" u="none" cap="none" strike="noStrike">
                <a:solidFill>
                  <a:srgbClr val="40404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websites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over </a:t>
            </a:r>
            <a:r>
              <a:rPr b="0" i="0" lang="en-US" sz="1600" u="sng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dynamic websites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Noto Sans Symbols"/>
              <a:buAutoNum type="arabicParenR"/>
            </a:pP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My favorite </a:t>
            </a:r>
            <a:r>
              <a:rPr b="0" i="0" lang="en-US" sz="1600" u="sng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video editing application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is “</a:t>
            </a:r>
            <a:r>
              <a:rPr b="1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kdenlive</a:t>
            </a:r>
            <a:r>
              <a:rPr b="0" i="0" lang="en-US" sz="16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72"/>
          <p:cNvSpPr/>
          <p:nvPr/>
        </p:nvSpPr>
        <p:spPr>
          <a:xfrm>
            <a:off x="666720" y="1235520"/>
            <a:ext cx="4590720" cy="39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72"/>
          <p:cNvSpPr/>
          <p:nvPr/>
        </p:nvSpPr>
        <p:spPr>
          <a:xfrm>
            <a:off x="6629400" y="228600"/>
            <a:ext cx="3110760" cy="3136320"/>
          </a:xfrm>
          <a:custGeom>
            <a:rect b="b" l="l" r="r" t="t"/>
            <a:pathLst>
              <a:path extrusionOk="0" h="3234532" w="320841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92E285">
              <a:alpha val="34901"/>
            </a:srgb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72"/>
          <p:cNvSpPr/>
          <p:nvPr/>
        </p:nvSpPr>
        <p:spPr>
          <a:xfrm>
            <a:off x="685800" y="461520"/>
            <a:ext cx="460080" cy="452520"/>
          </a:xfrm>
          <a:custGeom>
            <a:rect b="b" l="l" r="r" t="t"/>
            <a:pathLst>
              <a:path extrusionOk="0" h="3162551" w="3214097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72"/>
          <p:cNvSpPr txBox="1"/>
          <p:nvPr>
            <p:ph idx="12" type="sldNum"/>
          </p:nvPr>
        </p:nvSpPr>
        <p:spPr>
          <a:xfrm>
            <a:off x="394920" y="525780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3"/>
          <p:cNvSpPr txBox="1"/>
          <p:nvPr>
            <p:ph type="title"/>
          </p:nvPr>
        </p:nvSpPr>
        <p:spPr>
          <a:xfrm>
            <a:off x="0" y="5029200"/>
            <a:ext cx="10058040" cy="899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lang="en-US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b="0" sz="2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8" name="Google Shape;80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00" y="3848400"/>
            <a:ext cx="4494960" cy="723240"/>
          </a:xfrm>
          <a:prstGeom prst="rect">
            <a:avLst/>
          </a:prstGeom>
          <a:noFill/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9" name="Google Shape;809;p73"/>
          <p:cNvSpPr/>
          <p:nvPr/>
        </p:nvSpPr>
        <p:spPr>
          <a:xfrm>
            <a:off x="2514240" y="1143000"/>
            <a:ext cx="4572000" cy="228564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rgbClr val="439962"/>
                </a:solidFill>
                <a:latin typeface="Noto Sans"/>
              </a:rPr>
              <a:t>Thank You</a:t>
            </a:r>
          </a:p>
        </p:txBody>
      </p:sp>
      <p:sp>
        <p:nvSpPr>
          <p:cNvPr id="810" name="Google Shape;810;p73"/>
          <p:cNvSpPr/>
          <p:nvPr/>
        </p:nvSpPr>
        <p:spPr>
          <a:xfrm>
            <a:off x="228600" y="416520"/>
            <a:ext cx="2285640" cy="497520"/>
          </a:xfrm>
          <a:prstGeom prst="rect">
            <a:avLst/>
          </a:prstGeom>
          <a:noFill/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 4/27/23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1" name="Google Shape;811;p73"/>
          <p:cNvCxnSpPr/>
          <p:nvPr/>
        </p:nvCxnSpPr>
        <p:spPr>
          <a:xfrm>
            <a:off x="228600" y="0"/>
            <a:ext cx="360" cy="5029200"/>
          </a:xfrm>
          <a:prstGeom prst="straightConnector1">
            <a:avLst/>
          </a:prstGeom>
          <a:noFill/>
          <a:ln cap="flat" cmpd="sng" w="18000">
            <a:solidFill>
              <a:srgbClr val="74B5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2" name="Google Shape;812;p73"/>
          <p:cNvSpPr txBox="1"/>
          <p:nvPr>
            <p:ph idx="12" type="sldNum"/>
          </p:nvPr>
        </p:nvSpPr>
        <p:spPr>
          <a:xfrm>
            <a:off x="7227360" y="5165280"/>
            <a:ext cx="234792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lang="en-US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