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8811A2-57D4-48EE-907E-07858897C5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C311C5-CD65-4D58-ADC4-5BC5237D53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F5C895-4E4D-453C-9A56-344F2DC16F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CDFF98-3931-48C4-889C-F174233168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BB058F-083D-4216-8D34-DB0FB5FFFB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AC82A9-4E2F-4203-99C4-7E6DCA17EC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31DF3C-F3EE-404B-9C0A-8186DCBD81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3DC427-3D63-4272-9848-1B4ADC527D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625872-3BCD-4249-86A6-E243F68788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487C13-92B9-4019-9885-0DC67F9426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E03199-9035-4FE8-A570-4AEC6937A1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5AA7DA-2624-4CBA-B6FF-A7A7CE5A3E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E2C15A-A772-4609-A144-7B93E04C2D6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13840" y="2235240"/>
            <a:ext cx="403560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1111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chemeClr val="dk1"/>
                </a:solidFill>
                <a:latin typeface="Calibri Light"/>
              </a:rPr>
              <a:t>Global Perspectives on Cyberbullying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" name="Group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985120"/>
            <a:ext cx="730800" cy="672840"/>
            <a:chOff x="0" y="2985120"/>
            <a:chExt cx="730800" cy="672840"/>
          </a:xfrm>
        </p:grpSpPr>
        <p:sp>
          <p:nvSpPr>
            <p:cNvPr id="46" name="Rectangle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7" name="Rectangle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784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" name="Rectangle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568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4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697040" y="0"/>
            <a:ext cx="1493640" cy="685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85840" y="392040"/>
            <a:ext cx="6008760" cy="6016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1" name="Picture 6" descr="A graph of information about cyberbullying&#10;&#10;Description automatically generated"/>
          <p:cNvPicPr/>
          <p:nvPr/>
        </p:nvPicPr>
        <p:blipFill>
          <a:blip r:embed="rId1"/>
          <a:stretch/>
        </p:blipFill>
        <p:spPr>
          <a:xfrm>
            <a:off x="5922360" y="749880"/>
            <a:ext cx="5535360" cy="529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53" name="Group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54" name="Rectangle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12191400" cy="685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5" name="Rectangle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12191400" cy="685728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56" name="Rectangle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63880" y="-720"/>
            <a:ext cx="8327160" cy="68572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7" name="Picture 24" descr=""/>
          <p:cNvPicPr/>
          <p:nvPr/>
        </p:nvPicPr>
        <p:blipFill>
          <a:blip r:embed="rId1"/>
          <a:stretch/>
        </p:blipFill>
        <p:spPr>
          <a:xfrm>
            <a:off x="550800" y="3847680"/>
            <a:ext cx="5255280" cy="1466640"/>
          </a:xfrm>
          <a:prstGeom prst="rect">
            <a:avLst/>
          </a:prstGeom>
          <a:ln w="0">
            <a:noFill/>
          </a:ln>
          <a:effectLst>
            <a:outerShdw algn="tl" blurRad="507960" dir="5400000" dist="101520" rotWithShape="0">
              <a:srgbClr val="000000">
                <a:alpha val="10000"/>
              </a:srgbClr>
            </a:outerShdw>
          </a:effectLst>
        </p:spPr>
      </p:pic>
      <p:pic>
        <p:nvPicPr>
          <p:cNvPr id="58" name="Picture 4" descr=""/>
          <p:cNvPicPr/>
          <p:nvPr/>
        </p:nvPicPr>
        <p:blipFill>
          <a:blip r:embed="rId2"/>
          <a:stretch/>
        </p:blipFill>
        <p:spPr>
          <a:xfrm>
            <a:off x="550800" y="2214720"/>
            <a:ext cx="5255640" cy="866520"/>
          </a:xfrm>
          <a:prstGeom prst="rect">
            <a:avLst/>
          </a:prstGeom>
          <a:ln w="0">
            <a:noFill/>
          </a:ln>
          <a:effectLst>
            <a:outerShdw algn="tl" blurRad="507960" dir="5400000" dist="101520" rotWithShape="0">
              <a:srgbClr val="000000">
                <a:alpha val="10000"/>
              </a:srgbClr>
            </a:outerShdw>
          </a:effectLst>
        </p:spPr>
      </p:pic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6383160" y="2059200"/>
            <a:ext cx="5255640" cy="427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alpha val="60000"/>
                  </a:schemeClr>
                </a:solidFill>
                <a:latin typeface="Calibri"/>
              </a:rPr>
              <a:t>UNODC announced an international law.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alpha val="60000"/>
                  </a:schemeClr>
                </a:solidFill>
                <a:latin typeface="Calibri"/>
              </a:rPr>
              <a:t>Referred as an interpersonal cybercrime.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alpha val="60000"/>
                  </a:schemeClr>
                </a:solidFill>
                <a:latin typeface="Calibri"/>
              </a:rPr>
              <a:t>Punishment may vary depending on the severity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alpha val="60000"/>
                  </a:schemeClr>
                </a:solidFill>
                <a:latin typeface="Calibri"/>
              </a:rPr>
              <a:t>Three laws against it in Bangladesh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alpha val="60000"/>
                  </a:schemeClr>
                </a:solidFill>
                <a:latin typeface="Calibri"/>
              </a:rPr>
              <a:t>ICT Act 2016 and Digital security act 2018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alpha val="60000"/>
                  </a:schemeClr>
                </a:solidFill>
                <a:latin typeface="Calibri"/>
              </a:rPr>
              <a:t>Punishment can be up to imprisonment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" name="Group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549880" y="3092400"/>
            <a:ext cx="730800" cy="672840"/>
            <a:chOff x="11549880" y="3092400"/>
            <a:chExt cx="730800" cy="672840"/>
          </a:xfrm>
        </p:grpSpPr>
        <p:sp>
          <p:nvSpPr>
            <p:cNvPr id="61" name="Rectangl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49880" y="309240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2" name="Rectangle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17720" y="309240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3" name="Rectangle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085560" y="309240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LibreOffice/7.6.4.1$Linux_X86_64 LibreOffice_project/60$Build-1</Application>
  <AppVersion>15.0000</AppVersion>
  <Words>44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2023-12-13T01:29:16Z</dcterms:created>
  <dc:creator>Sharafat Karim</dc:creator>
  <dc:description/>
  <dc:language>en-US</dc:language>
  <cp:lastModifiedBy/>
  <dcterms:modified xsi:type="dcterms:W3CDTF">2023-12-13T20:34:14Z</dcterms:modified>
  <cp:revision>5</cp:revision>
  <dc:subject/>
  <dc:title>Global Perspectives on Cyberbullying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