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5A6E-3EAC-A3DE-3BB2-516072A6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511" y="338944"/>
            <a:ext cx="8421688" cy="1164546"/>
          </a:xfrm>
        </p:spPr>
        <p:txBody>
          <a:bodyPr/>
          <a:lstStyle/>
          <a:p>
            <a:r>
              <a:rPr lang="en-US" dirty="0"/>
              <a:t> Cyber Bullying Platforms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63CCD-DD06-A18B-3DFC-8D6A3FFCE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Facebook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292032-6ECC-5362-3559-84BADE9B5FF4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sz="1400" dirty="0"/>
              <a:t>Instagram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C6A45F2-BCDC-79AF-D9D2-94AC38EDF5E7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sz="1400" dirty="0"/>
              <a:t>Discord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E290F73-5927-4CC7-4A30-F349695B8E57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sz="1400" dirty="0"/>
              <a:t>Twitter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95FF9CF-08C6-BB02-09A9-87159079BCD1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rPr lang="en-US" sz="1400" dirty="0"/>
              <a:t>WordPress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7B90E66-8296-C444-2E11-6918EF6F54A5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r>
              <a:rPr lang="en-US" sz="1400" dirty="0"/>
              <a:t>WhatsApp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6799CE9-1FEF-0F21-B926-CFA1B946E2E4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/>
          <a:lstStyle/>
          <a:p>
            <a:r>
              <a:rPr lang="en-US" sz="1400" dirty="0"/>
              <a:t>Telegram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4ABB709-333F-54D9-8E79-0432EB07E183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sz="1400" dirty="0"/>
              <a:t>Reddit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62C81B85-C5AD-D0B7-A2CE-959FF77C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CC83A28E-575C-408D-0136-10E9B83F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F68B64-4749-F328-6425-53E6A04CAD78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mium Vector | Instagram app icon social media logo vector illustration">
            <a:extLst>
              <a:ext uri="{FF2B5EF4-FFF2-40B4-BE49-F238E27FC236}">
                <a16:creationId xmlns:a16="http://schemas.microsoft.com/office/drawing/2014/main" id="{3B0542D1-CF8D-6DA9-56AF-770D24D57916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cord&quot; Icon - Download for free – Iconduck">
            <a:extLst>
              <a:ext uri="{FF2B5EF4-FFF2-40B4-BE49-F238E27FC236}">
                <a16:creationId xmlns:a16="http://schemas.microsoft.com/office/drawing/2014/main" id="{F73725B2-AA20-7AED-94A7-F21D949B6F79}"/>
              </a:ext>
            </a:extLst>
          </p:cNvPr>
          <p:cNvPicPr>
            <a:picLocks noGrp="1" noChangeAspect="1" noChangeArrowheads="1"/>
          </p:cNvPicPr>
          <p:nvPr>
            <p:ph type="pic" sz="quarter" idx="3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7E9E0E2-BE6E-AD78-F6F9-FA305AA51184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1" r="887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hatsapp&quot; Icon - Download for free – Iconduck">
            <a:extLst>
              <a:ext uri="{FF2B5EF4-FFF2-40B4-BE49-F238E27FC236}">
                <a16:creationId xmlns:a16="http://schemas.microsoft.com/office/drawing/2014/main" id="{A0316223-CADB-11FD-DF5A-681C01AF110C}"/>
              </a:ext>
            </a:extLst>
          </p:cNvPr>
          <p:cNvPicPr>
            <a:picLocks noGrp="1" noChangeAspect="1" noChangeArrowheads="1"/>
          </p:cNvPicPr>
          <p:nvPr>
            <p:ph type="pic" sz="quarter" idx="2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" b="22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CEA3260-7C6D-6E12-4984-BAC0558B030D}"/>
              </a:ext>
            </a:extLst>
          </p:cNvPr>
          <p:cNvPicPr>
            <a:picLocks noGrp="1" noChangeAspect="1" noChangeArrowheads="1"/>
          </p:cNvPicPr>
          <p:nvPr>
            <p:ph type="pic" sz="quarter" idx="38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ree Reddit Logo SVG, PNG Icon, Symbol. Download Image.">
            <a:extLst>
              <a:ext uri="{FF2B5EF4-FFF2-40B4-BE49-F238E27FC236}">
                <a16:creationId xmlns:a16="http://schemas.microsoft.com/office/drawing/2014/main" id="{E3DD7497-4886-0879-8159-F381BCA63307}"/>
              </a:ext>
            </a:extLst>
          </p:cNvPr>
          <p:cNvPicPr>
            <a:picLocks noGrp="1" noChangeAspect="1" noChangeArrowheads="1"/>
          </p:cNvPicPr>
          <p:nvPr>
            <p:ph type="pic" sz="quarter" idx="29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5FBFF99-EC5A-76C7-DE99-3D2AC30EA449}"/>
              </a:ext>
            </a:extLst>
          </p:cNvPr>
          <p:cNvSpPr txBox="1"/>
          <p:nvPr/>
        </p:nvSpPr>
        <p:spPr>
          <a:xfrm>
            <a:off x="2052734" y="1866122"/>
            <a:ext cx="815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effectLst/>
                <a:latin typeface="Source Sans Pro Web"/>
              </a:rPr>
              <a:t>Some current popular social media:</a:t>
            </a:r>
            <a:endParaRPr lang="en-US" dirty="0"/>
          </a:p>
        </p:txBody>
      </p:sp>
      <p:pic>
        <p:nvPicPr>
          <p:cNvPr id="1048" name="Picture 24" descr="WordPress.com - Wikipedia">
            <a:extLst>
              <a:ext uri="{FF2B5EF4-FFF2-40B4-BE49-F238E27FC236}">
                <a16:creationId xmlns:a16="http://schemas.microsoft.com/office/drawing/2014/main" id="{B0CE8B2A-32FD-1450-B5F5-3EE091DC3EF1}"/>
              </a:ext>
            </a:extLst>
          </p:cNvPr>
          <p:cNvPicPr>
            <a:picLocks noGrp="1" noChangeAspect="1" noChangeArrowheads="1"/>
          </p:cNvPicPr>
          <p:nvPr>
            <p:ph type="pic" sz="quarter" idx="26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86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C437-13DC-D470-0FAE-EA1AFE97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Cyber Bullying Mediums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61795-3F50-D1A7-14CE-705719F44E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Hydra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C5B23-1790-A1C8-AF08-4507C2A2915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892236"/>
          </a:xfrm>
        </p:spPr>
        <p:txBody>
          <a:bodyPr/>
          <a:lstStyle/>
          <a:p>
            <a:r>
              <a:rPr lang="en-US" sz="1400" dirty="0"/>
              <a:t>Helps to</a:t>
            </a:r>
            <a:r>
              <a:rPr lang="en-US" sz="1400" b="0" i="0" dirty="0">
                <a:effectLst/>
                <a:latin typeface="Google Sans"/>
              </a:rPr>
              <a:t> crack the passwords of network services</a:t>
            </a:r>
            <a:endParaRPr lang="en-US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F02916-E2E9-449E-A75F-A2F53304F09F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US" dirty="0"/>
              <a:t>John The Ripper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FD9E47-15B5-BC66-37E2-3DE59D27E710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877554"/>
          </a:xfrm>
        </p:spPr>
        <p:txBody>
          <a:bodyPr/>
          <a:lstStyle/>
          <a:p>
            <a:r>
              <a:rPr lang="en-US" sz="1400" dirty="0">
                <a:latin typeface="Google Sans"/>
              </a:rPr>
              <a:t>O</a:t>
            </a:r>
            <a:r>
              <a:rPr lang="en-US" sz="1400" b="0" i="0" dirty="0">
                <a:effectLst/>
                <a:latin typeface="Google Sans"/>
              </a:rPr>
              <a:t>pen-source software for password cracking</a:t>
            </a:r>
            <a:endParaRPr lang="en-US" sz="1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F43DDB-63B5-977C-E63F-2EE727055931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/>
              <a:t>Nmap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8670B12-226C-9A19-43EA-3C92DFBEEE5A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877554"/>
          </a:xfrm>
        </p:spPr>
        <p:txBody>
          <a:bodyPr/>
          <a:lstStyle/>
          <a:p>
            <a:r>
              <a:rPr lang="en-US" sz="1400" dirty="0">
                <a:latin typeface="Google Sans"/>
              </a:rPr>
              <a:t>A</a:t>
            </a:r>
            <a:r>
              <a:rPr lang="en-US" sz="1400" b="0" i="0" dirty="0">
                <a:effectLst/>
                <a:latin typeface="Google Sans"/>
              </a:rPr>
              <a:t> network scanning tool</a:t>
            </a:r>
            <a:endParaRPr lang="en-US" sz="1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8D33FAB-0B8F-1570-6EBC-F13024DC0B7E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dirty="0"/>
              <a:t>Nikto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40E917-90D1-FB38-B1E0-FD680EF06E0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892236"/>
          </a:xfrm>
        </p:spPr>
        <p:txBody>
          <a:bodyPr/>
          <a:lstStyle/>
          <a:p>
            <a:r>
              <a:rPr lang="en-US" sz="1400" b="0" i="0" dirty="0">
                <a:effectLst/>
                <a:latin typeface="Google Sans"/>
              </a:rPr>
              <a:t> Scans web servers for dangerous files/CGIs</a:t>
            </a:r>
            <a:endParaRPr lang="en-US" sz="1400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2BDEF0F-B9B4-AEBC-607D-96BD2EBD5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9F7126C-EF92-216D-DEB6-D30F1277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 descr="TryHackMe | Hydra">
            <a:extLst>
              <a:ext uri="{FF2B5EF4-FFF2-40B4-BE49-F238E27FC236}">
                <a16:creationId xmlns:a16="http://schemas.microsoft.com/office/drawing/2014/main" id="{9A4AFA28-FC93-28BF-F579-FF62FBB7172E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r="4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racking Linux User Passwords with John the Ripper">
            <a:extLst>
              <a:ext uri="{FF2B5EF4-FFF2-40B4-BE49-F238E27FC236}">
                <a16:creationId xmlns:a16="http://schemas.microsoft.com/office/drawing/2014/main" id="{860F15BA-F148-F7DD-4BC2-5572885EFA38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3" b="277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map.org: /images/">
            <a:extLst>
              <a:ext uri="{FF2B5EF4-FFF2-40B4-BE49-F238E27FC236}">
                <a16:creationId xmlns:a16="http://schemas.microsoft.com/office/drawing/2014/main" id="{EEECFE11-5752-1848-E7B4-136BA784C3DA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r="4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ikto | Kali Linux Tools">
            <a:extLst>
              <a:ext uri="{FF2B5EF4-FFF2-40B4-BE49-F238E27FC236}">
                <a16:creationId xmlns:a16="http://schemas.microsoft.com/office/drawing/2014/main" id="{782FA820-77EC-841D-47C3-826FA1418380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94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{F3DA7314-FAB2-480B-9D92-A9642810E133}tf67328976_win32</Template>
  <TotalTime>60</TotalTime>
  <Words>60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Google Sans</vt:lpstr>
      <vt:lpstr>Source Sans Pro Web</vt:lpstr>
      <vt:lpstr>Tenorite</vt:lpstr>
      <vt:lpstr>Office Theme</vt:lpstr>
      <vt:lpstr> Cyber Bullying Platforms </vt:lpstr>
      <vt:lpstr> Cyber Bullying Mediums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Cyber Bullying Platforms </dc:title>
  <dc:creator>Sadman Kabir</dc:creator>
  <cp:lastModifiedBy>Sadman Kabir</cp:lastModifiedBy>
  <cp:revision>1</cp:revision>
  <dcterms:created xsi:type="dcterms:W3CDTF">2023-12-12T12:35:21Z</dcterms:created>
  <dcterms:modified xsi:type="dcterms:W3CDTF">2023-12-12T13:36:04Z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