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FB6-04DF-40F8-A071-1AF5562B3B7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3CB315F-5F3D-474A-9668-D8ABD518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FB6-04DF-40F8-A071-1AF5562B3B7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CB315F-5F3D-474A-9668-D8ABD518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7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FB6-04DF-40F8-A071-1AF5562B3B7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CB315F-5F3D-474A-9668-D8ABD518E8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722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FB6-04DF-40F8-A071-1AF5562B3B7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CB315F-5F3D-474A-9668-D8ABD518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8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FB6-04DF-40F8-A071-1AF5562B3B7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CB315F-5F3D-474A-9668-D8ABD518E8E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0946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FB6-04DF-40F8-A071-1AF5562B3B7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CB315F-5F3D-474A-9668-D8ABD518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56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FB6-04DF-40F8-A071-1AF5562B3B7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315F-5F3D-474A-9668-D8ABD518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93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FB6-04DF-40F8-A071-1AF5562B3B7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315F-5F3D-474A-9668-D8ABD518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7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FB6-04DF-40F8-A071-1AF5562B3B7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315F-5F3D-474A-9668-D8ABD518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2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FB6-04DF-40F8-A071-1AF5562B3B7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CB315F-5F3D-474A-9668-D8ABD518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FB6-04DF-40F8-A071-1AF5562B3B7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CB315F-5F3D-474A-9668-D8ABD518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1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FB6-04DF-40F8-A071-1AF5562B3B7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CB315F-5F3D-474A-9668-D8ABD518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0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FB6-04DF-40F8-A071-1AF5562B3B7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315F-5F3D-474A-9668-D8ABD518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6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FB6-04DF-40F8-A071-1AF5562B3B7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315F-5F3D-474A-9668-D8ABD518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2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FB6-04DF-40F8-A071-1AF5562B3B7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315F-5F3D-474A-9668-D8ABD518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5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5FB6-04DF-40F8-A071-1AF5562B3B7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CB315F-5F3D-474A-9668-D8ABD518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4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95FB6-04DF-40F8-A071-1AF5562B3B73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3CB315F-5F3D-474A-9668-D8ABD518E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pixabay.com/en/worried-bored-sad-boy-man-stress-2296975/" TargetMode="External"/><Relationship Id="rId7" Type="http://schemas.openxmlformats.org/officeDocument/2006/relationships/hyperlink" Target="https://www.bmj.com/content/360/bmj.j562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11" Type="http://schemas.openxmlformats.org/officeDocument/2006/relationships/hyperlink" Target="https://www.piqsels.com/en/public-domain-photo-svvoj/download" TargetMode="External"/><Relationship Id="rId5" Type="http://schemas.openxmlformats.org/officeDocument/2006/relationships/hyperlink" Target="https://geobrava.wordpress.com/2020/09/20/the-covid-19-impact-on-employee-engagement/" TargetMode="External"/><Relationship Id="rId10" Type="http://schemas.openxmlformats.org/officeDocument/2006/relationships/image" Target="../media/image5.jpg"/><Relationship Id="rId4" Type="http://schemas.openxmlformats.org/officeDocument/2006/relationships/image" Target="../media/image2.jpg"/><Relationship Id="rId9" Type="http://schemas.openxmlformats.org/officeDocument/2006/relationships/hyperlink" Target="https://open.maricopa.edu/scgb/chapter/sexual-healt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9359-78AE-0764-8A9F-913E70AF2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4200" y="606722"/>
            <a:ext cx="8895434" cy="124831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B99991-4EF5-728E-E5C4-A67C36735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72586" y="3288725"/>
            <a:ext cx="1255827" cy="11545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B5A03C-F2A0-9209-3394-6C424F8C8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645743" y="3223934"/>
            <a:ext cx="1295843" cy="11883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242CE1-0246-A2C9-4A0E-89FACE5ADA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625559" y="3223934"/>
            <a:ext cx="1513588" cy="12826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ED22E31-893B-6390-7667-10459E3ACB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52304" y="3150940"/>
            <a:ext cx="1384300" cy="1413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F1387C-508E-A8C9-47D5-AE517F5EC4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765460" y="3288725"/>
            <a:ext cx="1384301" cy="11545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AD0D42B-195A-D5E9-2A86-AA33CC323425}"/>
              </a:ext>
            </a:extLst>
          </p:cNvPr>
          <p:cNvSpPr txBox="1"/>
          <p:nvPr/>
        </p:nvSpPr>
        <p:spPr>
          <a:xfrm>
            <a:off x="7345556" y="4656685"/>
            <a:ext cx="197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Physical Impact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60A14D-5F33-EFDE-50D6-3E4E1BA0555D}"/>
              </a:ext>
            </a:extLst>
          </p:cNvPr>
          <p:cNvSpPr txBox="1"/>
          <p:nvPr/>
        </p:nvSpPr>
        <p:spPr>
          <a:xfrm>
            <a:off x="1740411" y="4596167"/>
            <a:ext cx="138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Emotional Impact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A61E5A-2158-16D3-0C76-783324CA5D4E}"/>
              </a:ext>
            </a:extLst>
          </p:cNvPr>
          <p:cNvSpPr txBox="1"/>
          <p:nvPr/>
        </p:nvSpPr>
        <p:spPr>
          <a:xfrm>
            <a:off x="3535805" y="4613610"/>
            <a:ext cx="1922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Psychological Impact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C9F1D-DED5-B463-DB3E-D2670BED4388}"/>
              </a:ext>
            </a:extLst>
          </p:cNvPr>
          <p:cNvSpPr txBox="1"/>
          <p:nvPr/>
        </p:nvSpPr>
        <p:spPr>
          <a:xfrm>
            <a:off x="5458217" y="4637091"/>
            <a:ext cx="19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Social Impact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91FC77-7A16-8A74-EA44-F0B723ADC3E1}"/>
              </a:ext>
            </a:extLst>
          </p:cNvPr>
          <p:cNvSpPr txBox="1"/>
          <p:nvPr/>
        </p:nvSpPr>
        <p:spPr>
          <a:xfrm>
            <a:off x="9788428" y="4613610"/>
            <a:ext cx="192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Financial Impact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1CBBCA-A594-7910-4B87-674AF86EF66F}"/>
              </a:ext>
            </a:extLst>
          </p:cNvPr>
          <p:cNvSpPr txBox="1"/>
          <p:nvPr/>
        </p:nvSpPr>
        <p:spPr>
          <a:xfrm>
            <a:off x="1854200" y="674763"/>
            <a:ext cx="8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</a:rPr>
              <a:t>Negative Effects On Victims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02CE5BA-31A6-0EBD-7801-872BEBC3E7F9}"/>
              </a:ext>
            </a:extLst>
          </p:cNvPr>
          <p:cNvSpPr/>
          <p:nvPr/>
        </p:nvSpPr>
        <p:spPr>
          <a:xfrm>
            <a:off x="5981616" y="1288907"/>
            <a:ext cx="114384" cy="12570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6EDF47-EEA1-7789-04C5-A5ECC903FEF7}"/>
              </a:ext>
            </a:extLst>
          </p:cNvPr>
          <p:cNvSpPr/>
          <p:nvPr/>
        </p:nvSpPr>
        <p:spPr>
          <a:xfrm flipV="1">
            <a:off x="2500500" y="2545967"/>
            <a:ext cx="78373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B4A41F0-C2C0-2FD4-221A-BD811F63409A}"/>
              </a:ext>
            </a:extLst>
          </p:cNvPr>
          <p:cNvSpPr/>
          <p:nvPr/>
        </p:nvSpPr>
        <p:spPr>
          <a:xfrm>
            <a:off x="2500499" y="2591686"/>
            <a:ext cx="45719" cy="6322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23E3B03-6CBE-ED40-FC63-3476D5CB7253}"/>
              </a:ext>
            </a:extLst>
          </p:cNvPr>
          <p:cNvSpPr/>
          <p:nvPr/>
        </p:nvSpPr>
        <p:spPr>
          <a:xfrm>
            <a:off x="4474710" y="2611280"/>
            <a:ext cx="45719" cy="6126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3CBF7A15-90D0-5201-29C9-F3FB257DBC61}"/>
              </a:ext>
            </a:extLst>
          </p:cNvPr>
          <p:cNvSpPr/>
          <p:nvPr/>
        </p:nvSpPr>
        <p:spPr>
          <a:xfrm>
            <a:off x="6357483" y="2611280"/>
            <a:ext cx="45719" cy="6126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F48C927-9168-236D-A8D6-4AAC9F8543D7}"/>
              </a:ext>
            </a:extLst>
          </p:cNvPr>
          <p:cNvSpPr/>
          <p:nvPr/>
        </p:nvSpPr>
        <p:spPr>
          <a:xfrm>
            <a:off x="8096865" y="2591686"/>
            <a:ext cx="45719" cy="6322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D860B5DE-7F60-9FF9-E852-97DD523F14D8}"/>
              </a:ext>
            </a:extLst>
          </p:cNvPr>
          <p:cNvSpPr/>
          <p:nvPr/>
        </p:nvSpPr>
        <p:spPr>
          <a:xfrm>
            <a:off x="10292081" y="2591686"/>
            <a:ext cx="45719" cy="6322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996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–psychological- physical – social-financial impact</dc:title>
  <dc:creator>mdsenarul72@gmail.com</dc:creator>
  <cp:lastModifiedBy>mdsenarul72@gmail.com</cp:lastModifiedBy>
  <cp:revision>4</cp:revision>
  <dcterms:created xsi:type="dcterms:W3CDTF">2023-12-12T14:09:41Z</dcterms:created>
  <dcterms:modified xsi:type="dcterms:W3CDTF">2023-12-12T16:30:11Z</dcterms:modified>
</cp:coreProperties>
</file>