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3" y="77"/>
      </p:cViewPr>
      <p:guideLst>
        <p:guide orient="horz" pos="20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AC81-F6D1-4513-962A-01E8E1E28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2DE15-86DC-45B7-9AF0-5465CAE2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64C7-469F-44EF-B342-22F39A55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ADF-3ED7-4851-805E-01A07BD6E5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5E1F9-BE8D-4526-9E8C-37D1AAD3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5F60-7132-47FE-88AD-C16BBCE4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C67-281A-4051-8A3B-65280B1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0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83BB-EB5B-4F89-BD0A-84C89050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9A6BD-B6FA-4182-9DA2-73C335891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9C0E-F1CB-4E1F-8475-96CE0FFD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ADF-3ED7-4851-805E-01A07BD6E5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71CA-0B46-47BA-85C3-6706740B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22A9B-686E-42A5-9A8C-6BBB358A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C67-281A-4051-8A3B-65280B1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5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5EA30-FC08-4631-922E-758D2A2A3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65FD0-D0EC-455A-A9C3-32956D1D2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3553-E7FA-4993-B0F8-73995C2C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ADF-3ED7-4851-805E-01A07BD6E5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9FE09-C16F-42E8-8B2E-EA75BD09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A21C-AD0D-452B-BA9A-453B50E8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C67-281A-4051-8A3B-65280B1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B785-56A0-469E-979C-831194C6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87D7-11A4-4C08-A976-447A6DB7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10A8-E19C-4A27-A98C-7991A36F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ADF-3ED7-4851-805E-01A07BD6E5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FC847-AE62-499C-B401-F553824B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69ABB-B79E-4B7C-A9E7-E62AE9C0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C67-281A-4051-8A3B-65280B1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4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0D47-9AF8-40D1-B28A-532662B4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A4274-0DF6-4A30-ABD2-8DE50E2E0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1951-F93C-46FA-9ECB-BE5DA97D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ADF-3ED7-4851-805E-01A07BD6E5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B48C-C07C-45BE-A077-951D2B8B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3512-8571-47F5-81D0-F4ABA487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C67-281A-4051-8A3B-65280B1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546E-00F2-4DEB-B5BB-30BBD145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4FBF-AE83-4825-9776-2866238D0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418F6-DB6F-49FC-BBA7-82685D50F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5F023-6509-40BD-B88E-A75ED300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ADF-3ED7-4851-805E-01A07BD6E5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BDD2-0E12-43FB-8591-85AE721F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3059C-9B1F-4265-A74E-0312D920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C67-281A-4051-8A3B-65280B1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8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08BF-93A4-4739-BAD5-9567D257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38A79-1542-42CE-A8EE-8F91B2CF3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AD45D-8B86-4C74-9685-6D64238DA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FC933-F357-4D86-BADB-C9095D493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DF332-793B-4C09-9C8E-FE5F6608A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0BE48-BE87-41D5-A1D4-21C12FFF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ADF-3ED7-4851-805E-01A07BD6E5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24F6B-DF96-4871-951C-3A140F95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4609D-FED7-4FB9-82BE-3DB5D10E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C67-281A-4051-8A3B-65280B1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2924-F508-401A-A8F9-FA9DCFD1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7FEDF-79C9-4E97-B749-5F8C404E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ADF-3ED7-4851-805E-01A07BD6E5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71499-CCEA-45FB-890A-4395C950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AE86B-6E53-498E-8843-D0215B94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C67-281A-4051-8A3B-65280B1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45DE0-F611-49FC-A1EA-ACA1CBC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ADF-3ED7-4851-805E-01A07BD6E5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928C3-42E1-4F93-AE86-FAC13E81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CDC96-0AE9-4550-9CD4-E0B45E6E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C67-281A-4051-8A3B-65280B1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FA9D-3C8E-481A-B6CC-A9429329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1CB6-B9B4-4941-97C8-C63F482D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19FA4-9ABB-4FD2-91B9-2393C686D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91D73-61ED-4F8C-B12E-2D75719A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ADF-3ED7-4851-805E-01A07BD6E5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69F36-0112-461F-A092-697D29B4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47FF7-4BA2-436B-AD34-A4B6423A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C67-281A-4051-8A3B-65280B1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68AA-9AB8-4694-852B-632F3506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D7677-54C4-47FF-982C-087A12D17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D59DF-82F5-497E-B1F2-87FFF0670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199AF-8919-45FA-80D7-1BDF541A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FADF-3ED7-4851-805E-01A07BD6E5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0A11F-C197-4939-B4F9-A17BF0AA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3F94-2A50-46AE-BFC4-CB448A44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C67-281A-4051-8A3B-65280B1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6A67B-3E6E-4419-AAE1-E7EEB089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F42F-BF36-4406-942D-7E3FDBE1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86BE-D80B-46EA-8804-CCED41423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5FADF-3ED7-4851-805E-01A07BD6E5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33BC4-24DD-48E3-8F4C-6C5DC19FF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15B7E-2F21-46E5-BB04-8EE113422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4C67-281A-4051-8A3B-65280B1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0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E2998B6-4294-452E-9886-F46FAFC41504}"/>
              </a:ext>
            </a:extLst>
          </p:cNvPr>
          <p:cNvSpPr/>
          <p:nvPr/>
        </p:nvSpPr>
        <p:spPr>
          <a:xfrm>
            <a:off x="1178560" y="91440"/>
            <a:ext cx="9184640" cy="914400"/>
          </a:xfrm>
          <a:prstGeom prst="ellipse">
            <a:avLst/>
          </a:prstGeom>
          <a:solidFill>
            <a:schemeClr val="accent4">
              <a:lumMod val="40000"/>
              <a:lumOff val="60000"/>
              <a:alpha val="92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lgerian" panose="04020705040A02060702" pitchFamily="82" charset="0"/>
              </a:rPr>
              <a:t>Cyberbullying Prevention Strategies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6420E-95E5-41DE-B296-66E1F2848C8D}"/>
              </a:ext>
            </a:extLst>
          </p:cNvPr>
          <p:cNvSpPr/>
          <p:nvPr/>
        </p:nvSpPr>
        <p:spPr>
          <a:xfrm>
            <a:off x="680720" y="2064385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685B774-A6E2-4E36-B497-5A55C501F4EA}"/>
              </a:ext>
            </a:extLst>
          </p:cNvPr>
          <p:cNvSpPr/>
          <p:nvPr/>
        </p:nvSpPr>
        <p:spPr>
          <a:xfrm>
            <a:off x="1341120" y="1283970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Education &amp; Awareness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8DD819-1C00-461B-932E-75D2C5915445}"/>
              </a:ext>
            </a:extLst>
          </p:cNvPr>
          <p:cNvSpPr/>
          <p:nvPr/>
        </p:nvSpPr>
        <p:spPr>
          <a:xfrm>
            <a:off x="680720" y="3443605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A7B01A-08BD-4359-A408-38E0CF9F37E7}"/>
              </a:ext>
            </a:extLst>
          </p:cNvPr>
          <p:cNvSpPr/>
          <p:nvPr/>
        </p:nvSpPr>
        <p:spPr>
          <a:xfrm>
            <a:off x="1341120" y="2663190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Promotion of Empathy</a:t>
            </a:r>
          </a:p>
          <a:p>
            <a:pPr algn="ctr"/>
            <a:r>
              <a:rPr lang="en-US" sz="2600" dirty="0">
                <a:solidFill>
                  <a:srgbClr val="FFFF00"/>
                </a:solidFill>
              </a:rPr>
              <a:t>&amp; Kindness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B83F9B-22A4-426A-B7C6-16DBD98D60EB}"/>
              </a:ext>
            </a:extLst>
          </p:cNvPr>
          <p:cNvSpPr/>
          <p:nvPr/>
        </p:nvSpPr>
        <p:spPr>
          <a:xfrm>
            <a:off x="680720" y="4841875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3B79828-F1CA-4161-9685-B8D74C3A7BE8}"/>
              </a:ext>
            </a:extLst>
          </p:cNvPr>
          <p:cNvSpPr/>
          <p:nvPr/>
        </p:nvSpPr>
        <p:spPr>
          <a:xfrm>
            <a:off x="1341120" y="4061460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Safe Online Spaces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3B840A-6BE3-42E6-895F-87C7368B4CE5}"/>
              </a:ext>
            </a:extLst>
          </p:cNvPr>
          <p:cNvSpPr/>
          <p:nvPr/>
        </p:nvSpPr>
        <p:spPr>
          <a:xfrm>
            <a:off x="685800" y="6240145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A7371B6-BB2A-4DC0-B508-D6C84B98E042}"/>
              </a:ext>
            </a:extLst>
          </p:cNvPr>
          <p:cNvSpPr/>
          <p:nvPr/>
        </p:nvSpPr>
        <p:spPr>
          <a:xfrm>
            <a:off x="1341120" y="5440680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Guardian Involvement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1AEDF2-DC86-439D-8CE2-FB49B85ED42D}"/>
              </a:ext>
            </a:extLst>
          </p:cNvPr>
          <p:cNvSpPr/>
          <p:nvPr/>
        </p:nvSpPr>
        <p:spPr>
          <a:xfrm>
            <a:off x="6146803" y="1924050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85C8920-6979-42A4-8EAB-8FA85666D07E}"/>
              </a:ext>
            </a:extLst>
          </p:cNvPr>
          <p:cNvSpPr/>
          <p:nvPr/>
        </p:nvSpPr>
        <p:spPr>
          <a:xfrm>
            <a:off x="6807203" y="1143635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Digital Citizenship Training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D95F3C-E7DF-43E7-B09E-B5371F1997B7}"/>
              </a:ext>
            </a:extLst>
          </p:cNvPr>
          <p:cNvSpPr/>
          <p:nvPr/>
        </p:nvSpPr>
        <p:spPr>
          <a:xfrm>
            <a:off x="6146803" y="3295650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2B3535C-24F6-4D4A-85AB-EE3A7A436C49}"/>
              </a:ext>
            </a:extLst>
          </p:cNvPr>
          <p:cNvSpPr/>
          <p:nvPr/>
        </p:nvSpPr>
        <p:spPr>
          <a:xfrm>
            <a:off x="6807203" y="2524125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Encourage Positive Online Engagement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DE5162-6EA3-4389-918C-C7FAE71FC585}"/>
              </a:ext>
            </a:extLst>
          </p:cNvPr>
          <p:cNvSpPr/>
          <p:nvPr/>
        </p:nvSpPr>
        <p:spPr>
          <a:xfrm>
            <a:off x="6146803" y="4695190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E42C29E-6F95-46E9-BF8E-EB28F4659F89}"/>
              </a:ext>
            </a:extLst>
          </p:cNvPr>
          <p:cNvSpPr/>
          <p:nvPr/>
        </p:nvSpPr>
        <p:spPr>
          <a:xfrm>
            <a:off x="6807203" y="3929381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Empower Bystanders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6BA409-6894-451C-A4DA-8645B1B1F1D6}"/>
              </a:ext>
            </a:extLst>
          </p:cNvPr>
          <p:cNvSpPr/>
          <p:nvPr/>
        </p:nvSpPr>
        <p:spPr>
          <a:xfrm>
            <a:off x="6151883" y="6087745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E1EFB44-1B5E-49D5-A0B1-50504E0DD611}"/>
              </a:ext>
            </a:extLst>
          </p:cNvPr>
          <p:cNvSpPr/>
          <p:nvPr/>
        </p:nvSpPr>
        <p:spPr>
          <a:xfrm>
            <a:off x="6807203" y="5368290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Collaboration With Technology Platforms</a:t>
            </a:r>
          </a:p>
        </p:txBody>
      </p:sp>
    </p:spTree>
    <p:extLst>
      <p:ext uri="{BB962C8B-B14F-4D97-AF65-F5344CB8AC3E}">
        <p14:creationId xmlns:p14="http://schemas.microsoft.com/office/powerpoint/2010/main" val="25954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seemantashill7@gmail.com</dc:creator>
  <cp:lastModifiedBy>seemantashill7@gmail.com</cp:lastModifiedBy>
  <cp:revision>1</cp:revision>
  <dcterms:created xsi:type="dcterms:W3CDTF">2023-12-12T17:02:18Z</dcterms:created>
  <dcterms:modified xsi:type="dcterms:W3CDTF">2023-12-12T17:04:59Z</dcterms:modified>
</cp:coreProperties>
</file>