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FC17-9324-76AA-57DC-40E8DD96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062B7-4BBB-21F6-3A6B-66B2BC365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ABDE-B21C-A7E0-33C9-1D90E9F9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76DC-5D82-C30E-86B2-E9ED83BB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FBF6-FD21-CFC6-2740-509FCB14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BDFE-A206-D198-837D-A6EE356C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0FCBF-4917-2934-73F0-29637E8FF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46C3-55C7-3F1B-2D53-8951BA0A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522C-FC79-C674-344F-CAEFC91A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4493-8DF8-FA08-2BA1-6CBC3186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A0216-344D-AA19-0182-81072ACB2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D5C70-F0FF-30F6-6B56-594AF81BF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BC4C3-8603-BA52-ECDA-FB2815AA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F39F6-1A69-EC84-C75A-84913113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4FA1-DE12-439F-B884-681A3913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4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614D-CC4C-FF2E-BD96-FAA47A7B7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DCC6-A9AD-7A7F-CFEE-7ECBCDE12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8C9ED-4222-1D41-4F85-2884113B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FFEBD-E3E5-F394-7E28-34D9E808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7C69-56F5-D62D-E13C-F8C24D74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7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7A40-E4A2-6DA2-84D8-AF42933A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FE5AA-D076-9317-C7E2-B344A06A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1C926-E80D-9187-B932-7FFC1510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2885-9818-E5D0-7987-EF6EBCE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92F2-CB32-3ED5-AAFB-AD3C301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0B73-59F2-931B-6A37-46EAB326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0FBA-1284-779E-695F-1FF9E10C6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FB5B1-8369-BE28-E91F-4FD177418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E7143-DE24-2126-DFB7-00D3083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DA11-B52A-CFED-B3C1-CFE3359E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FBD28-29A0-DD48-B961-4954D62C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6D9F-8CB3-F8D7-D329-BDEBA16E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C3C8B-8947-6F4A-0753-0D9C36A7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104D1-184B-5EEC-D6E7-DEEA652E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C94B7-0017-7E17-53B0-071B39A4F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17997-0025-7255-1420-47C50FFC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26E18-831B-F61A-957A-8F7F735F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FD4A9-481D-9AE5-8347-1DB03D08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52C97-1D21-3A65-5352-BA2E7B5A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BA86-D013-816A-6CC3-BA16FB9B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E5A51-94DC-E547-E2A1-3C67A4DE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E39D-C333-1DF1-331C-64B7DEA2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1F6E-1F3C-9155-5827-8A853C41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9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35DDE-E41C-5EDE-CC75-55EDCA5F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0F8B43-F964-A67F-1497-AE5000D7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FE4DA-4A6A-75AD-A725-81EA717A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EA08-2BBC-6B9F-7332-A862A995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CD54D-E937-EA21-AD7E-4BE4206EA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E8544-E7BF-CAE0-F060-86BD4E34A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78496-F2F2-4214-61C4-27356F9C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2F1A-4D0A-CDC3-7923-F68CBA04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14D5-835B-2BA4-8F03-BCBD527D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8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525E-EC5A-000A-B9A9-2D8E5A5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CF8D3-2A8C-8EA2-9FB9-1E6A1D01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06FBE-F7D9-2F75-6A56-DDAF0665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12F34-33D1-0078-2DDE-A32FCA72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9146B-286C-2848-60D8-C32553FF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74300-7A08-4CD5-45A3-FC5DED2B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2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EC65B3-8FAB-B331-F24B-CE4991B0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0B7C-25CA-EF22-6D5A-15A8478E9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7BA9-A514-8DEE-F96A-7B9654290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D102-3223-40AE-9ACA-7A1B9F8532A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DEE8-D8B3-D913-C709-07CE4D649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338B-7E1C-2E5B-0755-6F1CA918A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AD40-7A7D-456D-8181-F03608A4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CC919-551B-8C50-3A7B-F4EF6795B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886120"/>
            <a:ext cx="4304167" cy="5448692"/>
          </a:xfrm>
        </p:spPr>
        <p:txBody>
          <a:bodyPr anchor="t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5400" b="1" dirty="0"/>
              <a:t>Conclusion:  </a:t>
            </a:r>
            <a:br>
              <a:rPr lang="en-US" sz="5400" b="1" dirty="0"/>
            </a:br>
            <a:r>
              <a:rPr lang="en-US" sz="5400" b="1" dirty="0"/>
              <a:t>      </a:t>
            </a:r>
            <a:r>
              <a:rPr lang="en-US" sz="4000" b="1" dirty="0"/>
              <a:t>Prevention &amp;</a:t>
            </a:r>
            <a:br>
              <a:rPr lang="en-US" sz="4000" b="1" dirty="0"/>
            </a:br>
            <a:r>
              <a:rPr lang="en-US" sz="4000" b="1" dirty="0"/>
              <a:t> 		   Awareness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something is online, it is likely it’s out there forever. </a:t>
            </a:r>
            <a:b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delete button or eraser for the Internet.</a:t>
            </a:r>
            <a:b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6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i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National Bullying Prevention Month - SOMD Virtual MOVEment">
            <a:extLst>
              <a:ext uri="{FF2B5EF4-FFF2-40B4-BE49-F238E27FC236}">
                <a16:creationId xmlns:a16="http://schemas.microsoft.com/office/drawing/2014/main" id="{137959A5-0929-DF4C-5579-B8593989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433" y="1414021"/>
            <a:ext cx="4147610" cy="358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D547757-7B63-812C-6499-C735F7EA4651}"/>
              </a:ext>
            </a:extLst>
          </p:cNvPr>
          <p:cNvSpPr/>
          <p:nvPr/>
        </p:nvSpPr>
        <p:spPr>
          <a:xfrm>
            <a:off x="5417975" y="5260157"/>
            <a:ext cx="6063871" cy="1102936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Thanks for keep attention.</a:t>
            </a:r>
          </a:p>
        </p:txBody>
      </p:sp>
    </p:spTree>
    <p:extLst>
      <p:ext uri="{BB962C8B-B14F-4D97-AF65-F5344CB8AC3E}">
        <p14:creationId xmlns:p14="http://schemas.microsoft.com/office/powerpoint/2010/main" val="419378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Conclusion:         Prevention &amp;       Awareness   Once something is online, it is likely it’s out there forever.  There is no delete button or eraser for the Internet.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Perspectives on Cyberbullying</dc:title>
  <dc:creator>Sharafat Karim</dc:creator>
  <cp:lastModifiedBy>NAYEMA FERDOUSHI</cp:lastModifiedBy>
  <cp:revision>2</cp:revision>
  <dcterms:created xsi:type="dcterms:W3CDTF">2023-12-13T01:29:16Z</dcterms:created>
  <dcterms:modified xsi:type="dcterms:W3CDTF">2023-12-13T05:44:29Z</dcterms:modified>
</cp:coreProperties>
</file>