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erriweather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erriweather-boldItalic.fntdata"/><Relationship Id="rId9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erriweather-regular.fntdata"/><Relationship Id="rId8" Type="http://schemas.openxmlformats.org/officeDocument/2006/relationships/font" Target="fonts/Merriweath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876025" y="74950"/>
            <a:ext cx="33054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980"/>
              <a:t>  </a:t>
            </a:r>
            <a:r>
              <a:rPr lang="en-GB" sz="2680">
                <a:latin typeface="Merriweather"/>
                <a:ea typeface="Merriweather"/>
                <a:cs typeface="Merriweather"/>
                <a:sym typeface="Merriweather"/>
              </a:rPr>
              <a:t>Data Modeling</a:t>
            </a:r>
            <a:endParaRPr sz="26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52950" y="1152475"/>
            <a:ext cx="3522600" cy="360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GB" sz="1650">
                <a:solidFill>
                  <a:schemeClr val="dk1"/>
                </a:solidFill>
              </a:rPr>
              <a:t>Data Modelling:</a:t>
            </a:r>
            <a:endParaRPr sz="16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</a:rPr>
              <a:t>All the data in the 3 tables will be used.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750" y="74950"/>
            <a:ext cx="2526899" cy="9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832425" y="1066825"/>
            <a:ext cx="39999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chemeClr val="dk1"/>
                </a:solidFill>
              </a:rPr>
              <a:t>Strategic Plan:</a:t>
            </a:r>
            <a:endParaRPr b="1" sz="4500">
              <a:solidFill>
                <a:schemeClr val="dk1"/>
              </a:solidFill>
            </a:endParaRPr>
          </a:p>
          <a:p>
            <a:pPr indent="-29368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4100">
                <a:solidFill>
                  <a:schemeClr val="dk1"/>
                </a:solidFill>
              </a:rPr>
              <a:t>Data Preparation:</a:t>
            </a:r>
            <a:endParaRPr b="1" sz="4100">
              <a:solidFill>
                <a:schemeClr val="dk1"/>
              </a:solidFill>
            </a:endParaRPr>
          </a:p>
          <a:p>
            <a:pPr indent="-2873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700">
                <a:solidFill>
                  <a:schemeClr val="dk1"/>
                </a:solidFill>
              </a:rPr>
              <a:t>Data Integration: Merge sales and sensor data using the data model.</a:t>
            </a:r>
            <a:endParaRPr sz="3700">
              <a:solidFill>
                <a:schemeClr val="dk1"/>
              </a:solidFill>
            </a:endParaRPr>
          </a:p>
          <a:p>
            <a:pPr indent="-2873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700">
                <a:solidFill>
                  <a:schemeClr val="dk1"/>
                </a:solidFill>
              </a:rPr>
              <a:t>Data Cleaning: Clean the data to handle missing values and ensure consistency.</a:t>
            </a:r>
            <a:endParaRPr sz="3700">
              <a:solidFill>
                <a:schemeClr val="dk1"/>
              </a:solidFill>
            </a:endParaRPr>
          </a:p>
          <a:p>
            <a:pPr indent="-29368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4100">
                <a:solidFill>
                  <a:schemeClr val="dk1"/>
                </a:solidFill>
              </a:rPr>
              <a:t>Feature Engineering:</a:t>
            </a:r>
            <a:endParaRPr b="1" sz="4100">
              <a:solidFill>
                <a:schemeClr val="dk1"/>
              </a:solidFill>
            </a:endParaRPr>
          </a:p>
          <a:p>
            <a:pPr indent="-2873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700">
                <a:solidFill>
                  <a:schemeClr val="dk1"/>
                </a:solidFill>
              </a:rPr>
              <a:t>New Features:Create new features </a:t>
            </a:r>
            <a:endParaRPr sz="3700">
              <a:solidFill>
                <a:schemeClr val="dk1"/>
              </a:solidFill>
            </a:endParaRPr>
          </a:p>
          <a:p>
            <a:pPr indent="-2873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700">
                <a:solidFill>
                  <a:schemeClr val="dk1"/>
                </a:solidFill>
              </a:rPr>
              <a:t>Data Transformation: Transform the data into a suitable format for machine learning (e.g., normalization, encoding categorical variables).</a:t>
            </a:r>
            <a:endParaRPr sz="3700">
              <a:solidFill>
                <a:schemeClr val="dk1"/>
              </a:solidFill>
            </a:endParaRPr>
          </a:p>
          <a:p>
            <a:pPr indent="-29368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4100">
                <a:solidFill>
                  <a:schemeClr val="dk1"/>
                </a:solidFill>
              </a:rPr>
              <a:t>Model Building:</a:t>
            </a:r>
            <a:endParaRPr b="1" sz="4100">
              <a:solidFill>
                <a:schemeClr val="dk1"/>
              </a:solidFill>
            </a:endParaRPr>
          </a:p>
          <a:p>
            <a:pPr indent="-2873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700">
                <a:solidFill>
                  <a:schemeClr val="dk1"/>
                </a:solidFill>
              </a:rPr>
              <a:t>Algorithm Selection</a:t>
            </a:r>
            <a:r>
              <a:rPr lang="en-GB" sz="3700">
                <a:solidFill>
                  <a:schemeClr val="dk1"/>
                </a:solidFill>
              </a:rPr>
              <a:t>: Test various machine learning algorithms using cross-validation.</a:t>
            </a:r>
            <a:endParaRPr sz="3700">
              <a:solidFill>
                <a:schemeClr val="dk1"/>
              </a:solidFill>
            </a:endParaRPr>
          </a:p>
          <a:p>
            <a:pPr indent="-2873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700">
                <a:solidFill>
                  <a:schemeClr val="dk1"/>
                </a:solidFill>
              </a:rPr>
              <a:t>Measure performance metrics </a:t>
            </a:r>
            <a:endParaRPr sz="3700">
              <a:solidFill>
                <a:schemeClr val="dk1"/>
              </a:solidFill>
            </a:endParaRPr>
          </a:p>
          <a:p>
            <a:pPr indent="-2873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700">
                <a:solidFill>
                  <a:schemeClr val="dk1"/>
                </a:solidFill>
              </a:rPr>
              <a:t>Do </a:t>
            </a:r>
            <a:r>
              <a:rPr lang="en-GB" sz="3700">
                <a:solidFill>
                  <a:schemeClr val="dk1"/>
                </a:solidFill>
              </a:rPr>
              <a:t>hyperparameter</a:t>
            </a:r>
            <a:r>
              <a:rPr lang="en-GB" sz="3700">
                <a:solidFill>
                  <a:schemeClr val="dk1"/>
                </a:solidFill>
              </a:rPr>
              <a:t> tuning</a:t>
            </a:r>
            <a:endParaRPr sz="3700">
              <a:solidFill>
                <a:schemeClr val="dk1"/>
              </a:solidFill>
            </a:endParaRPr>
          </a:p>
          <a:p>
            <a:pPr indent="-29368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4100">
                <a:solidFill>
                  <a:schemeClr val="dk1"/>
                </a:solidFill>
              </a:rPr>
              <a:t>Implementation</a:t>
            </a:r>
            <a:endParaRPr sz="37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600">
                <a:solidFill>
                  <a:schemeClr val="dk1"/>
                </a:solidFill>
              </a:rPr>
              <a:t>Production Algorithm Development: </a:t>
            </a:r>
            <a:r>
              <a:rPr lang="en-GB" sz="3600">
                <a:solidFill>
                  <a:schemeClr val="dk1"/>
                </a:solidFill>
              </a:rPr>
              <a:t>Develop and deploy the algorithm as an API.</a:t>
            </a:r>
            <a:endParaRPr sz="36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600">
                <a:solidFill>
                  <a:schemeClr val="dk1"/>
                </a:solidFill>
              </a:rPr>
              <a:t>QA and DevOps: </a:t>
            </a:r>
            <a:r>
              <a:rPr lang="en-GB" sz="3600">
                <a:solidFill>
                  <a:schemeClr val="dk1"/>
                </a:solidFill>
              </a:rPr>
              <a:t>Ensure the model performs as expected and integrate it into the existing system.</a:t>
            </a:r>
            <a:endParaRPr b="1"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950" y="1152475"/>
            <a:ext cx="3522600" cy="21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