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6" r:id="rId7"/>
    <p:sldId id="265" r:id="rId8"/>
    <p:sldId id="259" r:id="rId9"/>
    <p:sldId id="262" r:id="rId10"/>
    <p:sldId id="261" r:id="rId11"/>
    <p:sldId id="260" r:id="rId12"/>
    <p:sldId id="258" r:id="rId13"/>
    <p:sldId id="263" r:id="rId14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4F87ADC-9234-457A-B70F-86AA1D96F418}">
          <p14:sldIdLst>
            <p14:sldId id="256"/>
            <p14:sldId id="257"/>
          </p14:sldIdLst>
        </p14:section>
        <p14:section name="Andre" id="{39DBD550-A892-4537-A745-C443EB44A20B}">
          <p14:sldIdLst>
            <p14:sldId id="266"/>
            <p14:sldId id="265"/>
          </p14:sldIdLst>
        </p14:section>
        <p14:section name="Daniel" id="{AB12AD3B-8323-405C-979F-486EA52C8144}">
          <p14:sldIdLst>
            <p14:sldId id="259"/>
            <p14:sldId id="262"/>
          </p14:sldIdLst>
        </p14:section>
        <p14:section name="Filip" id="{174DFBE5-AF19-439C-AD26-94E31E2BDABA}">
          <p14:sldIdLst>
            <p14:sldId id="261"/>
            <p14:sldId id="260"/>
            <p14:sldId id="258"/>
          </p14:sldIdLst>
        </p14:section>
        <p14:section name="Ende" id="{8EE3C5DB-EC00-48AA-821A-D3D89D43E4D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70C0"/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6201D-2BFB-6B3B-F0DE-B531C049A618}" v="24" dt="2020-06-23T09:21:10.245"/>
    <p1510:client id="{7D28902A-4540-48A8-AB95-A9B1845666BA}" v="251" dt="2020-06-23T09:22:35.961"/>
    <p1510:client id="{C6E01EC4-4A8C-47F7-B357-FCAA969CED60}" v="108" dt="2020-06-23T06:48:4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err="1"/>
              <a:t>GridBagLayout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Anchor</a:t>
            </a:r>
          </a:p>
          <a:p>
            <a:pPr marL="171450" indent="-171450">
              <a:buFontTx/>
              <a:buChar char="-"/>
            </a:pPr>
            <a:r>
              <a:rPr lang="de-DE" err="1"/>
              <a:t>Weight</a:t>
            </a:r>
            <a:r>
              <a:rPr lang="de-DE"/>
              <a:t> 1.0</a:t>
            </a:r>
          </a:p>
          <a:p>
            <a:pPr marL="171450" indent="-171450">
              <a:buFontTx/>
              <a:buChar char="-"/>
            </a:pPr>
            <a:r>
              <a:rPr lang="de-DE" err="1"/>
              <a:t>Join</a:t>
            </a:r>
            <a:r>
              <a:rPr lang="de-DE"/>
              <a:t> </a:t>
            </a:r>
            <a:r>
              <a:rPr lang="de-DE" err="1"/>
              <a:t>button</a:t>
            </a:r>
            <a:r>
              <a:rPr lang="de-DE"/>
              <a:t> nur klickbar, wenn eine gültige IP eingegeben/ausgewählt wurde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0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25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Cell</a:t>
            </a:r>
            <a:r>
              <a:rPr lang="de-DE"/>
              <a:t> erbt von </a:t>
            </a:r>
            <a:r>
              <a:rPr lang="de-DE" err="1"/>
              <a:t>Jbutton</a:t>
            </a:r>
            <a:r>
              <a:rPr lang="de-DE"/>
              <a:t>, </a:t>
            </a:r>
            <a:r>
              <a:rPr lang="de-DE" err="1"/>
              <a:t>override</a:t>
            </a:r>
            <a:r>
              <a:rPr lang="de-DE"/>
              <a:t> paintComponent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Spielablauf im UI erklären wenn &lt;3Min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23.06.2020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23.06.2020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23.06.2020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23.06.2020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23.06.2020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23.06.2020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23.06.2020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Schiffe versenken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Projektpräsentation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25B9A33-31EC-430C-B806-95608708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Gibt es noch fragen?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AABEB1-73DA-44AC-9245-1FB58FF2F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Vielen Dank für Ihre Aufmerksamkeit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74D53-CBEE-4FED-AEBB-5D810CEC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7D90D6-F60F-4161-A863-E713E02E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013C-BE61-4933-926B-D7B40875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3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dirty="0" err="1"/>
              <a:t>Spielablauf</a:t>
            </a:r>
            <a:endParaRPr lang="en-DE" dirty="0"/>
          </a:p>
          <a:p>
            <a:r>
              <a:rPr lang="de-DE" dirty="0" err="1">
                <a:ea typeface="Source Sans Pro"/>
              </a:rPr>
              <a:t>MainMenu</a:t>
            </a:r>
            <a:endParaRPr lang="de-DE" dirty="0"/>
          </a:p>
          <a:p>
            <a:r>
              <a:rPr lang="de-DE" dirty="0" err="1"/>
              <a:t>LobbyWindow</a:t>
            </a:r>
            <a:endParaRPr lang="en-DE" dirty="0"/>
          </a:p>
          <a:p>
            <a:r>
              <a:rPr lang="en-DE" dirty="0" err="1"/>
              <a:t>Spielfeld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CAB6E-D445-402F-A284-B027039B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Spielablauf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66288-15C5-4952-A1C1-BE4CF9FDC5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95542-EC59-46F3-B2E7-4DAABB16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B20079-554A-4711-BFCE-ACCBB812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BA0C69A3-6990-40D0-B2BD-BBB9CFBBF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741" y="744112"/>
            <a:ext cx="5196467" cy="5481289"/>
          </a:xfrm>
        </p:spPr>
      </p:pic>
    </p:spTree>
    <p:extLst>
      <p:ext uri="{BB962C8B-B14F-4D97-AF65-F5344CB8AC3E}">
        <p14:creationId xmlns:p14="http://schemas.microsoft.com/office/powerpoint/2010/main" val="31863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E00D2-3FFD-450B-B5D6-E71B4775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Source Sans Pro"/>
              </a:rPr>
              <a:t>MainMenu</a:t>
            </a:r>
            <a:endParaRPr lang="de-DE" err="1"/>
          </a:p>
        </p:txBody>
      </p:sp>
      <p:pic>
        <p:nvPicPr>
          <p:cNvPr id="7" name="Grafik 7" descr="Ein Bild, das Wasser, Boot, draußen, Ozean enthält.&#10;&#10;Mit sehr hoher Zuverlässigkeit generierte Beschreibung">
            <a:extLst>
              <a:ext uri="{FF2B5EF4-FFF2-40B4-BE49-F238E27FC236}">
                <a16:creationId xmlns:a16="http://schemas.microsoft.com/office/drawing/2014/main" id="{7EEA2863-A312-4008-AFF8-0B7ADECB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14" y="1710737"/>
            <a:ext cx="6956111" cy="441542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A6E59-BE31-4400-B68F-87DC201EA0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4AB487-F4D2-4C19-96F8-7DE51B8DC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280-F7EE-4303-9F02-45419D60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58">
            <a:extLst>
              <a:ext uri="{FF2B5EF4-FFF2-40B4-BE49-F238E27FC236}">
                <a16:creationId xmlns:a16="http://schemas.microsoft.com/office/drawing/2014/main" id="{8C39AE29-BD62-4670-BB00-2208B99E5778}"/>
              </a:ext>
            </a:extLst>
          </p:cNvPr>
          <p:cNvSpPr txBox="1"/>
          <p:nvPr/>
        </p:nvSpPr>
        <p:spPr>
          <a:xfrm>
            <a:off x="281621" y="4298781"/>
            <a:ext cx="15919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>
                <a:cs typeface="Calibri"/>
              </a:rPr>
              <a:t>Erzeugt das </a:t>
            </a:r>
            <a:r>
              <a:rPr lang="de-DE" err="1">
                <a:cs typeface="Calibri"/>
              </a:rPr>
              <a:t>LobbyWindow</a:t>
            </a:r>
          </a:p>
        </p:txBody>
      </p:sp>
      <p:sp>
        <p:nvSpPr>
          <p:cNvPr id="11" name="Textfeld 58">
            <a:extLst>
              <a:ext uri="{FF2B5EF4-FFF2-40B4-BE49-F238E27FC236}">
                <a16:creationId xmlns:a16="http://schemas.microsoft.com/office/drawing/2014/main" id="{65FAEA10-3082-4CF5-BBCB-45EC4B9CC8AF}"/>
              </a:ext>
            </a:extLst>
          </p:cNvPr>
          <p:cNvSpPr txBox="1"/>
          <p:nvPr/>
        </p:nvSpPr>
        <p:spPr>
          <a:xfrm>
            <a:off x="283502" y="5429552"/>
            <a:ext cx="14602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/>
              <a:t>Schließt die Anwendung</a:t>
            </a:r>
            <a:endParaRPr lang="de-DE">
              <a:cs typeface="Calibri"/>
            </a:endParaRP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33FDD98C-54A4-4B99-8C36-5920D3ED9347}"/>
              </a:ext>
            </a:extLst>
          </p:cNvPr>
          <p:cNvCxnSpPr>
            <a:cxnSpLocks/>
          </p:cNvCxnSpPr>
          <p:nvPr/>
        </p:nvCxnSpPr>
        <p:spPr>
          <a:xfrm>
            <a:off x="1930037" y="4847725"/>
            <a:ext cx="3428594" cy="979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E25D193E-00F1-4FE6-9BC5-795D28D5FF55}"/>
              </a:ext>
            </a:extLst>
          </p:cNvPr>
          <p:cNvCxnSpPr>
            <a:cxnSpLocks/>
          </p:cNvCxnSpPr>
          <p:nvPr/>
        </p:nvCxnSpPr>
        <p:spPr>
          <a:xfrm>
            <a:off x="1751297" y="5826095"/>
            <a:ext cx="2280890" cy="245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1F2A-07AB-43E2-8985-62B87319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LobbyWindow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B5D5-FEFD-41D2-8DD5-CC130AC46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D10B9-D89B-4AB4-A241-B36DF884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7A24-E586-4EDE-B080-31875DCF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feld 58">
            <a:extLst>
              <a:ext uri="{FF2B5EF4-FFF2-40B4-BE49-F238E27FC236}">
                <a16:creationId xmlns:a16="http://schemas.microsoft.com/office/drawing/2014/main" id="{5135B7BF-0161-4525-8F38-EB55318B64E8}"/>
              </a:ext>
            </a:extLst>
          </p:cNvPr>
          <p:cNvSpPr txBox="1"/>
          <p:nvPr/>
        </p:nvSpPr>
        <p:spPr>
          <a:xfrm>
            <a:off x="281621" y="3090573"/>
            <a:ext cx="14344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Liste von </a:t>
            </a:r>
          </a:p>
          <a:p>
            <a:r>
              <a:rPr lang="de-DE"/>
              <a:t>IP-Adressen</a:t>
            </a:r>
          </a:p>
        </p:txBody>
      </p:sp>
      <p:sp>
        <p:nvSpPr>
          <p:cNvPr id="27" name="Textfeld 58">
            <a:extLst>
              <a:ext uri="{FF2B5EF4-FFF2-40B4-BE49-F238E27FC236}">
                <a16:creationId xmlns:a16="http://schemas.microsoft.com/office/drawing/2014/main" id="{B2C0F308-5E6F-4AF8-B40A-A1D9D7271C7B}"/>
              </a:ext>
            </a:extLst>
          </p:cNvPr>
          <p:cNvSpPr txBox="1"/>
          <p:nvPr/>
        </p:nvSpPr>
        <p:spPr>
          <a:xfrm>
            <a:off x="245562" y="4836906"/>
            <a:ext cx="14344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Aktualisieren</a:t>
            </a:r>
          </a:p>
          <a:p>
            <a:r>
              <a:rPr lang="de-DE"/>
              <a:t>-Knopf</a:t>
            </a:r>
          </a:p>
        </p:txBody>
      </p:sp>
      <p:sp>
        <p:nvSpPr>
          <p:cNvPr id="29" name="Textfeld 58">
            <a:extLst>
              <a:ext uri="{FF2B5EF4-FFF2-40B4-BE49-F238E27FC236}">
                <a16:creationId xmlns:a16="http://schemas.microsoft.com/office/drawing/2014/main" id="{10CC6863-D59F-4A29-9C23-11612E928289}"/>
              </a:ext>
            </a:extLst>
          </p:cNvPr>
          <p:cNvSpPr txBox="1"/>
          <p:nvPr/>
        </p:nvSpPr>
        <p:spPr>
          <a:xfrm>
            <a:off x="362243" y="4118644"/>
            <a:ext cx="11922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Join</a:t>
            </a:r>
            <a:r>
              <a:rPr lang="de-DE"/>
              <a:t>-Knopf</a:t>
            </a:r>
          </a:p>
        </p:txBody>
      </p:sp>
      <p:sp>
        <p:nvSpPr>
          <p:cNvPr id="32" name="Textfeld 58">
            <a:extLst>
              <a:ext uri="{FF2B5EF4-FFF2-40B4-BE49-F238E27FC236}">
                <a16:creationId xmlns:a16="http://schemas.microsoft.com/office/drawing/2014/main" id="{0E491836-041C-4ED1-A680-B34CF065D1D1}"/>
              </a:ext>
            </a:extLst>
          </p:cNvPr>
          <p:cNvSpPr txBox="1"/>
          <p:nvPr/>
        </p:nvSpPr>
        <p:spPr>
          <a:xfrm>
            <a:off x="281621" y="1984559"/>
            <a:ext cx="14602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IP-Eingabefeld</a:t>
            </a:r>
          </a:p>
        </p:txBody>
      </p:sp>
      <p:sp>
        <p:nvSpPr>
          <p:cNvPr id="37" name="Textfeld 58">
            <a:extLst>
              <a:ext uri="{FF2B5EF4-FFF2-40B4-BE49-F238E27FC236}">
                <a16:creationId xmlns:a16="http://schemas.microsoft.com/office/drawing/2014/main" id="{9AF92234-927A-4F34-BE31-955B1823C8D3}"/>
              </a:ext>
            </a:extLst>
          </p:cNvPr>
          <p:cNvSpPr txBox="1"/>
          <p:nvPr/>
        </p:nvSpPr>
        <p:spPr>
          <a:xfrm>
            <a:off x="281621" y="5859898"/>
            <a:ext cx="12729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Host-Knopf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66A99-06E3-469B-BD5D-4CA4E6B4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00" y="1735156"/>
            <a:ext cx="7010246" cy="442939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E123B9-DD9E-4BFC-BD17-2AD13FEE51F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741889" y="2073316"/>
            <a:ext cx="606372" cy="23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18F20-D87B-4551-9C9C-A028A221597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54524" y="6044564"/>
            <a:ext cx="827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9D5BB-ECC3-4C78-88AA-59F0467B8D9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716087" y="2630890"/>
            <a:ext cx="993998" cy="782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4978A-88A1-4C54-B8B2-695D1C3C7C8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680028" y="5160072"/>
            <a:ext cx="4007339" cy="82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8DA3DE-1044-4FE2-9B56-761C5AAA978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554524" y="4303310"/>
            <a:ext cx="7328219" cy="1683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feld 58">
            <a:extLst>
              <a:ext uri="{FF2B5EF4-FFF2-40B4-BE49-F238E27FC236}">
                <a16:creationId xmlns:a16="http://schemas.microsoft.com/office/drawing/2014/main" id="{40C03EB6-87C3-4A92-B652-E9E979F235BB}"/>
              </a:ext>
            </a:extLst>
          </p:cNvPr>
          <p:cNvSpPr txBox="1"/>
          <p:nvPr/>
        </p:nvSpPr>
        <p:spPr>
          <a:xfrm>
            <a:off x="9710549" y="3842733"/>
            <a:ext cx="15461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GridBagLayout</a:t>
            </a:r>
            <a:endParaRPr lang="de-DE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E27B33F-2791-4B37-8810-FE98BCB184A0}"/>
              </a:ext>
            </a:extLst>
          </p:cNvPr>
          <p:cNvSpPr/>
          <p:nvPr/>
        </p:nvSpPr>
        <p:spPr>
          <a:xfrm>
            <a:off x="9296646" y="1947775"/>
            <a:ext cx="409691" cy="41576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2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6B2-45EB-4614-BB88-88A1A804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</p:spPr>
        <p:txBody>
          <a:bodyPr anchor="ctr">
            <a:normAutofit/>
          </a:bodyPr>
          <a:lstStyle/>
          <a:p>
            <a:r>
              <a:rPr lang="de-DE"/>
              <a:t>IP-Discover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E9F0-A45A-4B0F-82DF-4E2424B28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FF8CB1-A472-480D-BCA1-90B3EE077451}" type="datetime1">
              <a:rPr lang="de-DE" smtClean="0"/>
              <a:pPr>
                <a:spcAft>
                  <a:spcPts val="600"/>
                </a:spcAft>
              </a:pPr>
              <a:t>23.06.2020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93789-6134-411C-BFCE-3CBC05D5F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D79CF830-3987-4115-AABA-DA42619D8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</p:spPr>
        <p:txBody>
          <a:bodyPr/>
          <a:lstStyle/>
          <a:p>
            <a:endParaRPr lang="de-DE"/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5A8C256E-8C2C-4486-A15C-FDA185254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3760" y="1763094"/>
            <a:ext cx="4847854" cy="4363069"/>
          </a:xfrm>
        </p:spPr>
      </p:pic>
    </p:spTree>
    <p:extLst>
      <p:ext uri="{BB962C8B-B14F-4D97-AF65-F5344CB8AC3E}">
        <p14:creationId xmlns:p14="http://schemas.microsoft.com/office/powerpoint/2010/main" val="346792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5D8A7F-3BC9-4C51-BD6F-A1031F7E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42" y="1601858"/>
            <a:ext cx="7138596" cy="4510493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C73147A-22D0-446E-A4E6-870CE3FB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</p:spPr>
        <p:txBody>
          <a:bodyPr/>
          <a:lstStyle/>
          <a:p>
            <a:r>
              <a:rPr lang="de-DE"/>
              <a:t>Spielfeld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D3818-A061-417D-AA29-C949219D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FF8CB1-A472-480D-BCA1-90B3EE077451}" type="datetime1">
              <a:rPr lang="de-DE" smtClean="0"/>
              <a:pPr>
                <a:spcAft>
                  <a:spcPts val="600"/>
                </a:spcAft>
              </a:pPr>
              <a:t>23.06.2020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BC4FF5-8C5A-404D-8820-DC35C235F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3C520531-C0A8-430C-8E91-F5972DCE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05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5D8A7F-3BC9-4C51-BD6F-A1031F7E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42" y="1601858"/>
            <a:ext cx="7138596" cy="4510493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C73147A-22D0-446E-A4E6-870CE3FB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</p:spPr>
        <p:txBody>
          <a:bodyPr/>
          <a:lstStyle/>
          <a:p>
            <a:r>
              <a:rPr lang="de-DE"/>
              <a:t>Spielfeld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D3818-A061-417D-AA29-C949219D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FF8CB1-A472-480D-BCA1-90B3EE077451}" type="datetime1">
              <a:rPr lang="de-DE" smtClean="0"/>
              <a:pPr>
                <a:spcAft>
                  <a:spcPts val="600"/>
                </a:spcAft>
              </a:pPr>
              <a:t>23.06.2020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BC4FF5-8C5A-404D-8820-DC35C235F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3C520531-C0A8-430C-8E91-F5972DCE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ADAA0A9-3C4E-40C3-BD95-9145D17F6D3E}"/>
              </a:ext>
            </a:extLst>
          </p:cNvPr>
          <p:cNvSpPr/>
          <p:nvPr/>
        </p:nvSpPr>
        <p:spPr>
          <a:xfrm>
            <a:off x="3009530" y="2377072"/>
            <a:ext cx="2592279" cy="259227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E5DA5B4-1B05-4FE1-8A58-1C87D8434827}"/>
              </a:ext>
            </a:extLst>
          </p:cNvPr>
          <p:cNvSpPr/>
          <p:nvPr/>
        </p:nvSpPr>
        <p:spPr>
          <a:xfrm>
            <a:off x="6277884" y="2414165"/>
            <a:ext cx="2592279" cy="259227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73FB20-CB5B-496B-9BE7-77C1BB16BD74}"/>
              </a:ext>
            </a:extLst>
          </p:cNvPr>
          <p:cNvSpPr/>
          <p:nvPr/>
        </p:nvSpPr>
        <p:spPr>
          <a:xfrm>
            <a:off x="2913784" y="2269115"/>
            <a:ext cx="6114806" cy="319953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5435B2-F773-4FFF-A78C-9BF9B197DB8A}"/>
              </a:ext>
            </a:extLst>
          </p:cNvPr>
          <p:cNvSpPr txBox="1"/>
          <p:nvPr/>
        </p:nvSpPr>
        <p:spPr>
          <a:xfrm>
            <a:off x="680914" y="3073046"/>
            <a:ext cx="160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rgbClr val="0070C0"/>
                </a:solidFill>
              </a:rPr>
              <a:t>GridBagLayout</a:t>
            </a:r>
            <a:endParaRPr lang="de-DE" b="1">
              <a:solidFill>
                <a:srgbClr val="0070C0"/>
              </a:solidFill>
            </a:endParaRPr>
          </a:p>
          <a:p>
            <a:endParaRPr lang="de-DE" b="1">
              <a:solidFill>
                <a:srgbClr val="0070C0"/>
              </a:solidFill>
            </a:endParaRPr>
          </a:p>
          <a:p>
            <a:r>
              <a:rPr lang="de-DE" b="1" err="1">
                <a:solidFill>
                  <a:srgbClr val="C0504D"/>
                </a:solidFill>
              </a:rPr>
              <a:t>GridLayout</a:t>
            </a:r>
            <a:br>
              <a:rPr lang="de-DE" b="1">
                <a:solidFill>
                  <a:srgbClr val="C0504D"/>
                </a:solidFill>
              </a:rPr>
            </a:br>
            <a:r>
              <a:rPr lang="de-DE" b="1">
                <a:solidFill>
                  <a:srgbClr val="C0504D"/>
                </a:solidFill>
              </a:rPr>
              <a:t>11x11</a:t>
            </a:r>
          </a:p>
        </p:txBody>
      </p:sp>
    </p:spTree>
    <p:extLst>
      <p:ext uri="{BB962C8B-B14F-4D97-AF65-F5344CB8AC3E}">
        <p14:creationId xmlns:p14="http://schemas.microsoft.com/office/powerpoint/2010/main" val="139190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5D8A7F-3BC9-4C51-BD6F-A1031F7E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42" y="1601858"/>
            <a:ext cx="7138596" cy="4510493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C73147A-22D0-446E-A4E6-870CE3FB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</p:spPr>
        <p:txBody>
          <a:bodyPr/>
          <a:lstStyle/>
          <a:p>
            <a:r>
              <a:rPr lang="de-DE"/>
              <a:t>Spielfeld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D3818-A061-417D-AA29-C949219D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FF8CB1-A472-480D-BCA1-90B3EE077451}" type="datetime1">
              <a:rPr lang="de-DE" smtClean="0"/>
              <a:pPr>
                <a:spcAft>
                  <a:spcPts val="600"/>
                </a:spcAft>
              </a:pPr>
              <a:t>23.06.2020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BC4FF5-8C5A-404D-8820-DC35C235F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3C520531-C0A8-430C-8E91-F5972DCE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</p:spPr>
        <p:txBody>
          <a:bodyPr/>
          <a:lstStyle/>
          <a:p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624CDE-6DD1-4377-B0BA-D4DC7F294110}"/>
              </a:ext>
            </a:extLst>
          </p:cNvPr>
          <p:cNvCxnSpPr>
            <a:cxnSpLocks/>
          </p:cNvCxnSpPr>
          <p:nvPr/>
        </p:nvCxnSpPr>
        <p:spPr>
          <a:xfrm>
            <a:off x="1912690" y="2780216"/>
            <a:ext cx="1456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6FE3E7B-6C93-47DD-B934-296A75327CCF}"/>
              </a:ext>
            </a:extLst>
          </p:cNvPr>
          <p:cNvCxnSpPr>
            <a:cxnSpLocks/>
          </p:cNvCxnSpPr>
          <p:nvPr/>
        </p:nvCxnSpPr>
        <p:spPr>
          <a:xfrm>
            <a:off x="8279934" y="1476462"/>
            <a:ext cx="0" cy="188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71F3DAD-E511-4868-90BE-98322A86D0B9}"/>
              </a:ext>
            </a:extLst>
          </p:cNvPr>
          <p:cNvCxnSpPr>
            <a:cxnSpLocks/>
          </p:cNvCxnSpPr>
          <p:nvPr/>
        </p:nvCxnSpPr>
        <p:spPr>
          <a:xfrm flipH="1">
            <a:off x="8405769" y="4060272"/>
            <a:ext cx="1686187" cy="54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DA1D962-AC4A-4F6C-9F2D-4418F9181D03}"/>
              </a:ext>
            </a:extLst>
          </p:cNvPr>
          <p:cNvCxnSpPr>
            <a:cxnSpLocks/>
          </p:cNvCxnSpPr>
          <p:nvPr/>
        </p:nvCxnSpPr>
        <p:spPr>
          <a:xfrm flipH="1">
            <a:off x="7684316" y="2908495"/>
            <a:ext cx="2770366" cy="4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9E6C792-E594-402B-9927-3C153E49BC81}"/>
              </a:ext>
            </a:extLst>
          </p:cNvPr>
          <p:cNvCxnSpPr>
            <a:cxnSpLocks/>
          </p:cNvCxnSpPr>
          <p:nvPr/>
        </p:nvCxnSpPr>
        <p:spPr>
          <a:xfrm>
            <a:off x="5117284" y="1156074"/>
            <a:ext cx="0" cy="2107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5DA5790-2FA6-4B49-9DCD-83CFDDC27A19}"/>
              </a:ext>
            </a:extLst>
          </p:cNvPr>
          <p:cNvCxnSpPr>
            <a:cxnSpLocks/>
          </p:cNvCxnSpPr>
          <p:nvPr/>
        </p:nvCxnSpPr>
        <p:spPr>
          <a:xfrm flipV="1">
            <a:off x="2055303" y="5368954"/>
            <a:ext cx="2885813" cy="23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89ED550A-7644-4E0A-8E42-AA3247E00334}"/>
              </a:ext>
            </a:extLst>
          </p:cNvPr>
          <p:cNvSpPr txBox="1"/>
          <p:nvPr/>
        </p:nvSpPr>
        <p:spPr>
          <a:xfrm>
            <a:off x="4215467" y="822607"/>
            <a:ext cx="18036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Eigenes Spielfeld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BAF0F94-5B2B-4521-9AD9-52955EB658D1}"/>
              </a:ext>
            </a:extLst>
          </p:cNvPr>
          <p:cNvSpPr txBox="1"/>
          <p:nvPr/>
        </p:nvSpPr>
        <p:spPr>
          <a:xfrm>
            <a:off x="7110372" y="1107130"/>
            <a:ext cx="23391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Gegnerisches Spielfeld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C92DCC4-1E56-4E94-846A-62AF9051660B}"/>
              </a:ext>
            </a:extLst>
          </p:cNvPr>
          <p:cNvSpPr txBox="1"/>
          <p:nvPr/>
        </p:nvSpPr>
        <p:spPr>
          <a:xfrm>
            <a:off x="1246437" y="2565417"/>
            <a:ext cx="7585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Schiff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65550DB-3BBA-4C75-95D4-104D5A794EDB}"/>
              </a:ext>
            </a:extLst>
          </p:cNvPr>
          <p:cNvSpPr txBox="1"/>
          <p:nvPr/>
        </p:nvSpPr>
        <p:spPr>
          <a:xfrm>
            <a:off x="973124" y="5416583"/>
            <a:ext cx="10821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Event Log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20789C0-2937-4E6D-8571-EE654B48BCCA}"/>
              </a:ext>
            </a:extLst>
          </p:cNvPr>
          <p:cNvSpPr txBox="1"/>
          <p:nvPr/>
        </p:nvSpPr>
        <p:spPr>
          <a:xfrm>
            <a:off x="10091956" y="3875606"/>
            <a:ext cx="10821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Daneben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40251CA-91D0-45CC-83ED-DBE32F637346}"/>
              </a:ext>
            </a:extLst>
          </p:cNvPr>
          <p:cNvSpPr txBox="1"/>
          <p:nvPr/>
        </p:nvSpPr>
        <p:spPr>
          <a:xfrm>
            <a:off x="10091956" y="2732733"/>
            <a:ext cx="10821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Treffer</a:t>
            </a:r>
          </a:p>
        </p:txBody>
      </p:sp>
    </p:spTree>
    <p:extLst>
      <p:ext uri="{BB962C8B-B14F-4D97-AF65-F5344CB8AC3E}">
        <p14:creationId xmlns:p14="http://schemas.microsoft.com/office/powerpoint/2010/main" val="39114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82989031572C4DAAACC018A1FEEC31" ma:contentTypeVersion="8" ma:contentTypeDescription="Ein neues Dokument erstellen." ma:contentTypeScope="" ma:versionID="76bbea9a7090c3a02737d97185c5a92e">
  <xsd:schema xmlns:xsd="http://www.w3.org/2001/XMLSchema" xmlns:xs="http://www.w3.org/2001/XMLSchema" xmlns:p="http://schemas.microsoft.com/office/2006/metadata/properties" xmlns:ns3="6fde6ac1-720d-480e-9ed5-ee4234c31999" xmlns:ns4="580ef3ca-f3c6-4e90-ba4e-7db45a64a0dd" targetNamespace="http://schemas.microsoft.com/office/2006/metadata/properties" ma:root="true" ma:fieldsID="41cdf908e3e8b15710cfc486d0ba502f" ns3:_="" ns4:_="">
    <xsd:import namespace="6fde6ac1-720d-480e-9ed5-ee4234c31999"/>
    <xsd:import namespace="580ef3ca-f3c6-4e90-ba4e-7db45a64a0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e6ac1-720d-480e-9ed5-ee4234c319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ef3ca-f3c6-4e90-ba4e-7db45a64a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941EA0-4DBF-46B6-B8B0-CE273FEBA8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45AA90-F635-4102-BA3B-E8293CB62957}">
  <ds:schemaRefs>
    <ds:schemaRef ds:uri="580ef3ca-f3c6-4e90-ba4e-7db45a64a0dd"/>
    <ds:schemaRef ds:uri="6fde6ac1-720d-480e-9ed5-ee4234c319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57B93B-E71B-415D-8A8D-441F2B3BDE52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6fde6ac1-720d-480e-9ed5-ee4234c31999"/>
    <ds:schemaRef ds:uri="http://purl.org/dc/elements/1.1/"/>
    <ds:schemaRef ds:uri="http://schemas.microsoft.com/office/infopath/2007/PartnerControls"/>
    <ds:schemaRef ds:uri="580ef3ca-f3c6-4e90-ba4e-7db45a64a0d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Source Sans Pro</vt:lpstr>
      <vt:lpstr>Office-Design</vt:lpstr>
      <vt:lpstr>Schiffe versenken</vt:lpstr>
      <vt:lpstr>Inhalt</vt:lpstr>
      <vt:lpstr>Spielablauf</vt:lpstr>
      <vt:lpstr>MainMenu</vt:lpstr>
      <vt:lpstr>LobbyWindow</vt:lpstr>
      <vt:lpstr>IP-Discover</vt:lpstr>
      <vt:lpstr>Spielfeld</vt:lpstr>
      <vt:lpstr>Spielfeld</vt:lpstr>
      <vt:lpstr>Spielfeld</vt:lpstr>
      <vt:lpstr>Gibt es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Schiffeversenken</dc:title>
  <dc:creator>Daniel</dc:creator>
  <cp:lastModifiedBy>Daniel Isaak / PBT3H16A</cp:lastModifiedBy>
  <cp:revision>1</cp:revision>
  <dcterms:created xsi:type="dcterms:W3CDTF">2020-06-17T08:45:37Z</dcterms:created>
  <dcterms:modified xsi:type="dcterms:W3CDTF">2020-06-23T09:22:35Z</dcterms:modified>
</cp:coreProperties>
</file>