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50" autoAdjust="0"/>
  </p:normalViewPr>
  <p:slideViewPr>
    <p:cSldViewPr snapToGrid="0" snapToObjects="1">
      <p:cViewPr varScale="1">
        <p:scale>
          <a:sx n="77" d="100"/>
          <a:sy n="77" d="100"/>
        </p:scale>
        <p:origin x="68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98B6C37-2B41-447B-8764-EF2F69375CF8}" type="datetime1">
              <a:rPr lang="de-DE" smtClean="0"/>
              <a:t>17.06.2020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0EFF8CB1-A472-480D-BCA1-90B3EE077451}" type="datetime1">
              <a:rPr lang="de-DE" smtClean="0"/>
              <a:t>17.06.2020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17.06.2020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4000" y="2020711"/>
            <a:ext cx="5130400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020711"/>
            <a:ext cx="4900309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17.06.2020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79E0-D755-4A20-B007-D384763E26EA}" type="datetime1">
              <a:rPr lang="de-DE" smtClean="0"/>
              <a:t>17.06.2020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C17-05ED-436E-B781-DC25AA7DE434}" type="datetime1">
              <a:rPr lang="de-DE" smtClean="0"/>
              <a:t>17.06.2020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699910"/>
            <a:ext cx="4011084" cy="7351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699911"/>
            <a:ext cx="6499578" cy="5426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580444"/>
            <a:ext cx="4011084" cy="4545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636A-6039-48C2-952F-36FEC0099677}" type="datetime1">
              <a:rPr lang="de-DE" smtClean="0"/>
              <a:t>17.06.2020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b="0" i="0" smtClean="0">
                <a:latin typeface="Source Sans Pro"/>
                <a:cs typeface="Source Sans Pro"/>
              </a:defRPr>
            </a:lvl1pPr>
          </a:lstStyle>
          <a:p>
            <a:fld id="{92E91965-D069-4BD7-BD9B-AD3146D99A70}" type="datetime1">
              <a:rPr lang="de-DE" smtClean="0"/>
              <a:t>17.06.2020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  <p:pic>
        <p:nvPicPr>
          <p:cNvPr id="9" name="Bild 6" descr="HSHL_Logo_horizontal_RGB_Sequenz_Animation.g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00" y="247172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Schiffeversenken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Projektpräsentation</a:t>
            </a:r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038FC8-964D-4DE3-8EA3-4D6FD235CB42}" type="datetime1">
              <a:rPr lang="de-DE" smtClean="0"/>
              <a:t>17.06.2020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2" id="{A5936AFC-2A73-4C63-ACEB-31CA9F1AFD4A}" vid="{9CE84677-2CE2-463B-8162-2687B016B66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HSHL_PowerPoint_Master_16zu9</Template>
  <TotalTime>5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Source Sans Pro</vt:lpstr>
      <vt:lpstr>Office-Design</vt:lpstr>
      <vt:lpstr>Schiffeversenken</vt:lpstr>
      <vt:lpstr>PowerPoint Presentation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Schiffeversenken</dc:title>
  <dc:creator>Daniel Isaak / PBT3H16A</dc:creator>
  <cp:lastModifiedBy>Daniel Isaak / PBT3H16A</cp:lastModifiedBy>
  <cp:revision>2</cp:revision>
  <dcterms:created xsi:type="dcterms:W3CDTF">2020-06-17T06:22:07Z</dcterms:created>
  <dcterms:modified xsi:type="dcterms:W3CDTF">2020-06-17T06:28:05Z</dcterms:modified>
</cp:coreProperties>
</file>