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8" r:id="rId5"/>
    <p:sldId id="263" r:id="rId6"/>
    <p:sldId id="259" r:id="rId7"/>
    <p:sldId id="260" r:id="rId8"/>
  </p:sldIdLst>
  <p:sldSz cx="12192000" cy="6858000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Oswald" panose="00000500000000000000" pitchFamily="2" charset="0"/>
      <p:regular r:id="rId11"/>
      <p:bold r:id="rId12"/>
    </p:embeddedFont>
    <p:embeddedFont>
      <p:font typeface="Play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SkQ8g1jJfe36m+ndau0wFps86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79101-A7C2-4771-A037-AB798A489F14}" v="252" dt="2025-07-16T15:58:05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Prashanth S" userId="b248d5ef2d16b657" providerId="LiveId" clId="{C2679101-A7C2-4771-A037-AB798A489F14}"/>
    <pc:docChg chg="undo redo custSel addSld delSld modSld sldOrd">
      <pc:chgData name="Sharan Prashanth S" userId="b248d5ef2d16b657" providerId="LiveId" clId="{C2679101-A7C2-4771-A037-AB798A489F14}" dt="2025-07-16T16:06:42.404" v="900" actId="1076"/>
      <pc:docMkLst>
        <pc:docMk/>
      </pc:docMkLst>
      <pc:sldChg chg="modSp mod">
        <pc:chgData name="Sharan Prashanth S" userId="b248d5ef2d16b657" providerId="LiveId" clId="{C2679101-A7C2-4771-A037-AB798A489F14}" dt="2025-07-16T15:52:20.086" v="770" actId="14100"/>
        <pc:sldMkLst>
          <pc:docMk/>
          <pc:sldMk cId="0" sldId="256"/>
        </pc:sldMkLst>
        <pc:spChg chg="mod">
          <ac:chgData name="Sharan Prashanth S" userId="b248d5ef2d16b657" providerId="LiveId" clId="{C2679101-A7C2-4771-A037-AB798A489F14}" dt="2025-07-16T15:52:20.086" v="770" actId="14100"/>
          <ac:spMkLst>
            <pc:docMk/>
            <pc:sldMk cId="0" sldId="256"/>
            <ac:spMk id="89" creationId="{00000000-0000-0000-0000-000000000000}"/>
          </ac:spMkLst>
        </pc:spChg>
        <pc:spChg chg="mod">
          <ac:chgData name="Sharan Prashanth S" userId="b248d5ef2d16b657" providerId="LiveId" clId="{C2679101-A7C2-4771-A037-AB798A489F14}" dt="2025-07-16T15:51:40.652" v="713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Sharan Prashanth S" userId="b248d5ef2d16b657" providerId="LiveId" clId="{C2679101-A7C2-4771-A037-AB798A489F14}" dt="2025-05-25T13:17:20.961" v="175" actId="20577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">
        <pc:chgData name="Sharan Prashanth S" userId="b248d5ef2d16b657" providerId="LiveId" clId="{C2679101-A7C2-4771-A037-AB798A489F14}" dt="2025-07-16T16:06:42.404" v="900" actId="1076"/>
        <pc:sldMkLst>
          <pc:docMk/>
          <pc:sldMk cId="0" sldId="258"/>
        </pc:sldMkLst>
        <pc:spChg chg="mod">
          <ac:chgData name="Sharan Prashanth S" userId="b248d5ef2d16b657" providerId="LiveId" clId="{C2679101-A7C2-4771-A037-AB798A489F14}" dt="2025-07-16T15:44:13.551" v="659" actId="20577"/>
          <ac:spMkLst>
            <pc:docMk/>
            <pc:sldMk cId="0" sldId="258"/>
            <ac:spMk id="4" creationId="{F7C58E9E-DE87-4B34-408A-F6959A1CB37C}"/>
          </ac:spMkLst>
        </pc:spChg>
        <pc:spChg chg="add mod">
          <ac:chgData name="Sharan Prashanth S" userId="b248d5ef2d16b657" providerId="LiveId" clId="{C2679101-A7C2-4771-A037-AB798A489F14}" dt="2025-07-16T15:56:47.996" v="783" actId="1076"/>
          <ac:spMkLst>
            <pc:docMk/>
            <pc:sldMk cId="0" sldId="258"/>
            <ac:spMk id="5" creationId="{C80C9536-2304-4F9A-A736-8BCB9F4A3EC2}"/>
          </ac:spMkLst>
        </pc:spChg>
        <pc:spChg chg="add del mod ord">
          <ac:chgData name="Sharan Prashanth S" userId="b248d5ef2d16b657" providerId="LiveId" clId="{C2679101-A7C2-4771-A037-AB798A489F14}" dt="2025-07-16T16:06:42.404" v="900" actId="1076"/>
          <ac:spMkLst>
            <pc:docMk/>
            <pc:sldMk cId="0" sldId="258"/>
            <ac:spMk id="7" creationId="{7C013551-4368-4324-9386-204F2B777C93}"/>
          </ac:spMkLst>
        </pc:spChg>
        <pc:spChg chg="add del mod">
          <ac:chgData name="Sharan Prashanth S" userId="b248d5ef2d16b657" providerId="LiveId" clId="{C2679101-A7C2-4771-A037-AB798A489F14}" dt="2025-07-16T16:05:15.634" v="868" actId="478"/>
          <ac:spMkLst>
            <pc:docMk/>
            <pc:sldMk cId="0" sldId="258"/>
            <ac:spMk id="12" creationId="{3D4BA798-F320-28CA-28BB-CE6D37B05AA4}"/>
          </ac:spMkLst>
        </pc:spChg>
        <pc:spChg chg="add mod">
          <ac:chgData name="Sharan Prashanth S" userId="b248d5ef2d16b657" providerId="LiveId" clId="{C2679101-A7C2-4771-A037-AB798A489F14}" dt="2025-07-16T16:06:42.404" v="900" actId="1076"/>
          <ac:spMkLst>
            <pc:docMk/>
            <pc:sldMk cId="0" sldId="258"/>
            <ac:spMk id="13" creationId="{21429494-E983-5509-8C0C-D573C084AA4D}"/>
          </ac:spMkLst>
        </pc:spChg>
        <pc:graphicFrameChg chg="add mod modGraphic">
          <ac:chgData name="Sharan Prashanth S" userId="b248d5ef2d16b657" providerId="LiveId" clId="{C2679101-A7C2-4771-A037-AB798A489F14}" dt="2025-07-16T15:56:47.996" v="783" actId="1076"/>
          <ac:graphicFrameMkLst>
            <pc:docMk/>
            <pc:sldMk cId="0" sldId="258"/>
            <ac:graphicFrameMk id="2" creationId="{066B2CF6-6FD8-7C6E-EDAE-540CB0597C9D}"/>
          </ac:graphicFrameMkLst>
        </pc:graphicFrameChg>
        <pc:picChg chg="add mod">
          <ac:chgData name="Sharan Prashanth S" userId="b248d5ef2d16b657" providerId="LiveId" clId="{C2679101-A7C2-4771-A037-AB798A489F14}" dt="2025-05-26T04:10:19.401" v="470" actId="14100"/>
          <ac:picMkLst>
            <pc:docMk/>
            <pc:sldMk cId="0" sldId="258"/>
            <ac:picMk id="6" creationId="{6D8A87CD-29CE-054F-9E9E-09D60D999DF7}"/>
          </ac:picMkLst>
        </pc:picChg>
        <pc:inkChg chg="add del">
          <ac:chgData name="Sharan Prashanth S" userId="b248d5ef2d16b657" providerId="LiveId" clId="{C2679101-A7C2-4771-A037-AB798A489F14}" dt="2025-07-16T15:59:29.994" v="853" actId="9405"/>
          <ac:inkMkLst>
            <pc:docMk/>
            <pc:sldMk cId="0" sldId="258"/>
            <ac:inkMk id="8" creationId="{DBD7988B-A882-A59D-290A-AF763AEA92C2}"/>
          </ac:inkMkLst>
        </pc:inkChg>
        <pc:inkChg chg="add del">
          <ac:chgData name="Sharan Prashanth S" userId="b248d5ef2d16b657" providerId="LiveId" clId="{C2679101-A7C2-4771-A037-AB798A489F14}" dt="2025-07-16T15:59:37.663" v="855" actId="9405"/>
          <ac:inkMkLst>
            <pc:docMk/>
            <pc:sldMk cId="0" sldId="258"/>
            <ac:inkMk id="9" creationId="{B52E5E7C-9FB1-6EC1-6336-63EA6EE96678}"/>
          </ac:inkMkLst>
        </pc:inkChg>
        <pc:inkChg chg="add del">
          <ac:chgData name="Sharan Prashanth S" userId="b248d5ef2d16b657" providerId="LiveId" clId="{C2679101-A7C2-4771-A037-AB798A489F14}" dt="2025-07-16T15:59:43.668" v="857" actId="9405"/>
          <ac:inkMkLst>
            <pc:docMk/>
            <pc:sldMk cId="0" sldId="258"/>
            <ac:inkMk id="10" creationId="{6667E9B7-A80A-7506-68D8-E63A6A86B780}"/>
          </ac:inkMkLst>
        </pc:inkChg>
        <pc:inkChg chg="add del">
          <ac:chgData name="Sharan Prashanth S" userId="b248d5ef2d16b657" providerId="LiveId" clId="{C2679101-A7C2-4771-A037-AB798A489F14}" dt="2025-07-16T15:59:56.185" v="859" actId="9405"/>
          <ac:inkMkLst>
            <pc:docMk/>
            <pc:sldMk cId="0" sldId="258"/>
            <ac:inkMk id="11" creationId="{FCCCB32E-DE39-BC1B-3A57-2AB4917C8A93}"/>
          </ac:inkMkLst>
        </pc:inkChg>
      </pc:sldChg>
      <pc:sldChg chg="addSp delSp modSp mod">
        <pc:chgData name="Sharan Prashanth S" userId="b248d5ef2d16b657" providerId="LiveId" clId="{C2679101-A7C2-4771-A037-AB798A489F14}" dt="2025-07-16T15:51:01.652" v="698" actId="255"/>
        <pc:sldMkLst>
          <pc:docMk/>
          <pc:sldMk cId="0" sldId="259"/>
        </pc:sldMkLst>
        <pc:graphicFrameChg chg="mod">
          <ac:chgData name="Sharan Prashanth S" userId="b248d5ef2d16b657" providerId="LiveId" clId="{C2679101-A7C2-4771-A037-AB798A489F14}" dt="2025-07-16T15:51:01.652" v="698" actId="255"/>
          <ac:graphicFrameMkLst>
            <pc:docMk/>
            <pc:sldMk cId="0" sldId="259"/>
            <ac:graphicFrameMk id="8" creationId="{00000000-0000-0000-0000-000000000000}"/>
          </ac:graphicFrameMkLst>
        </pc:graphicFrameChg>
        <pc:graphicFrameChg chg="mod">
          <ac:chgData name="Sharan Prashanth S" userId="b248d5ef2d16b657" providerId="LiveId" clId="{C2679101-A7C2-4771-A037-AB798A489F14}" dt="2025-07-16T15:50:15.767" v="690"/>
          <ac:graphicFrameMkLst>
            <pc:docMk/>
            <pc:sldMk cId="0" sldId="259"/>
            <ac:graphicFrameMk id="9" creationId="{00000000-0000-0000-0000-000000000000}"/>
          </ac:graphicFrameMkLst>
        </pc:graphicFrameChg>
      </pc:sldChg>
      <pc:sldChg chg="addSp delSp modSp mod ord">
        <pc:chgData name="Sharan Prashanth S" userId="b248d5ef2d16b657" providerId="LiveId" clId="{C2679101-A7C2-4771-A037-AB798A489F14}" dt="2025-07-16T15:52:58.687" v="772" actId="14100"/>
        <pc:sldMkLst>
          <pc:docMk/>
          <pc:sldMk cId="2915700601" sldId="261"/>
        </pc:sldMkLst>
        <pc:spChg chg="add mod">
          <ac:chgData name="Sharan Prashanth S" userId="b248d5ef2d16b657" providerId="LiveId" clId="{C2679101-A7C2-4771-A037-AB798A489F14}" dt="2025-07-16T15:52:58.687" v="772" actId="14100"/>
          <ac:spMkLst>
            <pc:docMk/>
            <pc:sldMk cId="2915700601" sldId="261"/>
            <ac:spMk id="4" creationId="{A0C61830-9F1F-9687-E3CE-1FAC202A0796}"/>
          </ac:spMkLst>
        </pc:spChg>
        <pc:spChg chg="mod">
          <ac:chgData name="Sharan Prashanth S" userId="b248d5ef2d16b657" providerId="LiveId" clId="{C2679101-A7C2-4771-A037-AB798A489F14}" dt="2025-07-16T15:43:05.530" v="623" actId="1076"/>
          <ac:spMkLst>
            <pc:docMk/>
            <pc:sldMk cId="2915700601" sldId="261"/>
            <ac:spMk id="11" creationId="{F7C58E9E-DE87-4B34-408A-F6959A1CB37C}"/>
          </ac:spMkLst>
        </pc:spChg>
        <pc:spChg chg="mod">
          <ac:chgData name="Sharan Prashanth S" userId="b248d5ef2d16b657" providerId="LiveId" clId="{C2679101-A7C2-4771-A037-AB798A489F14}" dt="2025-07-16T15:42:28.536" v="621" actId="1076"/>
          <ac:spMkLst>
            <pc:docMk/>
            <pc:sldMk cId="2915700601" sldId="261"/>
            <ac:spMk id="102" creationId="{00000000-0000-0000-0000-000000000000}"/>
          </ac:spMkLst>
        </pc:spChg>
        <pc:graphicFrameChg chg="del mod">
          <ac:chgData name="Sharan Prashanth S" userId="b248d5ef2d16b657" providerId="LiveId" clId="{C2679101-A7C2-4771-A037-AB798A489F14}" dt="2025-07-16T15:41:19.758" v="590" actId="478"/>
          <ac:graphicFrameMkLst>
            <pc:docMk/>
            <pc:sldMk cId="2915700601" sldId="261"/>
            <ac:graphicFrameMk id="5" creationId="{00000000-0000-0000-0000-000000000000}"/>
          </ac:graphicFrameMkLst>
        </pc:graphicFrameChg>
        <pc:graphicFrameChg chg="mod">
          <ac:chgData name="Sharan Prashanth S" userId="b248d5ef2d16b657" providerId="LiveId" clId="{C2679101-A7C2-4771-A037-AB798A489F14}" dt="2025-07-16T13:22:31.711" v="587"/>
          <ac:graphicFrameMkLst>
            <pc:docMk/>
            <pc:sldMk cId="2915700601" sldId="261"/>
            <ac:graphicFrameMk id="7" creationId="{00000000-0000-0000-0000-000000000000}"/>
          </ac:graphicFrameMkLst>
        </pc:graphicFrameChg>
      </pc:sldChg>
      <pc:sldChg chg="modSp mod">
        <pc:chgData name="Sharan Prashanth S" userId="b248d5ef2d16b657" providerId="LiveId" clId="{C2679101-A7C2-4771-A037-AB798A489F14}" dt="2025-05-26T04:22:28.955" v="506" actId="1076"/>
        <pc:sldMkLst>
          <pc:docMk/>
          <pc:sldMk cId="933692934" sldId="262"/>
        </pc:sldMkLst>
        <pc:spChg chg="mod">
          <ac:chgData name="Sharan Prashanth S" userId="b248d5ef2d16b657" providerId="LiveId" clId="{C2679101-A7C2-4771-A037-AB798A489F14}" dt="2025-05-25T13:17:56.609" v="177" actId="5793"/>
          <ac:spMkLst>
            <pc:docMk/>
            <pc:sldMk cId="933692934" sldId="262"/>
            <ac:spMk id="4" creationId="{6EEE2FFB-4266-3D92-6595-A345DD9420A0}"/>
          </ac:spMkLst>
        </pc:spChg>
        <pc:spChg chg="mod">
          <ac:chgData name="Sharan Prashanth S" userId="b248d5ef2d16b657" providerId="LiveId" clId="{C2679101-A7C2-4771-A037-AB798A489F14}" dt="2025-05-26T04:22:28.955" v="506" actId="1076"/>
          <ac:spMkLst>
            <pc:docMk/>
            <pc:sldMk cId="933692934" sldId="262"/>
            <ac:spMk id="5" creationId="{583ADF83-6FCC-BB4E-EA4F-D6C3B4A1606A}"/>
          </ac:spMkLst>
        </pc:spChg>
      </pc:sldChg>
      <pc:sldChg chg="addSp delSp modSp new mod">
        <pc:chgData name="Sharan Prashanth S" userId="b248d5ef2d16b657" providerId="LiveId" clId="{C2679101-A7C2-4771-A037-AB798A489F14}" dt="2025-07-16T15:54:57.638" v="782" actId="207"/>
        <pc:sldMkLst>
          <pc:docMk/>
          <pc:sldMk cId="775416353" sldId="263"/>
        </pc:sldMkLst>
        <pc:spChg chg="add mod">
          <ac:chgData name="Sharan Prashanth S" userId="b248d5ef2d16b657" providerId="LiveId" clId="{C2679101-A7C2-4771-A037-AB798A489F14}" dt="2025-05-26T03:47:51.276" v="393" actId="1076"/>
          <ac:spMkLst>
            <pc:docMk/>
            <pc:sldMk cId="775416353" sldId="263"/>
            <ac:spMk id="10" creationId="{3D7D1446-0E0C-E7FD-3281-D056E03D162B}"/>
          </ac:spMkLst>
        </pc:spChg>
        <pc:spChg chg="add mod">
          <ac:chgData name="Sharan Prashanth S" userId="b248d5ef2d16b657" providerId="LiveId" clId="{C2679101-A7C2-4771-A037-AB798A489F14}" dt="2025-07-16T13:13:57.153" v="573" actId="1076"/>
          <ac:spMkLst>
            <pc:docMk/>
            <pc:sldMk cId="775416353" sldId="263"/>
            <ac:spMk id="11" creationId="{6C57E69F-709E-FC74-7B93-26947A4E8354}"/>
          </ac:spMkLst>
        </pc:spChg>
        <pc:spChg chg="add mod">
          <ac:chgData name="Sharan Prashanth S" userId="b248d5ef2d16b657" providerId="LiveId" clId="{C2679101-A7C2-4771-A037-AB798A489F14}" dt="2025-05-26T03:52:35.165" v="422" actId="1076"/>
          <ac:spMkLst>
            <pc:docMk/>
            <pc:sldMk cId="775416353" sldId="263"/>
            <ac:spMk id="13" creationId="{AE31C951-6757-0D34-78E5-9D38700F0E89}"/>
          </ac:spMkLst>
        </pc:spChg>
        <pc:graphicFrameChg chg="add mod modGraphic">
          <ac:chgData name="Sharan Prashanth S" userId="b248d5ef2d16b657" providerId="LiveId" clId="{C2679101-A7C2-4771-A037-AB798A489F14}" dt="2025-05-26T03:59:49.054" v="464" actId="20577"/>
          <ac:graphicFrameMkLst>
            <pc:docMk/>
            <pc:sldMk cId="775416353" sldId="263"/>
            <ac:graphicFrameMk id="8" creationId="{24D524F1-3F62-36FC-10F4-784D94ECFD1D}"/>
          </ac:graphicFrameMkLst>
        </pc:graphicFrameChg>
        <pc:graphicFrameChg chg="add mod modGraphic">
          <ac:chgData name="Sharan Prashanth S" userId="b248d5ef2d16b657" providerId="LiveId" clId="{C2679101-A7C2-4771-A037-AB798A489F14}" dt="2025-07-16T15:54:57.638" v="782" actId="207"/>
          <ac:graphicFrameMkLst>
            <pc:docMk/>
            <pc:sldMk cId="775416353" sldId="263"/>
            <ac:graphicFrameMk id="23" creationId="{C9406CD1-110E-7562-67EF-6A7B50C56A7D}"/>
          </ac:graphicFrameMkLst>
        </pc:graphicFrameChg>
      </pc:sldChg>
      <pc:sldChg chg="delSp modSp new del mod">
        <pc:chgData name="Sharan Prashanth S" userId="b248d5ef2d16b657" providerId="LiveId" clId="{C2679101-A7C2-4771-A037-AB798A489F14}" dt="2025-04-02T15:27:31.782" v="110" actId="47"/>
        <pc:sldMkLst>
          <pc:docMk/>
          <pc:sldMk cId="1066967845" sldId="263"/>
        </pc:sldMkLst>
      </pc:sldChg>
      <pc:sldChg chg="addSp delSp modSp new del mod">
        <pc:chgData name="Sharan Prashanth S" userId="b248d5ef2d16b657" providerId="LiveId" clId="{C2679101-A7C2-4771-A037-AB798A489F14}" dt="2025-07-16T15:45:09.424" v="666" actId="47"/>
        <pc:sldMkLst>
          <pc:docMk/>
          <pc:sldMk cId="1174382516" sldId="264"/>
        </pc:sldMkLst>
        <pc:spChg chg="del">
          <ac:chgData name="Sharan Prashanth S" userId="b248d5ef2d16b657" providerId="LiveId" clId="{C2679101-A7C2-4771-A037-AB798A489F14}" dt="2025-07-16T15:43:44.179" v="626" actId="478"/>
          <ac:spMkLst>
            <pc:docMk/>
            <pc:sldMk cId="1174382516" sldId="264"/>
            <ac:spMk id="2" creationId="{B7D8DEA4-ED10-50B5-57D1-9CB03F8A9E8D}"/>
          </ac:spMkLst>
        </pc:spChg>
        <pc:spChg chg="del">
          <ac:chgData name="Sharan Prashanth S" userId="b248d5ef2d16b657" providerId="LiveId" clId="{C2679101-A7C2-4771-A037-AB798A489F14}" dt="2025-07-16T15:43:42.351" v="625" actId="478"/>
          <ac:spMkLst>
            <pc:docMk/>
            <pc:sldMk cId="1174382516" sldId="264"/>
            <ac:spMk id="3" creationId="{7FEFF0AC-3653-1E2F-A624-9638D5DCDEC3}"/>
          </ac:spMkLst>
        </pc:spChg>
        <pc:spChg chg="add mod">
          <ac:chgData name="Sharan Prashanth S" userId="b248d5ef2d16b657" providerId="LiveId" clId="{C2679101-A7C2-4771-A037-AB798A489F14}" dt="2025-07-16T15:44:33.358" v="662" actId="20577"/>
          <ac:spMkLst>
            <pc:docMk/>
            <pc:sldMk cId="1174382516" sldId="264"/>
            <ac:spMk id="4" creationId="{5E89B80C-85CF-469D-6326-FC8E70A253EB}"/>
          </ac:spMkLst>
        </pc:spChg>
        <pc:spChg chg="add mod">
          <ac:chgData name="Sharan Prashanth S" userId="b248d5ef2d16b657" providerId="LiveId" clId="{C2679101-A7C2-4771-A037-AB798A489F14}" dt="2025-07-16T15:44:47.356" v="665" actId="1076"/>
          <ac:spMkLst>
            <pc:docMk/>
            <pc:sldMk cId="1174382516" sldId="264"/>
            <ac:spMk id="5" creationId="{E4F74C32-9B27-36F2-22D5-9A00DF9849B5}"/>
          </ac:spMkLst>
        </pc:spChg>
      </pc:sldChg>
      <pc:sldChg chg="delSp new del mod">
        <pc:chgData name="Sharan Prashanth S" userId="b248d5ef2d16b657" providerId="LiveId" clId="{C2679101-A7C2-4771-A037-AB798A489F14}" dt="2025-05-26T03:39:24.543" v="278" actId="2696"/>
        <pc:sldMkLst>
          <pc:docMk/>
          <pc:sldMk cId="419624047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FF4E5-7DEB-4898-ABB1-473DC691CC73}" type="doc">
      <dgm:prSet loTypeId="urn:microsoft.com/office/officeart/2005/8/layout/process2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4F48C005-AC5F-438C-8330-AC45EBC06963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>
            <a:buNone/>
          </a:pPr>
          <a:r>
            <a:rPr lang="en-US" dirty="0"/>
            <a:t>Incorporates AI monitoring to detect false claims, illegal dumping, and unethical practices.</a:t>
          </a:r>
          <a:endParaRPr lang="en-IN" b="0" dirty="0"/>
        </a:p>
      </dgm:t>
    </dgm:pt>
    <dgm:pt modelId="{245C355E-1CF1-4A46-93D0-711744FC716D}" type="parTrans" cxnId="{AE403DFE-5C69-4E43-8860-3829B899A9D0}">
      <dgm:prSet/>
      <dgm:spPr/>
      <dgm:t>
        <a:bodyPr/>
        <a:lstStyle/>
        <a:p>
          <a:endParaRPr lang="en-IN"/>
        </a:p>
      </dgm:t>
    </dgm:pt>
    <dgm:pt modelId="{F7012309-DA39-41E7-927B-CA85332BB7DD}" type="sibTrans" cxnId="{AE403DFE-5C69-4E43-8860-3829B899A9D0}">
      <dgm:prSet/>
      <dgm:spPr/>
      <dgm:t>
        <a:bodyPr/>
        <a:lstStyle/>
        <a:p>
          <a:endParaRPr lang="en-IN"/>
        </a:p>
      </dgm:t>
    </dgm:pt>
    <dgm:pt modelId="{14B5FAFD-25BF-4A5E-9779-E4F66545D449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b="0" dirty="0"/>
            <a:t>NLP Chatbot for Guidance</a:t>
          </a:r>
          <a:r>
            <a:rPr lang="en-US" dirty="0"/>
            <a:t> Personalized recycler recommendations. System adapts through continuous learning.</a:t>
          </a:r>
          <a:endParaRPr lang="en-IN" b="0" dirty="0"/>
        </a:p>
      </dgm:t>
    </dgm:pt>
    <dgm:pt modelId="{F2A38E60-89A6-4C4E-84D3-A4A4D42A53F4}" type="parTrans" cxnId="{D2A0ED23-FD43-48B6-A0FA-26628AB57F1F}">
      <dgm:prSet/>
      <dgm:spPr/>
      <dgm:t>
        <a:bodyPr/>
        <a:lstStyle/>
        <a:p>
          <a:endParaRPr lang="en-IN"/>
        </a:p>
      </dgm:t>
    </dgm:pt>
    <dgm:pt modelId="{A611B531-F50B-4953-8485-60DE0BCFB989}" type="sibTrans" cxnId="{D2A0ED23-FD43-48B6-A0FA-26628AB57F1F}">
      <dgm:prSet/>
      <dgm:spPr/>
      <dgm:t>
        <a:bodyPr/>
        <a:lstStyle/>
        <a:p>
          <a:endParaRPr lang="en-IN"/>
        </a:p>
      </dgm:t>
    </dgm:pt>
    <dgm:pt modelId="{FDB7CB90-D3E3-40B6-9797-71C869857E4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Transparent system where businesses &amp; consumers can verify recycler credentials.</a:t>
          </a:r>
        </a:p>
      </dgm:t>
    </dgm:pt>
    <dgm:pt modelId="{5CA7184A-A3E9-480F-A803-A9F6E098631B}" type="parTrans" cxnId="{4E5CE382-EFEF-4519-974F-89DD33040C8F}">
      <dgm:prSet/>
      <dgm:spPr/>
      <dgm:t>
        <a:bodyPr/>
        <a:lstStyle/>
        <a:p>
          <a:endParaRPr lang="en-IN"/>
        </a:p>
      </dgm:t>
    </dgm:pt>
    <dgm:pt modelId="{2C2FFFD6-E83E-46DB-8B93-71C48E825A00}" type="sibTrans" cxnId="{4E5CE382-EFEF-4519-974F-89DD33040C8F}">
      <dgm:prSet/>
      <dgm:spPr/>
      <dgm:t>
        <a:bodyPr/>
        <a:lstStyle/>
        <a:p>
          <a:endParaRPr lang="en-IN"/>
        </a:p>
      </dgm:t>
    </dgm:pt>
    <dgm:pt modelId="{863D074B-0ABD-4484-B184-D7E22A252B78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b="0" dirty="0"/>
            <a:t>First platform </a:t>
          </a:r>
          <a:r>
            <a:rPr lang="en-US" dirty="0"/>
            <a:t>unifying regional standards into one certification </a:t>
          </a:r>
          <a:r>
            <a:rPr lang="en-US" dirty="0" err="1"/>
            <a:t>system.based</a:t>
          </a:r>
          <a:r>
            <a:rPr lang="en-US" dirty="0"/>
            <a:t> on BIS 17862:2022 (Bureau of Indian Standards) and ISO(Internation Organization for Standardization) 14001:2015</a:t>
          </a:r>
          <a:endParaRPr lang="en-IN" dirty="0"/>
        </a:p>
      </dgm:t>
    </dgm:pt>
    <dgm:pt modelId="{F49E3A6B-ABD5-4F5E-8BC6-D664D653C95C}" type="parTrans" cxnId="{35F5B07C-7E6E-4679-AE93-E8D9EBDDAC54}">
      <dgm:prSet/>
      <dgm:spPr/>
      <dgm:t>
        <a:bodyPr/>
        <a:lstStyle/>
        <a:p>
          <a:endParaRPr lang="en-IN"/>
        </a:p>
      </dgm:t>
    </dgm:pt>
    <dgm:pt modelId="{7E676F9A-6929-4E22-9214-6AE02BBC0018}" type="sibTrans" cxnId="{35F5B07C-7E6E-4679-AE93-E8D9EBDDAC54}">
      <dgm:prSet/>
      <dgm:spPr/>
      <dgm:t>
        <a:bodyPr/>
        <a:lstStyle/>
        <a:p>
          <a:endParaRPr lang="en-IN"/>
        </a:p>
      </dgm:t>
    </dgm:pt>
    <dgm:pt modelId="{C2EB8EBC-6FD5-4AA8-9EF9-86F8B6348889}" type="pres">
      <dgm:prSet presAssocID="{96AFF4E5-7DEB-4898-ABB1-473DC691CC73}" presName="linearFlow" presStyleCnt="0">
        <dgm:presLayoutVars>
          <dgm:resizeHandles val="exact"/>
        </dgm:presLayoutVars>
      </dgm:prSet>
      <dgm:spPr/>
    </dgm:pt>
    <dgm:pt modelId="{75A3C2D4-5348-42DA-BEEE-6F880F5E7F42}" type="pres">
      <dgm:prSet presAssocID="{863D074B-0ABD-4484-B184-D7E22A252B78}" presName="node" presStyleLbl="node1" presStyleIdx="0" presStyleCnt="4">
        <dgm:presLayoutVars>
          <dgm:bulletEnabled val="1"/>
        </dgm:presLayoutVars>
      </dgm:prSet>
      <dgm:spPr/>
    </dgm:pt>
    <dgm:pt modelId="{EABE825B-C449-4410-B352-F1891D9F0EF3}" type="pres">
      <dgm:prSet presAssocID="{7E676F9A-6929-4E22-9214-6AE02BBC0018}" presName="sibTrans" presStyleLbl="sibTrans2D1" presStyleIdx="0" presStyleCnt="3"/>
      <dgm:spPr/>
    </dgm:pt>
    <dgm:pt modelId="{5A0C7F2C-275B-4128-A6F9-9CD3BFC5D06E}" type="pres">
      <dgm:prSet presAssocID="{7E676F9A-6929-4E22-9214-6AE02BBC0018}" presName="connectorText" presStyleLbl="sibTrans2D1" presStyleIdx="0" presStyleCnt="3"/>
      <dgm:spPr/>
    </dgm:pt>
    <dgm:pt modelId="{B9E8901C-2F58-485F-9EF6-39CFD9C61327}" type="pres">
      <dgm:prSet presAssocID="{4F48C005-AC5F-438C-8330-AC45EBC06963}" presName="node" presStyleLbl="node1" presStyleIdx="1" presStyleCnt="4" custLinFactNeighborY="7061">
        <dgm:presLayoutVars>
          <dgm:bulletEnabled val="1"/>
        </dgm:presLayoutVars>
      </dgm:prSet>
      <dgm:spPr/>
    </dgm:pt>
    <dgm:pt modelId="{269FAF86-7196-4E5A-913B-7EEE6B2FB39D}" type="pres">
      <dgm:prSet presAssocID="{F7012309-DA39-41E7-927B-CA85332BB7DD}" presName="sibTrans" presStyleLbl="sibTrans2D1" presStyleIdx="1" presStyleCnt="3"/>
      <dgm:spPr/>
    </dgm:pt>
    <dgm:pt modelId="{820F164F-D9C9-4396-9F67-BF1FBAABD5F5}" type="pres">
      <dgm:prSet presAssocID="{F7012309-DA39-41E7-927B-CA85332BB7DD}" presName="connectorText" presStyleLbl="sibTrans2D1" presStyleIdx="1" presStyleCnt="3"/>
      <dgm:spPr/>
    </dgm:pt>
    <dgm:pt modelId="{3A125852-4D51-449F-8A0F-13FEB4419C3C}" type="pres">
      <dgm:prSet presAssocID="{14B5FAFD-25BF-4A5E-9779-E4F66545D449}" presName="node" presStyleLbl="node1" presStyleIdx="2" presStyleCnt="4" custLinFactNeighborX="1526" custLinFactNeighborY="7164">
        <dgm:presLayoutVars>
          <dgm:bulletEnabled val="1"/>
        </dgm:presLayoutVars>
      </dgm:prSet>
      <dgm:spPr/>
    </dgm:pt>
    <dgm:pt modelId="{877744A4-7C2B-433D-BDB8-C4ECBCAD447E}" type="pres">
      <dgm:prSet presAssocID="{A611B531-F50B-4953-8485-60DE0BCFB989}" presName="sibTrans" presStyleLbl="sibTrans2D1" presStyleIdx="2" presStyleCnt="3"/>
      <dgm:spPr/>
    </dgm:pt>
    <dgm:pt modelId="{D91B1466-229E-484B-8958-0CDF0B7A1D91}" type="pres">
      <dgm:prSet presAssocID="{A611B531-F50B-4953-8485-60DE0BCFB989}" presName="connectorText" presStyleLbl="sibTrans2D1" presStyleIdx="2" presStyleCnt="3"/>
      <dgm:spPr/>
    </dgm:pt>
    <dgm:pt modelId="{C6711684-8ABD-46E7-B97B-74308828430D}" type="pres">
      <dgm:prSet presAssocID="{FDB7CB90-D3E3-40B6-9797-71C869857E4C}" presName="node" presStyleLbl="node1" presStyleIdx="3" presStyleCnt="4">
        <dgm:presLayoutVars>
          <dgm:bulletEnabled val="1"/>
        </dgm:presLayoutVars>
      </dgm:prSet>
      <dgm:spPr/>
    </dgm:pt>
  </dgm:ptLst>
  <dgm:cxnLst>
    <dgm:cxn modelId="{D2A0ED23-FD43-48B6-A0FA-26628AB57F1F}" srcId="{96AFF4E5-7DEB-4898-ABB1-473DC691CC73}" destId="{14B5FAFD-25BF-4A5E-9779-E4F66545D449}" srcOrd="2" destOrd="0" parTransId="{F2A38E60-89A6-4C4E-84D3-A4A4D42A53F4}" sibTransId="{A611B531-F50B-4953-8485-60DE0BCFB989}"/>
    <dgm:cxn modelId="{D3F09925-A105-4A9E-B3A0-C523BBFDC1C2}" type="presOf" srcId="{A611B531-F50B-4953-8485-60DE0BCFB989}" destId="{877744A4-7C2B-433D-BDB8-C4ECBCAD447E}" srcOrd="0" destOrd="0" presId="urn:microsoft.com/office/officeart/2005/8/layout/process2"/>
    <dgm:cxn modelId="{7D3A6434-2354-4421-BD10-437731DC82ED}" type="presOf" srcId="{A611B531-F50B-4953-8485-60DE0BCFB989}" destId="{D91B1466-229E-484B-8958-0CDF0B7A1D91}" srcOrd="1" destOrd="0" presId="urn:microsoft.com/office/officeart/2005/8/layout/process2"/>
    <dgm:cxn modelId="{139DE137-2587-47DA-823E-753DDE486CC9}" type="presOf" srcId="{FDB7CB90-D3E3-40B6-9797-71C869857E4C}" destId="{C6711684-8ABD-46E7-B97B-74308828430D}" srcOrd="0" destOrd="0" presId="urn:microsoft.com/office/officeart/2005/8/layout/process2"/>
    <dgm:cxn modelId="{5A135B39-2204-450D-866D-1087088BFCD9}" type="presOf" srcId="{F7012309-DA39-41E7-927B-CA85332BB7DD}" destId="{269FAF86-7196-4E5A-913B-7EEE6B2FB39D}" srcOrd="0" destOrd="0" presId="urn:microsoft.com/office/officeart/2005/8/layout/process2"/>
    <dgm:cxn modelId="{11420C3A-79FB-49B9-A0C6-2A763318A79D}" type="presOf" srcId="{863D074B-0ABD-4484-B184-D7E22A252B78}" destId="{75A3C2D4-5348-42DA-BEEE-6F880F5E7F42}" srcOrd="0" destOrd="0" presId="urn:microsoft.com/office/officeart/2005/8/layout/process2"/>
    <dgm:cxn modelId="{E8AA2971-EC22-463D-9A0F-DB8C1A1ECD9C}" type="presOf" srcId="{7E676F9A-6929-4E22-9214-6AE02BBC0018}" destId="{EABE825B-C449-4410-B352-F1891D9F0EF3}" srcOrd="0" destOrd="0" presId="urn:microsoft.com/office/officeart/2005/8/layout/process2"/>
    <dgm:cxn modelId="{1F18677A-69C1-4418-813A-FE12F4D8BE3E}" type="presOf" srcId="{7E676F9A-6929-4E22-9214-6AE02BBC0018}" destId="{5A0C7F2C-275B-4128-A6F9-9CD3BFC5D06E}" srcOrd="1" destOrd="0" presId="urn:microsoft.com/office/officeart/2005/8/layout/process2"/>
    <dgm:cxn modelId="{35F5B07C-7E6E-4679-AE93-E8D9EBDDAC54}" srcId="{96AFF4E5-7DEB-4898-ABB1-473DC691CC73}" destId="{863D074B-0ABD-4484-B184-D7E22A252B78}" srcOrd="0" destOrd="0" parTransId="{F49E3A6B-ABD5-4F5E-8BC6-D664D653C95C}" sibTransId="{7E676F9A-6929-4E22-9214-6AE02BBC0018}"/>
    <dgm:cxn modelId="{4E5CE382-EFEF-4519-974F-89DD33040C8F}" srcId="{96AFF4E5-7DEB-4898-ABB1-473DC691CC73}" destId="{FDB7CB90-D3E3-40B6-9797-71C869857E4C}" srcOrd="3" destOrd="0" parTransId="{5CA7184A-A3E9-480F-A803-A9F6E098631B}" sibTransId="{2C2FFFD6-E83E-46DB-8B93-71C48E825A00}"/>
    <dgm:cxn modelId="{27DE338F-0ABE-46A8-B5E2-EF81109EF616}" type="presOf" srcId="{96AFF4E5-7DEB-4898-ABB1-473DC691CC73}" destId="{C2EB8EBC-6FD5-4AA8-9EF9-86F8B6348889}" srcOrd="0" destOrd="0" presId="urn:microsoft.com/office/officeart/2005/8/layout/process2"/>
    <dgm:cxn modelId="{CC046197-B273-42AF-B52C-3D73A529FFB9}" type="presOf" srcId="{14B5FAFD-25BF-4A5E-9779-E4F66545D449}" destId="{3A125852-4D51-449F-8A0F-13FEB4419C3C}" srcOrd="0" destOrd="0" presId="urn:microsoft.com/office/officeart/2005/8/layout/process2"/>
    <dgm:cxn modelId="{A26945B1-FC9F-49A5-8803-24427E2BDFE7}" type="presOf" srcId="{F7012309-DA39-41E7-927B-CA85332BB7DD}" destId="{820F164F-D9C9-4396-9F67-BF1FBAABD5F5}" srcOrd="1" destOrd="0" presId="urn:microsoft.com/office/officeart/2005/8/layout/process2"/>
    <dgm:cxn modelId="{218F01DC-FCEB-4616-9E8B-095B2C9F20B9}" type="presOf" srcId="{4F48C005-AC5F-438C-8330-AC45EBC06963}" destId="{B9E8901C-2F58-485F-9EF6-39CFD9C61327}" srcOrd="0" destOrd="0" presId="urn:microsoft.com/office/officeart/2005/8/layout/process2"/>
    <dgm:cxn modelId="{AE403DFE-5C69-4E43-8860-3829B899A9D0}" srcId="{96AFF4E5-7DEB-4898-ABB1-473DC691CC73}" destId="{4F48C005-AC5F-438C-8330-AC45EBC06963}" srcOrd="1" destOrd="0" parTransId="{245C355E-1CF1-4A46-93D0-711744FC716D}" sibTransId="{F7012309-DA39-41E7-927B-CA85332BB7DD}"/>
    <dgm:cxn modelId="{B077DC4F-D8AA-4006-809A-201F8A8EBA4C}" type="presParOf" srcId="{C2EB8EBC-6FD5-4AA8-9EF9-86F8B6348889}" destId="{75A3C2D4-5348-42DA-BEEE-6F880F5E7F42}" srcOrd="0" destOrd="0" presId="urn:microsoft.com/office/officeart/2005/8/layout/process2"/>
    <dgm:cxn modelId="{37B9F3FE-32A5-40B4-A790-61E76B3E4EC7}" type="presParOf" srcId="{C2EB8EBC-6FD5-4AA8-9EF9-86F8B6348889}" destId="{EABE825B-C449-4410-B352-F1891D9F0EF3}" srcOrd="1" destOrd="0" presId="urn:microsoft.com/office/officeart/2005/8/layout/process2"/>
    <dgm:cxn modelId="{E79023EA-A23A-402D-94E9-7C8531F812BE}" type="presParOf" srcId="{EABE825B-C449-4410-B352-F1891D9F0EF3}" destId="{5A0C7F2C-275B-4128-A6F9-9CD3BFC5D06E}" srcOrd="0" destOrd="0" presId="urn:microsoft.com/office/officeart/2005/8/layout/process2"/>
    <dgm:cxn modelId="{D3AF25A7-20F9-4575-8B15-5213CF3B6DDD}" type="presParOf" srcId="{C2EB8EBC-6FD5-4AA8-9EF9-86F8B6348889}" destId="{B9E8901C-2F58-485F-9EF6-39CFD9C61327}" srcOrd="2" destOrd="0" presId="urn:microsoft.com/office/officeart/2005/8/layout/process2"/>
    <dgm:cxn modelId="{946E3D78-AAB6-445A-9E39-EA9AF7B21D8F}" type="presParOf" srcId="{C2EB8EBC-6FD5-4AA8-9EF9-86F8B6348889}" destId="{269FAF86-7196-4E5A-913B-7EEE6B2FB39D}" srcOrd="3" destOrd="0" presId="urn:microsoft.com/office/officeart/2005/8/layout/process2"/>
    <dgm:cxn modelId="{5A144685-B7C9-4C5E-BAF3-D1747800F7BC}" type="presParOf" srcId="{269FAF86-7196-4E5A-913B-7EEE6B2FB39D}" destId="{820F164F-D9C9-4396-9F67-BF1FBAABD5F5}" srcOrd="0" destOrd="0" presId="urn:microsoft.com/office/officeart/2005/8/layout/process2"/>
    <dgm:cxn modelId="{575A12AB-53F2-428F-9B1A-A889AD7D7C5F}" type="presParOf" srcId="{C2EB8EBC-6FD5-4AA8-9EF9-86F8B6348889}" destId="{3A125852-4D51-449F-8A0F-13FEB4419C3C}" srcOrd="4" destOrd="0" presId="urn:microsoft.com/office/officeart/2005/8/layout/process2"/>
    <dgm:cxn modelId="{46C67E2E-B4C5-47D6-A7AD-4DABA73A2F6A}" type="presParOf" srcId="{C2EB8EBC-6FD5-4AA8-9EF9-86F8B6348889}" destId="{877744A4-7C2B-433D-BDB8-C4ECBCAD447E}" srcOrd="5" destOrd="0" presId="urn:microsoft.com/office/officeart/2005/8/layout/process2"/>
    <dgm:cxn modelId="{162AC4A0-42E7-4963-BA3B-269D62F78BC2}" type="presParOf" srcId="{877744A4-7C2B-433D-BDB8-C4ECBCAD447E}" destId="{D91B1466-229E-484B-8958-0CDF0B7A1D91}" srcOrd="0" destOrd="0" presId="urn:microsoft.com/office/officeart/2005/8/layout/process2"/>
    <dgm:cxn modelId="{6E6D21B7-E296-40A3-8720-E3B2B08079CD}" type="presParOf" srcId="{C2EB8EBC-6FD5-4AA8-9EF9-86F8B6348889}" destId="{C6711684-8ABD-46E7-B97B-74308828430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9447C-6F01-46C5-8851-1DE3DA44CF9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DCFBE9-256C-4226-8739-AEA0D7AF7260}">
      <dgm:prSet/>
      <dgm:spPr>
        <a:solidFill>
          <a:schemeClr val="bg1">
            <a:lumMod val="95000"/>
          </a:schemeClr>
        </a:solidFill>
        <a:ln>
          <a:solidFill>
            <a:srgbClr val="000080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Platforms like EcoATM, and Earth911 focus on collection and recycling logistics.</a:t>
          </a:r>
          <a:endParaRPr lang="en-IN" dirty="0">
            <a:solidFill>
              <a:schemeClr val="tx1"/>
            </a:solidFill>
          </a:endParaRPr>
        </a:p>
      </dgm:t>
    </dgm:pt>
    <dgm:pt modelId="{F61E60DA-D8B6-4984-9720-87E5DE8AA142}" type="parTrans" cxnId="{5E3FEA87-CE4B-4720-843D-FED7BB7B6168}">
      <dgm:prSet/>
      <dgm:spPr/>
      <dgm:t>
        <a:bodyPr/>
        <a:lstStyle/>
        <a:p>
          <a:endParaRPr lang="en-IN"/>
        </a:p>
      </dgm:t>
    </dgm:pt>
    <dgm:pt modelId="{B2468500-91F9-4C7D-9A3D-33AD191486B0}" type="sibTrans" cxnId="{5E3FEA87-CE4B-4720-843D-FED7BB7B6168}">
      <dgm:prSet/>
      <dgm:spPr/>
      <dgm:t>
        <a:bodyPr/>
        <a:lstStyle/>
        <a:p>
          <a:endParaRPr lang="en-IN"/>
        </a:p>
      </dgm:t>
    </dgm:pt>
    <dgm:pt modelId="{E49AB0B1-7197-4998-AB2A-269C0260B975}">
      <dgm:prSet/>
      <dgm:spPr>
        <a:solidFill>
          <a:schemeClr val="bg1">
            <a:lumMod val="95000"/>
          </a:schemeClr>
        </a:solidFill>
        <a:ln>
          <a:solidFill>
            <a:srgbClr val="000080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Certifications (e.g., R2, e-Stewards) rely on periodic audits with no real-time oversight.</a:t>
          </a:r>
          <a:endParaRPr lang="en-IN" dirty="0">
            <a:solidFill>
              <a:schemeClr val="tx1"/>
            </a:solidFill>
          </a:endParaRPr>
        </a:p>
      </dgm:t>
    </dgm:pt>
    <dgm:pt modelId="{0EB40BBC-A28B-44DF-A7DB-F12D7AD408DB}" type="parTrans" cxnId="{847994B7-4289-401A-84E0-54ED6EE9727E}">
      <dgm:prSet/>
      <dgm:spPr/>
      <dgm:t>
        <a:bodyPr/>
        <a:lstStyle/>
        <a:p>
          <a:endParaRPr lang="en-IN"/>
        </a:p>
      </dgm:t>
    </dgm:pt>
    <dgm:pt modelId="{BA7B1415-8FE6-4050-B915-E9C2F8D2839D}" type="sibTrans" cxnId="{847994B7-4289-401A-84E0-54ED6EE9727E}">
      <dgm:prSet/>
      <dgm:spPr/>
      <dgm:t>
        <a:bodyPr/>
        <a:lstStyle/>
        <a:p>
          <a:endParaRPr lang="en-IN"/>
        </a:p>
      </dgm:t>
    </dgm:pt>
    <dgm:pt modelId="{3FC21B48-2A22-4414-9E6E-8C77105D5566}">
      <dgm:prSet/>
      <dgm:spPr>
        <a:solidFill>
          <a:schemeClr val="bg1">
            <a:lumMod val="95000"/>
          </a:schemeClr>
        </a:solidFill>
        <a:ln>
          <a:solidFill>
            <a:srgbClr val="000080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No system integrates AI for ethical validation or continuous compliance tracking.</a:t>
          </a:r>
          <a:endParaRPr lang="en-IN" dirty="0">
            <a:solidFill>
              <a:schemeClr val="tx1"/>
            </a:solidFill>
          </a:endParaRPr>
        </a:p>
      </dgm:t>
    </dgm:pt>
    <dgm:pt modelId="{EC5198FF-D573-4AD9-AC95-541B3C4B4451}" type="parTrans" cxnId="{FE254B11-1B1C-4AE3-A64E-A45933C5D50A}">
      <dgm:prSet/>
      <dgm:spPr/>
      <dgm:t>
        <a:bodyPr/>
        <a:lstStyle/>
        <a:p>
          <a:endParaRPr lang="en-IN"/>
        </a:p>
      </dgm:t>
    </dgm:pt>
    <dgm:pt modelId="{E647C406-B1AD-41E7-BC9D-08FE236BB388}" type="sibTrans" cxnId="{FE254B11-1B1C-4AE3-A64E-A45933C5D50A}">
      <dgm:prSet/>
      <dgm:spPr/>
      <dgm:t>
        <a:bodyPr/>
        <a:lstStyle/>
        <a:p>
          <a:endParaRPr lang="en-IN"/>
        </a:p>
      </dgm:t>
    </dgm:pt>
    <dgm:pt modelId="{4C99BE8B-5A90-46FF-8694-82CC36B198C1}">
      <dgm:prSet/>
      <dgm:spPr>
        <a:solidFill>
          <a:schemeClr val="bg1">
            <a:lumMod val="95000"/>
          </a:schemeClr>
        </a:solidFill>
        <a:ln>
          <a:solidFill>
            <a:srgbClr val="00008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 feedback or violation reporting system from the public or customers.</a:t>
          </a:r>
          <a:endParaRPr lang="en-IN" dirty="0">
            <a:solidFill>
              <a:schemeClr val="tx1"/>
            </a:solidFill>
          </a:endParaRPr>
        </a:p>
      </dgm:t>
    </dgm:pt>
    <dgm:pt modelId="{64DB1CD4-C8D8-46BD-B214-AF4EAFBB0085}" type="parTrans" cxnId="{003E66FD-0692-4C05-B3F3-5FB8737548B9}">
      <dgm:prSet/>
      <dgm:spPr/>
      <dgm:t>
        <a:bodyPr/>
        <a:lstStyle/>
        <a:p>
          <a:endParaRPr lang="en-IN"/>
        </a:p>
      </dgm:t>
    </dgm:pt>
    <dgm:pt modelId="{AC66BCAE-1936-450D-8AB1-9EBACF41442F}" type="sibTrans" cxnId="{003E66FD-0692-4C05-B3F3-5FB8737548B9}">
      <dgm:prSet/>
      <dgm:spPr/>
      <dgm:t>
        <a:bodyPr/>
        <a:lstStyle/>
        <a:p>
          <a:endParaRPr lang="en-IN"/>
        </a:p>
      </dgm:t>
    </dgm:pt>
    <dgm:pt modelId="{E9C11EED-82C9-44E8-A23E-6DD16E8D8E91}">
      <dgm:prSet/>
      <dgm:spPr/>
      <dgm:t>
        <a:bodyPr/>
        <a:lstStyle/>
        <a:p>
          <a:endParaRPr lang="en-IN"/>
        </a:p>
      </dgm:t>
    </dgm:pt>
    <dgm:pt modelId="{D1BD0390-DEE7-4388-9690-1B7E38DD6609}" type="parTrans" cxnId="{0B281828-56F7-4732-A2CF-FCBA3DA5EB4A}">
      <dgm:prSet/>
      <dgm:spPr/>
      <dgm:t>
        <a:bodyPr/>
        <a:lstStyle/>
        <a:p>
          <a:endParaRPr lang="en-IN"/>
        </a:p>
      </dgm:t>
    </dgm:pt>
    <dgm:pt modelId="{E7D2F40E-AAEB-4123-A829-C42BA483ADF1}" type="sibTrans" cxnId="{0B281828-56F7-4732-A2CF-FCBA3DA5EB4A}">
      <dgm:prSet/>
      <dgm:spPr/>
      <dgm:t>
        <a:bodyPr/>
        <a:lstStyle/>
        <a:p>
          <a:endParaRPr lang="en-IN"/>
        </a:p>
      </dgm:t>
    </dgm:pt>
    <dgm:pt modelId="{C4384CAA-A1FB-41DA-A073-8451A68FCCC1}">
      <dgm:prSet/>
      <dgm:spPr/>
      <dgm:t>
        <a:bodyPr/>
        <a:lstStyle/>
        <a:p>
          <a:endParaRPr lang="en-IN"/>
        </a:p>
      </dgm:t>
    </dgm:pt>
    <dgm:pt modelId="{E14D2139-99CC-44FB-9CEE-BBB893B73EB9}" type="parTrans" cxnId="{8EEFC22A-C242-4B07-B148-D843DFE01E12}">
      <dgm:prSet/>
      <dgm:spPr/>
      <dgm:t>
        <a:bodyPr/>
        <a:lstStyle/>
        <a:p>
          <a:endParaRPr lang="en-IN"/>
        </a:p>
      </dgm:t>
    </dgm:pt>
    <dgm:pt modelId="{52252BD5-1076-450E-82B4-BAAA188DAE6C}" type="sibTrans" cxnId="{8EEFC22A-C242-4B07-B148-D843DFE01E12}">
      <dgm:prSet/>
      <dgm:spPr/>
      <dgm:t>
        <a:bodyPr/>
        <a:lstStyle/>
        <a:p>
          <a:endParaRPr lang="en-IN"/>
        </a:p>
      </dgm:t>
    </dgm:pt>
    <dgm:pt modelId="{3627ABA9-E4EB-4AED-B87D-2D427AA2D1C4}" type="pres">
      <dgm:prSet presAssocID="{E269447C-6F01-46C5-8851-1DE3DA44CF9D}" presName="matrix" presStyleCnt="0">
        <dgm:presLayoutVars>
          <dgm:chMax val="1"/>
          <dgm:dir/>
          <dgm:resizeHandles val="exact"/>
        </dgm:presLayoutVars>
      </dgm:prSet>
      <dgm:spPr/>
    </dgm:pt>
    <dgm:pt modelId="{EED07FEE-9AD7-42B4-A8A1-DF9D46D83257}" type="pres">
      <dgm:prSet presAssocID="{E269447C-6F01-46C5-8851-1DE3DA44CF9D}" presName="diamond" presStyleLbl="bgShp" presStyleIdx="0" presStyleCnt="1" custLinFactNeighborX="-763" custLinFactNeighborY="-3812"/>
      <dgm:spPr>
        <a:ln>
          <a:solidFill>
            <a:srgbClr val="000080"/>
          </a:solidFill>
        </a:ln>
      </dgm:spPr>
    </dgm:pt>
    <dgm:pt modelId="{506A6DD5-7C67-4626-A013-901F870BE142}" type="pres">
      <dgm:prSet presAssocID="{E269447C-6F01-46C5-8851-1DE3DA44CF9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211583-F326-4110-B9BA-5875E75D6B6E}" type="pres">
      <dgm:prSet presAssocID="{E269447C-6F01-46C5-8851-1DE3DA44CF9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1F304F-F12A-486D-A2F3-9D642AE99376}" type="pres">
      <dgm:prSet presAssocID="{E269447C-6F01-46C5-8851-1DE3DA44CF9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F45E3B-332D-4E5D-87E0-DDFB977E3C46}" type="pres">
      <dgm:prSet presAssocID="{E269447C-6F01-46C5-8851-1DE3DA44CF9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E254B11-1B1C-4AE3-A64E-A45933C5D50A}" srcId="{E269447C-6F01-46C5-8851-1DE3DA44CF9D}" destId="{3FC21B48-2A22-4414-9E6E-8C77105D5566}" srcOrd="2" destOrd="0" parTransId="{EC5198FF-D573-4AD9-AC95-541B3C4B4451}" sibTransId="{E647C406-B1AD-41E7-BC9D-08FE236BB388}"/>
    <dgm:cxn modelId="{0B281828-56F7-4732-A2CF-FCBA3DA5EB4A}" srcId="{E269447C-6F01-46C5-8851-1DE3DA44CF9D}" destId="{E9C11EED-82C9-44E8-A23E-6DD16E8D8E91}" srcOrd="5" destOrd="0" parTransId="{D1BD0390-DEE7-4388-9690-1B7E38DD6609}" sibTransId="{E7D2F40E-AAEB-4123-A829-C42BA483ADF1}"/>
    <dgm:cxn modelId="{8EEFC22A-C242-4B07-B148-D843DFE01E12}" srcId="{E269447C-6F01-46C5-8851-1DE3DA44CF9D}" destId="{C4384CAA-A1FB-41DA-A073-8451A68FCCC1}" srcOrd="4" destOrd="0" parTransId="{E14D2139-99CC-44FB-9CEE-BBB893B73EB9}" sibTransId="{52252BD5-1076-450E-82B4-BAAA188DAE6C}"/>
    <dgm:cxn modelId="{38D6CC6B-7C52-4563-8589-877CDA56501D}" type="presOf" srcId="{E269447C-6F01-46C5-8851-1DE3DA44CF9D}" destId="{3627ABA9-E4EB-4AED-B87D-2D427AA2D1C4}" srcOrd="0" destOrd="0" presId="urn:microsoft.com/office/officeart/2005/8/layout/matrix3"/>
    <dgm:cxn modelId="{EE6DD271-1BD4-4388-A1B2-7074DC3B9886}" type="presOf" srcId="{3FC21B48-2A22-4414-9E6E-8C77105D5566}" destId="{9E1F304F-F12A-486D-A2F3-9D642AE99376}" srcOrd="0" destOrd="0" presId="urn:microsoft.com/office/officeart/2005/8/layout/matrix3"/>
    <dgm:cxn modelId="{5E3FEA87-CE4B-4720-843D-FED7BB7B6168}" srcId="{E269447C-6F01-46C5-8851-1DE3DA44CF9D}" destId="{22DCFBE9-256C-4226-8739-AEA0D7AF7260}" srcOrd="0" destOrd="0" parTransId="{F61E60DA-D8B6-4984-9720-87E5DE8AA142}" sibTransId="{B2468500-91F9-4C7D-9A3D-33AD191486B0}"/>
    <dgm:cxn modelId="{96AE69AF-230E-43D8-B6A3-98987370B2EF}" type="presOf" srcId="{22DCFBE9-256C-4226-8739-AEA0D7AF7260}" destId="{506A6DD5-7C67-4626-A013-901F870BE142}" srcOrd="0" destOrd="0" presId="urn:microsoft.com/office/officeart/2005/8/layout/matrix3"/>
    <dgm:cxn modelId="{847994B7-4289-401A-84E0-54ED6EE9727E}" srcId="{E269447C-6F01-46C5-8851-1DE3DA44CF9D}" destId="{E49AB0B1-7197-4998-AB2A-269C0260B975}" srcOrd="1" destOrd="0" parTransId="{0EB40BBC-A28B-44DF-A7DB-F12D7AD408DB}" sibTransId="{BA7B1415-8FE6-4050-B915-E9C2F8D2839D}"/>
    <dgm:cxn modelId="{A26BE8B8-880D-4149-A365-218D0ABFD294}" type="presOf" srcId="{E49AB0B1-7197-4998-AB2A-269C0260B975}" destId="{48211583-F326-4110-B9BA-5875E75D6B6E}" srcOrd="0" destOrd="0" presId="urn:microsoft.com/office/officeart/2005/8/layout/matrix3"/>
    <dgm:cxn modelId="{AA4271FA-98F0-493B-805E-34322BCAB5D8}" type="presOf" srcId="{4C99BE8B-5A90-46FF-8694-82CC36B198C1}" destId="{E9F45E3B-332D-4E5D-87E0-DDFB977E3C46}" srcOrd="0" destOrd="0" presId="urn:microsoft.com/office/officeart/2005/8/layout/matrix3"/>
    <dgm:cxn modelId="{003E66FD-0692-4C05-B3F3-5FB8737548B9}" srcId="{E269447C-6F01-46C5-8851-1DE3DA44CF9D}" destId="{4C99BE8B-5A90-46FF-8694-82CC36B198C1}" srcOrd="3" destOrd="0" parTransId="{64DB1CD4-C8D8-46BD-B214-AF4EAFBB0085}" sibTransId="{AC66BCAE-1936-450D-8AB1-9EBACF41442F}"/>
    <dgm:cxn modelId="{10DFD597-43DD-4FA3-BE7E-0889ABD14AF6}" type="presParOf" srcId="{3627ABA9-E4EB-4AED-B87D-2D427AA2D1C4}" destId="{EED07FEE-9AD7-42B4-A8A1-DF9D46D83257}" srcOrd="0" destOrd="0" presId="urn:microsoft.com/office/officeart/2005/8/layout/matrix3"/>
    <dgm:cxn modelId="{A574BFA3-3574-4400-A347-C92118B9C025}" type="presParOf" srcId="{3627ABA9-E4EB-4AED-B87D-2D427AA2D1C4}" destId="{506A6DD5-7C67-4626-A013-901F870BE142}" srcOrd="1" destOrd="0" presId="urn:microsoft.com/office/officeart/2005/8/layout/matrix3"/>
    <dgm:cxn modelId="{B6F7288E-7F4C-49A9-92E7-B1B08071F1E4}" type="presParOf" srcId="{3627ABA9-E4EB-4AED-B87D-2D427AA2D1C4}" destId="{48211583-F326-4110-B9BA-5875E75D6B6E}" srcOrd="2" destOrd="0" presId="urn:microsoft.com/office/officeart/2005/8/layout/matrix3"/>
    <dgm:cxn modelId="{61C012BD-8D94-467F-B19A-C2889EAC562A}" type="presParOf" srcId="{3627ABA9-E4EB-4AED-B87D-2D427AA2D1C4}" destId="{9E1F304F-F12A-486D-A2F3-9D642AE99376}" srcOrd="3" destOrd="0" presId="urn:microsoft.com/office/officeart/2005/8/layout/matrix3"/>
    <dgm:cxn modelId="{F1F4B488-ADCB-488D-AAE1-901F9AE1B631}" type="presParOf" srcId="{3627ABA9-E4EB-4AED-B87D-2D427AA2D1C4}" destId="{E9F45E3B-332D-4E5D-87E0-DDFB977E3C4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FEEDE-E9F1-4F9F-8B8C-46A66C9445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5ACB2F-61E6-4AB7-A8A9-35E05A93D5E5}">
      <dgm:prSet/>
      <dgm:spPr>
        <a:solidFill>
          <a:schemeClr val="bg1"/>
        </a:solidFill>
        <a:ln>
          <a:solidFill>
            <a:srgbClr val="00008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Partner with NGOs and schools</a:t>
          </a:r>
        </a:p>
      </dgm:t>
    </dgm:pt>
    <dgm:pt modelId="{67A0B3BA-D273-494F-937A-86AFC8557B6C}" type="parTrans" cxnId="{096C771C-88EE-4505-88D8-E3C05587527E}">
      <dgm:prSet/>
      <dgm:spPr/>
      <dgm:t>
        <a:bodyPr/>
        <a:lstStyle/>
        <a:p>
          <a:endParaRPr lang="en-IN"/>
        </a:p>
      </dgm:t>
    </dgm:pt>
    <dgm:pt modelId="{D1CA5DAA-9039-423F-83F6-BF13BE52253E}" type="sibTrans" cxnId="{096C771C-88EE-4505-88D8-E3C05587527E}">
      <dgm:prSet/>
      <dgm:spPr/>
      <dgm:t>
        <a:bodyPr/>
        <a:lstStyle/>
        <a:p>
          <a:endParaRPr lang="en-IN"/>
        </a:p>
      </dgm:t>
    </dgm:pt>
    <dgm:pt modelId="{5DC7801D-DDA9-4D3A-B2EC-D0A9C5DCDD17}">
      <dgm:prSet/>
      <dgm:spPr>
        <a:solidFill>
          <a:schemeClr val="bg1"/>
        </a:solidFill>
        <a:ln>
          <a:solidFill>
            <a:srgbClr val="00008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Regional language kits and offline packs</a:t>
          </a:r>
        </a:p>
      </dgm:t>
    </dgm:pt>
    <dgm:pt modelId="{AF429626-FAA8-4502-8712-11632B641F81}" type="parTrans" cxnId="{1C7187C6-62C3-459D-A852-259F13230945}">
      <dgm:prSet/>
      <dgm:spPr/>
      <dgm:t>
        <a:bodyPr/>
        <a:lstStyle/>
        <a:p>
          <a:endParaRPr lang="en-IN"/>
        </a:p>
      </dgm:t>
    </dgm:pt>
    <dgm:pt modelId="{A3142303-7B36-4E53-BC21-BFA8AB54327D}" type="sibTrans" cxnId="{1C7187C6-62C3-459D-A852-259F13230945}">
      <dgm:prSet/>
      <dgm:spPr/>
      <dgm:t>
        <a:bodyPr/>
        <a:lstStyle/>
        <a:p>
          <a:endParaRPr lang="en-IN"/>
        </a:p>
      </dgm:t>
    </dgm:pt>
    <dgm:pt modelId="{4E1150DB-3D34-4D1B-846D-44FDC694702E}">
      <dgm:prSet/>
      <dgm:spPr>
        <a:solidFill>
          <a:schemeClr val="bg1"/>
        </a:solidFill>
        <a:ln>
          <a:solidFill>
            <a:srgbClr val="000080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tx1"/>
              </a:solidFill>
            </a:rPr>
            <a:t>Future R&amp;D in VR/haptics for tactile learning</a:t>
          </a:r>
        </a:p>
      </dgm:t>
    </dgm:pt>
    <dgm:pt modelId="{2889D1D8-01DC-482B-BF8B-40F711570DA7}" type="parTrans" cxnId="{8EF1C4F9-056E-4EBD-85F3-00D0517C0507}">
      <dgm:prSet/>
      <dgm:spPr/>
      <dgm:t>
        <a:bodyPr/>
        <a:lstStyle/>
        <a:p>
          <a:endParaRPr lang="en-IN"/>
        </a:p>
      </dgm:t>
    </dgm:pt>
    <dgm:pt modelId="{69115814-68D5-4E57-938F-903F556DDD0E}" type="sibTrans" cxnId="{8EF1C4F9-056E-4EBD-85F3-00D0517C0507}">
      <dgm:prSet/>
      <dgm:spPr/>
      <dgm:t>
        <a:bodyPr/>
        <a:lstStyle/>
        <a:p>
          <a:endParaRPr lang="en-IN"/>
        </a:p>
      </dgm:t>
    </dgm:pt>
    <dgm:pt modelId="{1811DF08-4D7D-45C4-A5B0-926177D10317}">
      <dgm:prSet/>
      <dgm:spPr>
        <a:solidFill>
          <a:schemeClr val="bg1"/>
        </a:solidFill>
        <a:ln>
          <a:solidFill>
            <a:srgbClr val="000080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No transparency for businesses or consumers.</a:t>
          </a:r>
        </a:p>
      </dgm:t>
    </dgm:pt>
    <dgm:pt modelId="{ED14F616-3682-4295-BD6F-33576F899FE9}" type="parTrans" cxnId="{5E43F4B6-5233-4AEF-91FE-55422C4A8522}">
      <dgm:prSet/>
      <dgm:spPr/>
      <dgm:t>
        <a:bodyPr/>
        <a:lstStyle/>
        <a:p>
          <a:endParaRPr lang="en-IN"/>
        </a:p>
      </dgm:t>
    </dgm:pt>
    <dgm:pt modelId="{3F93AF44-7D8A-4574-9154-45C2015E7F85}" type="sibTrans" cxnId="{5E43F4B6-5233-4AEF-91FE-55422C4A8522}">
      <dgm:prSet/>
      <dgm:spPr/>
      <dgm:t>
        <a:bodyPr/>
        <a:lstStyle/>
        <a:p>
          <a:endParaRPr lang="en-IN"/>
        </a:p>
      </dgm:t>
    </dgm:pt>
    <dgm:pt modelId="{C2344ED9-9BC6-44B4-BB93-C92341F71538}" type="pres">
      <dgm:prSet presAssocID="{CC2FEEDE-E9F1-4F9F-8B8C-46A66C9445CC}" presName="linearFlow" presStyleCnt="0">
        <dgm:presLayoutVars>
          <dgm:dir/>
          <dgm:resizeHandles val="exact"/>
        </dgm:presLayoutVars>
      </dgm:prSet>
      <dgm:spPr/>
    </dgm:pt>
    <dgm:pt modelId="{D37616A6-A7BC-42F6-BEFF-B1216D628BD0}" type="pres">
      <dgm:prSet presAssocID="{385ACB2F-61E6-4AB7-A8A9-35E05A93D5E5}" presName="composite" presStyleCnt="0"/>
      <dgm:spPr/>
    </dgm:pt>
    <dgm:pt modelId="{F0DD3DA0-4E46-4EC1-B3E4-BCF875CD4B80}" type="pres">
      <dgm:prSet presAssocID="{385ACB2F-61E6-4AB7-A8A9-35E05A93D5E5}" presName="imgShp" presStyleLbl="fgImgPlace1" presStyleIdx="0" presStyleCnt="4"/>
      <dgm:spPr>
        <a:solidFill>
          <a:srgbClr val="000080"/>
        </a:solidFill>
        <a:ln>
          <a:solidFill>
            <a:srgbClr val="000080"/>
          </a:solidFill>
        </a:ln>
      </dgm:spPr>
    </dgm:pt>
    <dgm:pt modelId="{5C2E29C3-8E34-4D92-A737-8420090F7114}" type="pres">
      <dgm:prSet presAssocID="{385ACB2F-61E6-4AB7-A8A9-35E05A93D5E5}" presName="txShp" presStyleLbl="node1" presStyleIdx="0" presStyleCnt="4">
        <dgm:presLayoutVars>
          <dgm:bulletEnabled val="1"/>
        </dgm:presLayoutVars>
      </dgm:prSet>
      <dgm:spPr/>
    </dgm:pt>
    <dgm:pt modelId="{4A8D2EEA-79FD-495A-9445-93352FC6C9B8}" type="pres">
      <dgm:prSet presAssocID="{D1CA5DAA-9039-423F-83F6-BF13BE52253E}" presName="spacing" presStyleCnt="0"/>
      <dgm:spPr/>
    </dgm:pt>
    <dgm:pt modelId="{E2FF1143-3CAF-41E5-A7C3-C336B5B7B426}" type="pres">
      <dgm:prSet presAssocID="{5DC7801D-DDA9-4D3A-B2EC-D0A9C5DCDD17}" presName="composite" presStyleCnt="0"/>
      <dgm:spPr/>
    </dgm:pt>
    <dgm:pt modelId="{E7A22ED0-3D50-4BC7-AF63-CB0CEFFD9C3D}" type="pres">
      <dgm:prSet presAssocID="{5DC7801D-DDA9-4D3A-B2EC-D0A9C5DCDD17}" presName="imgShp" presStyleLbl="fgImgPlace1" presStyleIdx="1" presStyleCnt="4"/>
      <dgm:spPr>
        <a:solidFill>
          <a:srgbClr val="000080"/>
        </a:solidFill>
        <a:ln>
          <a:solidFill>
            <a:srgbClr val="000080"/>
          </a:solidFill>
        </a:ln>
      </dgm:spPr>
    </dgm:pt>
    <dgm:pt modelId="{615EC6A5-42E2-4568-B56F-7477D4A13B00}" type="pres">
      <dgm:prSet presAssocID="{5DC7801D-DDA9-4D3A-B2EC-D0A9C5DCDD17}" presName="txShp" presStyleLbl="node1" presStyleIdx="1" presStyleCnt="4">
        <dgm:presLayoutVars>
          <dgm:bulletEnabled val="1"/>
        </dgm:presLayoutVars>
      </dgm:prSet>
      <dgm:spPr/>
    </dgm:pt>
    <dgm:pt modelId="{125D1159-C0B3-4DE8-909F-CC68439F700D}" type="pres">
      <dgm:prSet presAssocID="{A3142303-7B36-4E53-BC21-BFA8AB54327D}" presName="spacing" presStyleCnt="0"/>
      <dgm:spPr/>
    </dgm:pt>
    <dgm:pt modelId="{EA4F79B5-ABC9-4B5C-8206-66D05201DB74}" type="pres">
      <dgm:prSet presAssocID="{4E1150DB-3D34-4D1B-846D-44FDC694702E}" presName="composite" presStyleCnt="0"/>
      <dgm:spPr/>
    </dgm:pt>
    <dgm:pt modelId="{B5D6285C-E0BF-4745-A213-CF16F8912E2C}" type="pres">
      <dgm:prSet presAssocID="{4E1150DB-3D34-4D1B-846D-44FDC694702E}" presName="imgShp" presStyleLbl="fgImgPlace1" presStyleIdx="2" presStyleCnt="4"/>
      <dgm:spPr>
        <a:solidFill>
          <a:srgbClr val="000080"/>
        </a:solidFill>
        <a:ln>
          <a:solidFill>
            <a:srgbClr val="000080"/>
          </a:solidFill>
        </a:ln>
      </dgm:spPr>
    </dgm:pt>
    <dgm:pt modelId="{7BC0F760-C1B1-447B-A62E-3703C59A7FE3}" type="pres">
      <dgm:prSet presAssocID="{4E1150DB-3D34-4D1B-846D-44FDC694702E}" presName="txShp" presStyleLbl="node1" presStyleIdx="2" presStyleCnt="4">
        <dgm:presLayoutVars>
          <dgm:bulletEnabled val="1"/>
        </dgm:presLayoutVars>
      </dgm:prSet>
      <dgm:spPr/>
    </dgm:pt>
    <dgm:pt modelId="{FEFA5E54-28ED-43C0-84E8-0ABA303733F4}" type="pres">
      <dgm:prSet presAssocID="{69115814-68D5-4E57-938F-903F556DDD0E}" presName="spacing" presStyleCnt="0"/>
      <dgm:spPr/>
    </dgm:pt>
    <dgm:pt modelId="{5482EAD0-1C07-48E1-83D4-348826A1101E}" type="pres">
      <dgm:prSet presAssocID="{1811DF08-4D7D-45C4-A5B0-926177D10317}" presName="composite" presStyleCnt="0"/>
      <dgm:spPr/>
    </dgm:pt>
    <dgm:pt modelId="{5DCBE469-E3DC-4FDF-9B5A-342453E6212B}" type="pres">
      <dgm:prSet presAssocID="{1811DF08-4D7D-45C4-A5B0-926177D10317}" presName="imgShp" presStyleLbl="fgImgPlace1" presStyleIdx="3" presStyleCnt="4"/>
      <dgm:spPr>
        <a:solidFill>
          <a:srgbClr val="000080"/>
        </a:solidFill>
      </dgm:spPr>
    </dgm:pt>
    <dgm:pt modelId="{A5F5967E-1104-493C-8383-4553E19E0D75}" type="pres">
      <dgm:prSet presAssocID="{1811DF08-4D7D-45C4-A5B0-926177D10317}" presName="txShp" presStyleLbl="node1" presStyleIdx="3" presStyleCnt="4">
        <dgm:presLayoutVars>
          <dgm:bulletEnabled val="1"/>
        </dgm:presLayoutVars>
      </dgm:prSet>
      <dgm:spPr/>
    </dgm:pt>
  </dgm:ptLst>
  <dgm:cxnLst>
    <dgm:cxn modelId="{CDF6290F-93E0-4599-91D3-006235A196D5}" type="presOf" srcId="{385ACB2F-61E6-4AB7-A8A9-35E05A93D5E5}" destId="{5C2E29C3-8E34-4D92-A737-8420090F7114}" srcOrd="0" destOrd="0" presId="urn:microsoft.com/office/officeart/2005/8/layout/vList3"/>
    <dgm:cxn modelId="{096C771C-88EE-4505-88D8-E3C05587527E}" srcId="{CC2FEEDE-E9F1-4F9F-8B8C-46A66C9445CC}" destId="{385ACB2F-61E6-4AB7-A8A9-35E05A93D5E5}" srcOrd="0" destOrd="0" parTransId="{67A0B3BA-D273-494F-937A-86AFC8557B6C}" sibTransId="{D1CA5DAA-9039-423F-83F6-BF13BE52253E}"/>
    <dgm:cxn modelId="{E6944639-BDC2-4189-BEF3-E90F985C7136}" type="presOf" srcId="{5DC7801D-DDA9-4D3A-B2EC-D0A9C5DCDD17}" destId="{615EC6A5-42E2-4568-B56F-7477D4A13B00}" srcOrd="0" destOrd="0" presId="urn:microsoft.com/office/officeart/2005/8/layout/vList3"/>
    <dgm:cxn modelId="{8AC69743-CA91-4259-8DFF-4CE4637FDE0E}" type="presOf" srcId="{CC2FEEDE-E9F1-4F9F-8B8C-46A66C9445CC}" destId="{C2344ED9-9BC6-44B4-BB93-C92341F71538}" srcOrd="0" destOrd="0" presId="urn:microsoft.com/office/officeart/2005/8/layout/vList3"/>
    <dgm:cxn modelId="{48FCD6A4-7B5E-4B1A-B6A9-75691EE3ABB5}" type="presOf" srcId="{1811DF08-4D7D-45C4-A5B0-926177D10317}" destId="{A5F5967E-1104-493C-8383-4553E19E0D75}" srcOrd="0" destOrd="0" presId="urn:microsoft.com/office/officeart/2005/8/layout/vList3"/>
    <dgm:cxn modelId="{FB7ED2A6-1FCC-4706-B5A7-A77F0134081B}" type="presOf" srcId="{4E1150DB-3D34-4D1B-846D-44FDC694702E}" destId="{7BC0F760-C1B1-447B-A62E-3703C59A7FE3}" srcOrd="0" destOrd="0" presId="urn:microsoft.com/office/officeart/2005/8/layout/vList3"/>
    <dgm:cxn modelId="{5E43F4B6-5233-4AEF-91FE-55422C4A8522}" srcId="{CC2FEEDE-E9F1-4F9F-8B8C-46A66C9445CC}" destId="{1811DF08-4D7D-45C4-A5B0-926177D10317}" srcOrd="3" destOrd="0" parTransId="{ED14F616-3682-4295-BD6F-33576F899FE9}" sibTransId="{3F93AF44-7D8A-4574-9154-45C2015E7F85}"/>
    <dgm:cxn modelId="{1C7187C6-62C3-459D-A852-259F13230945}" srcId="{CC2FEEDE-E9F1-4F9F-8B8C-46A66C9445CC}" destId="{5DC7801D-DDA9-4D3A-B2EC-D0A9C5DCDD17}" srcOrd="1" destOrd="0" parTransId="{AF429626-FAA8-4502-8712-11632B641F81}" sibTransId="{A3142303-7B36-4E53-BC21-BFA8AB54327D}"/>
    <dgm:cxn modelId="{8EF1C4F9-056E-4EBD-85F3-00D0517C0507}" srcId="{CC2FEEDE-E9F1-4F9F-8B8C-46A66C9445CC}" destId="{4E1150DB-3D34-4D1B-846D-44FDC694702E}" srcOrd="2" destOrd="0" parTransId="{2889D1D8-01DC-482B-BF8B-40F711570DA7}" sibTransId="{69115814-68D5-4E57-938F-903F556DDD0E}"/>
    <dgm:cxn modelId="{0C9C19D6-7D4C-4B21-9BFF-BBDB3CCA2047}" type="presParOf" srcId="{C2344ED9-9BC6-44B4-BB93-C92341F71538}" destId="{D37616A6-A7BC-42F6-BEFF-B1216D628BD0}" srcOrd="0" destOrd="0" presId="urn:microsoft.com/office/officeart/2005/8/layout/vList3"/>
    <dgm:cxn modelId="{D5D7961A-922F-40A4-8CA8-E244728EB60C}" type="presParOf" srcId="{D37616A6-A7BC-42F6-BEFF-B1216D628BD0}" destId="{F0DD3DA0-4E46-4EC1-B3E4-BCF875CD4B80}" srcOrd="0" destOrd="0" presId="urn:microsoft.com/office/officeart/2005/8/layout/vList3"/>
    <dgm:cxn modelId="{35EB6C3B-6EB8-4859-87FE-2E08C769F5F3}" type="presParOf" srcId="{D37616A6-A7BC-42F6-BEFF-B1216D628BD0}" destId="{5C2E29C3-8E34-4D92-A737-8420090F7114}" srcOrd="1" destOrd="0" presId="urn:microsoft.com/office/officeart/2005/8/layout/vList3"/>
    <dgm:cxn modelId="{E1A908E8-23D4-45D4-9C98-68B05DA6EFEF}" type="presParOf" srcId="{C2344ED9-9BC6-44B4-BB93-C92341F71538}" destId="{4A8D2EEA-79FD-495A-9445-93352FC6C9B8}" srcOrd="1" destOrd="0" presId="urn:microsoft.com/office/officeart/2005/8/layout/vList3"/>
    <dgm:cxn modelId="{FA1E5273-F0ED-45EF-A077-EAAD6877CA43}" type="presParOf" srcId="{C2344ED9-9BC6-44B4-BB93-C92341F71538}" destId="{E2FF1143-3CAF-41E5-A7C3-C336B5B7B426}" srcOrd="2" destOrd="0" presId="urn:microsoft.com/office/officeart/2005/8/layout/vList3"/>
    <dgm:cxn modelId="{4D1FB463-9194-4D9E-B434-D2729EB3A85C}" type="presParOf" srcId="{E2FF1143-3CAF-41E5-A7C3-C336B5B7B426}" destId="{E7A22ED0-3D50-4BC7-AF63-CB0CEFFD9C3D}" srcOrd="0" destOrd="0" presId="urn:microsoft.com/office/officeart/2005/8/layout/vList3"/>
    <dgm:cxn modelId="{D289D8F3-FE12-4584-9EBB-22ADCD296B44}" type="presParOf" srcId="{E2FF1143-3CAF-41E5-A7C3-C336B5B7B426}" destId="{615EC6A5-42E2-4568-B56F-7477D4A13B00}" srcOrd="1" destOrd="0" presId="urn:microsoft.com/office/officeart/2005/8/layout/vList3"/>
    <dgm:cxn modelId="{08501DF2-54E4-487D-80F0-93EEAEFE18C4}" type="presParOf" srcId="{C2344ED9-9BC6-44B4-BB93-C92341F71538}" destId="{125D1159-C0B3-4DE8-909F-CC68439F700D}" srcOrd="3" destOrd="0" presId="urn:microsoft.com/office/officeart/2005/8/layout/vList3"/>
    <dgm:cxn modelId="{048D09EB-37CA-46C6-B6A9-8EA9DB4D800C}" type="presParOf" srcId="{C2344ED9-9BC6-44B4-BB93-C92341F71538}" destId="{EA4F79B5-ABC9-4B5C-8206-66D05201DB74}" srcOrd="4" destOrd="0" presId="urn:microsoft.com/office/officeart/2005/8/layout/vList3"/>
    <dgm:cxn modelId="{48382891-DF8A-45F2-920A-5D18DC615DB8}" type="presParOf" srcId="{EA4F79B5-ABC9-4B5C-8206-66D05201DB74}" destId="{B5D6285C-E0BF-4745-A213-CF16F8912E2C}" srcOrd="0" destOrd="0" presId="urn:microsoft.com/office/officeart/2005/8/layout/vList3"/>
    <dgm:cxn modelId="{9A7FD005-66B6-4E75-8875-54366E0C0840}" type="presParOf" srcId="{EA4F79B5-ABC9-4B5C-8206-66D05201DB74}" destId="{7BC0F760-C1B1-447B-A62E-3703C59A7FE3}" srcOrd="1" destOrd="0" presId="urn:microsoft.com/office/officeart/2005/8/layout/vList3"/>
    <dgm:cxn modelId="{4D0A8F7C-508A-4FE4-984B-579E20B1050A}" type="presParOf" srcId="{C2344ED9-9BC6-44B4-BB93-C92341F71538}" destId="{FEFA5E54-28ED-43C0-84E8-0ABA303733F4}" srcOrd="5" destOrd="0" presId="urn:microsoft.com/office/officeart/2005/8/layout/vList3"/>
    <dgm:cxn modelId="{29A30B5E-B23C-42C6-BB93-A4472E132C63}" type="presParOf" srcId="{C2344ED9-9BC6-44B4-BB93-C92341F71538}" destId="{5482EAD0-1C07-48E1-83D4-348826A1101E}" srcOrd="6" destOrd="0" presId="urn:microsoft.com/office/officeart/2005/8/layout/vList3"/>
    <dgm:cxn modelId="{94B2AD11-226C-4413-8144-A6F7C2CCA7D4}" type="presParOf" srcId="{5482EAD0-1C07-48E1-83D4-348826A1101E}" destId="{5DCBE469-E3DC-4FDF-9B5A-342453E6212B}" srcOrd="0" destOrd="0" presId="urn:microsoft.com/office/officeart/2005/8/layout/vList3"/>
    <dgm:cxn modelId="{859AE116-42B1-4B1A-BCC8-D54EA2A17030}" type="presParOf" srcId="{5482EAD0-1C07-48E1-83D4-348826A1101E}" destId="{A5F5967E-1104-493C-8383-4553E19E0D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FF4DD0-D3F1-4057-B59C-C0974BD9F98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A5396F8-F461-430D-B584-E1106E17F121}">
      <dgm:prSet phldrT="[Text]" custT="1"/>
      <dgm:spPr/>
      <dgm:t>
        <a:bodyPr/>
        <a:lstStyle/>
        <a:p>
          <a:pPr algn="just" rtl="0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Pilot programs can be launched regionally before global rollout.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C95E75-B598-4984-B3D0-32314F041C7A}" type="parTrans" cxnId="{4BF386D8-0F80-4AB0-8622-CF1CE69FEEA0}">
      <dgm:prSet/>
      <dgm:spPr/>
      <dgm:t>
        <a:bodyPr/>
        <a:lstStyle/>
        <a:p>
          <a:endParaRPr lang="en-IN"/>
        </a:p>
      </dgm:t>
    </dgm:pt>
    <dgm:pt modelId="{E74958EC-D87F-48D5-B43F-2DBCD551A2BA}" type="sibTrans" cxnId="{4BF386D8-0F80-4AB0-8622-CF1CE69FEEA0}">
      <dgm:prSet/>
      <dgm:spPr/>
      <dgm:t>
        <a:bodyPr/>
        <a:lstStyle/>
        <a:p>
          <a:endParaRPr lang="en-IN"/>
        </a:p>
      </dgm:t>
    </dgm:pt>
    <dgm:pt modelId="{1AD44A49-13D8-41D3-A4BD-5685B2F18C2F}">
      <dgm:prSet phldrT="[Text]"/>
      <dgm:spPr/>
      <dgm:t>
        <a:bodyPr/>
        <a:lstStyle/>
        <a:p>
          <a:endParaRPr lang="en-IN" dirty="0"/>
        </a:p>
      </dgm:t>
    </dgm:pt>
    <dgm:pt modelId="{1B918518-893E-47F8-A2F7-6344C400840F}" type="parTrans" cxnId="{E34C9CDE-9C62-4D65-AB87-6295A2C0C34B}">
      <dgm:prSet/>
      <dgm:spPr/>
      <dgm:t>
        <a:bodyPr/>
        <a:lstStyle/>
        <a:p>
          <a:endParaRPr lang="en-IN"/>
        </a:p>
      </dgm:t>
    </dgm:pt>
    <dgm:pt modelId="{BC78FE30-4C59-4A1B-863A-7D97626109FA}" type="sibTrans" cxnId="{E34C9CDE-9C62-4D65-AB87-6295A2C0C34B}">
      <dgm:prSet/>
      <dgm:spPr/>
      <dgm:t>
        <a:bodyPr/>
        <a:lstStyle/>
        <a:p>
          <a:endParaRPr lang="en-IN"/>
        </a:p>
      </dgm:t>
    </dgm:pt>
    <dgm:pt modelId="{2B6B812D-A73E-4987-ABDA-7A8EEDBACD51}">
      <dgm:prSet phldrT="[Text]" custT="1"/>
      <dgm:spPr/>
      <dgm:t>
        <a:bodyPr/>
        <a:lstStyle/>
        <a:p>
          <a:pPr algn="ctr" rtl="0"/>
          <a:r>
            <a:rPr lang="en-US" sz="1600" dirty="0"/>
            <a:t>Scalable: Platform can expand globally with minimal incremental cost.</a:t>
          </a:r>
          <a:endParaRPr lang="en-IN" sz="1600" dirty="0"/>
        </a:p>
      </dgm:t>
    </dgm:pt>
    <dgm:pt modelId="{C7F3B1C9-4F4E-47DF-B3A9-31D6B1D5BECD}" type="parTrans" cxnId="{4BB2598E-D3C8-40C6-BD5F-8C6145B5C6F7}">
      <dgm:prSet/>
      <dgm:spPr/>
      <dgm:t>
        <a:bodyPr/>
        <a:lstStyle/>
        <a:p>
          <a:endParaRPr lang="en-IN"/>
        </a:p>
      </dgm:t>
    </dgm:pt>
    <dgm:pt modelId="{DF2E3260-ACAB-42B1-B87C-629414EDD3FB}" type="sibTrans" cxnId="{4BB2598E-D3C8-40C6-BD5F-8C6145B5C6F7}">
      <dgm:prSet/>
      <dgm:spPr/>
      <dgm:t>
        <a:bodyPr/>
        <a:lstStyle/>
        <a:p>
          <a:endParaRPr lang="en-IN"/>
        </a:p>
      </dgm:t>
    </dgm:pt>
    <dgm:pt modelId="{CFAEB2E6-E5A7-43E9-97ED-94B994C50260}">
      <dgm:prSet phldrT="[Text]" custT="1"/>
      <dgm:spPr/>
      <dgm:t>
        <a:bodyPr/>
        <a:lstStyle/>
        <a:p>
          <a:pPr algn="ctr"/>
          <a:r>
            <a:rPr lang="en-US" sz="1600" dirty="0"/>
            <a:t>Technically feasible: technologies like AI, cloud, and blockchain are mature.</a:t>
          </a:r>
          <a:endParaRPr lang="en-IN" sz="1600" dirty="0"/>
        </a:p>
      </dgm:t>
    </dgm:pt>
    <dgm:pt modelId="{D1FA9A02-646D-4F50-8802-62D38BFD16EE}" type="parTrans" cxnId="{DA7C963B-BECD-402A-8E63-6BAB5EE26DD3}">
      <dgm:prSet/>
      <dgm:spPr/>
      <dgm:t>
        <a:bodyPr/>
        <a:lstStyle/>
        <a:p>
          <a:endParaRPr lang="en-IN"/>
        </a:p>
      </dgm:t>
    </dgm:pt>
    <dgm:pt modelId="{BCDE4E71-B830-4D2E-BE97-1C69558B40A5}" type="sibTrans" cxnId="{DA7C963B-BECD-402A-8E63-6BAB5EE26DD3}">
      <dgm:prSet/>
      <dgm:spPr/>
      <dgm:t>
        <a:bodyPr/>
        <a:lstStyle/>
        <a:p>
          <a:endParaRPr lang="en-IN"/>
        </a:p>
      </dgm:t>
    </dgm:pt>
    <dgm:pt modelId="{0B458E1B-B1E4-4D34-9C21-3FC7D6AEA7DD}" type="pres">
      <dgm:prSet presAssocID="{D0FF4DD0-D3F1-4057-B59C-C0974BD9F980}" presName="rootnode" presStyleCnt="0">
        <dgm:presLayoutVars>
          <dgm:chMax/>
          <dgm:chPref/>
          <dgm:dir/>
          <dgm:animLvl val="lvl"/>
        </dgm:presLayoutVars>
      </dgm:prSet>
      <dgm:spPr/>
    </dgm:pt>
    <dgm:pt modelId="{954C7361-CFC2-42C0-B03B-21C176F2DD09}" type="pres">
      <dgm:prSet presAssocID="{1A5396F8-F461-430D-B584-E1106E17F121}" presName="composite" presStyleCnt="0"/>
      <dgm:spPr/>
    </dgm:pt>
    <dgm:pt modelId="{E27C80C1-A2DF-481E-9212-1AB73527CADA}" type="pres">
      <dgm:prSet presAssocID="{1A5396F8-F461-430D-B584-E1106E17F121}" presName="bentUpArrow1" presStyleLbl="alignImgPlace1" presStyleIdx="0" presStyleCnt="2" custScaleX="68720" custLinFactNeighborX="12090" custLinFactNeighborY="11470"/>
      <dgm:spPr/>
    </dgm:pt>
    <dgm:pt modelId="{324C7B11-F1CF-4CDB-9431-4D52CF1D4985}" type="pres">
      <dgm:prSet presAssocID="{1A5396F8-F461-430D-B584-E1106E17F12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82BBF62-D155-40A2-95C3-C70DF556D31A}" type="pres">
      <dgm:prSet presAssocID="{1A5396F8-F461-430D-B584-E1106E17F12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E2F40A9-F0E5-404A-B295-2735F2E5E799}" type="pres">
      <dgm:prSet presAssocID="{E74958EC-D87F-48D5-B43F-2DBCD551A2BA}" presName="sibTrans" presStyleCnt="0"/>
      <dgm:spPr/>
    </dgm:pt>
    <dgm:pt modelId="{6F16F48A-3173-4933-AF36-BED0C5E9976D}" type="pres">
      <dgm:prSet presAssocID="{2B6B812D-A73E-4987-ABDA-7A8EEDBACD51}" presName="composite" presStyleCnt="0"/>
      <dgm:spPr/>
    </dgm:pt>
    <dgm:pt modelId="{BBB158DB-8654-4377-B381-8B9A6E5D665F}" type="pres">
      <dgm:prSet presAssocID="{2B6B812D-A73E-4987-ABDA-7A8EEDBACD51}" presName="bentUpArrow1" presStyleLbl="alignImgPlace1" presStyleIdx="1" presStyleCnt="2" custScaleX="60317" custScaleY="83106" custLinFactNeighborX="-203" custLinFactNeighborY="15102"/>
      <dgm:spPr/>
    </dgm:pt>
    <dgm:pt modelId="{577A9C1D-8250-4164-BDD1-42C3A9BA9B97}" type="pres">
      <dgm:prSet presAssocID="{2B6B812D-A73E-4987-ABDA-7A8EEDBACD5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9CA018D-5359-4F08-ABCA-E6E2EB6ABC67}" type="pres">
      <dgm:prSet presAssocID="{2B6B812D-A73E-4987-ABDA-7A8EEDBACD5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7B2CDD0-F81B-4AF3-8AC5-C9AFE4BD3BCB}" type="pres">
      <dgm:prSet presAssocID="{DF2E3260-ACAB-42B1-B87C-629414EDD3FB}" presName="sibTrans" presStyleCnt="0"/>
      <dgm:spPr/>
    </dgm:pt>
    <dgm:pt modelId="{E9CC667B-78D1-4F1F-8A67-8859091823C6}" type="pres">
      <dgm:prSet presAssocID="{CFAEB2E6-E5A7-43E9-97ED-94B994C50260}" presName="composite" presStyleCnt="0"/>
      <dgm:spPr/>
    </dgm:pt>
    <dgm:pt modelId="{4CAD53DE-5B6A-4BBB-9FF5-8009B688127C}" type="pres">
      <dgm:prSet presAssocID="{CFAEB2E6-E5A7-43E9-97ED-94B994C50260}" presName="ParentText" presStyleLbl="node1" presStyleIdx="2" presStyleCnt="3" custScaleX="99633" custScaleY="107280" custLinFactNeighborY="2589">
        <dgm:presLayoutVars>
          <dgm:chMax val="1"/>
          <dgm:chPref val="1"/>
          <dgm:bulletEnabled val="1"/>
        </dgm:presLayoutVars>
      </dgm:prSet>
      <dgm:spPr/>
    </dgm:pt>
  </dgm:ptLst>
  <dgm:cxnLst>
    <dgm:cxn modelId="{91EF4526-88D5-46CF-97DA-B413AB85F04E}" type="presOf" srcId="{2B6B812D-A73E-4987-ABDA-7A8EEDBACD51}" destId="{577A9C1D-8250-4164-BDD1-42C3A9BA9B97}" srcOrd="0" destOrd="0" presId="urn:microsoft.com/office/officeart/2005/8/layout/StepDownProcess"/>
    <dgm:cxn modelId="{DA7C963B-BECD-402A-8E63-6BAB5EE26DD3}" srcId="{D0FF4DD0-D3F1-4057-B59C-C0974BD9F980}" destId="{CFAEB2E6-E5A7-43E9-97ED-94B994C50260}" srcOrd="2" destOrd="0" parTransId="{D1FA9A02-646D-4F50-8802-62D38BFD16EE}" sibTransId="{BCDE4E71-B830-4D2E-BE97-1C69558B40A5}"/>
    <dgm:cxn modelId="{4BB2598E-D3C8-40C6-BD5F-8C6145B5C6F7}" srcId="{D0FF4DD0-D3F1-4057-B59C-C0974BD9F980}" destId="{2B6B812D-A73E-4987-ABDA-7A8EEDBACD51}" srcOrd="1" destOrd="0" parTransId="{C7F3B1C9-4F4E-47DF-B3A9-31D6B1D5BECD}" sibTransId="{DF2E3260-ACAB-42B1-B87C-629414EDD3FB}"/>
    <dgm:cxn modelId="{077E9593-EE3B-4623-8F75-6BBDE030EF00}" type="presOf" srcId="{CFAEB2E6-E5A7-43E9-97ED-94B994C50260}" destId="{4CAD53DE-5B6A-4BBB-9FF5-8009B688127C}" srcOrd="0" destOrd="0" presId="urn:microsoft.com/office/officeart/2005/8/layout/StepDownProcess"/>
    <dgm:cxn modelId="{7ECAD7C6-A68A-49EB-9219-9F984138A21F}" type="presOf" srcId="{D0FF4DD0-D3F1-4057-B59C-C0974BD9F980}" destId="{0B458E1B-B1E4-4D34-9C21-3FC7D6AEA7DD}" srcOrd="0" destOrd="0" presId="urn:microsoft.com/office/officeart/2005/8/layout/StepDownProcess"/>
    <dgm:cxn modelId="{4BF386D8-0F80-4AB0-8622-CF1CE69FEEA0}" srcId="{D0FF4DD0-D3F1-4057-B59C-C0974BD9F980}" destId="{1A5396F8-F461-430D-B584-E1106E17F121}" srcOrd="0" destOrd="0" parTransId="{77C95E75-B598-4984-B3D0-32314F041C7A}" sibTransId="{E74958EC-D87F-48D5-B43F-2DBCD551A2BA}"/>
    <dgm:cxn modelId="{FCB8A1DA-0B5D-4004-8D9D-69CFE1D7A4A1}" type="presOf" srcId="{1A5396F8-F461-430D-B584-E1106E17F121}" destId="{324C7B11-F1CF-4CDB-9431-4D52CF1D4985}" srcOrd="0" destOrd="0" presId="urn:microsoft.com/office/officeart/2005/8/layout/StepDownProcess"/>
    <dgm:cxn modelId="{E34C9CDE-9C62-4D65-AB87-6295A2C0C34B}" srcId="{1A5396F8-F461-430D-B584-E1106E17F121}" destId="{1AD44A49-13D8-41D3-A4BD-5685B2F18C2F}" srcOrd="0" destOrd="0" parTransId="{1B918518-893E-47F8-A2F7-6344C400840F}" sibTransId="{BC78FE30-4C59-4A1B-863A-7D97626109FA}"/>
    <dgm:cxn modelId="{E7BFA9E6-B390-4FE8-B6EA-B8F14FEBAC7C}" type="presOf" srcId="{1AD44A49-13D8-41D3-A4BD-5685B2F18C2F}" destId="{C82BBF62-D155-40A2-95C3-C70DF556D31A}" srcOrd="0" destOrd="0" presId="urn:microsoft.com/office/officeart/2005/8/layout/StepDownProcess"/>
    <dgm:cxn modelId="{C7A568BA-DDD2-408C-8127-83CE5080575B}" type="presParOf" srcId="{0B458E1B-B1E4-4D34-9C21-3FC7D6AEA7DD}" destId="{954C7361-CFC2-42C0-B03B-21C176F2DD09}" srcOrd="0" destOrd="0" presId="urn:microsoft.com/office/officeart/2005/8/layout/StepDownProcess"/>
    <dgm:cxn modelId="{295A91D9-7F3E-4C49-8ED8-7289641461EB}" type="presParOf" srcId="{954C7361-CFC2-42C0-B03B-21C176F2DD09}" destId="{E27C80C1-A2DF-481E-9212-1AB73527CADA}" srcOrd="0" destOrd="0" presId="urn:microsoft.com/office/officeart/2005/8/layout/StepDownProcess"/>
    <dgm:cxn modelId="{87C51983-C34D-4B6C-B089-8751DD2D8F21}" type="presParOf" srcId="{954C7361-CFC2-42C0-B03B-21C176F2DD09}" destId="{324C7B11-F1CF-4CDB-9431-4D52CF1D4985}" srcOrd="1" destOrd="0" presId="urn:microsoft.com/office/officeart/2005/8/layout/StepDownProcess"/>
    <dgm:cxn modelId="{C9650D5F-843F-42FC-A628-7A2B2AC24BDA}" type="presParOf" srcId="{954C7361-CFC2-42C0-B03B-21C176F2DD09}" destId="{C82BBF62-D155-40A2-95C3-C70DF556D31A}" srcOrd="2" destOrd="0" presId="urn:microsoft.com/office/officeart/2005/8/layout/StepDownProcess"/>
    <dgm:cxn modelId="{E656FEE8-68C8-42F5-BFE3-13EC0741CC35}" type="presParOf" srcId="{0B458E1B-B1E4-4D34-9C21-3FC7D6AEA7DD}" destId="{0E2F40A9-F0E5-404A-B295-2735F2E5E799}" srcOrd="1" destOrd="0" presId="urn:microsoft.com/office/officeart/2005/8/layout/StepDownProcess"/>
    <dgm:cxn modelId="{90C6921D-E4DF-4D2B-91A4-116DE7D329C0}" type="presParOf" srcId="{0B458E1B-B1E4-4D34-9C21-3FC7D6AEA7DD}" destId="{6F16F48A-3173-4933-AF36-BED0C5E9976D}" srcOrd="2" destOrd="0" presId="urn:microsoft.com/office/officeart/2005/8/layout/StepDownProcess"/>
    <dgm:cxn modelId="{C166D775-DD57-4ACB-8C81-7E38CCC4FA52}" type="presParOf" srcId="{6F16F48A-3173-4933-AF36-BED0C5E9976D}" destId="{BBB158DB-8654-4377-B381-8B9A6E5D665F}" srcOrd="0" destOrd="0" presId="urn:microsoft.com/office/officeart/2005/8/layout/StepDownProcess"/>
    <dgm:cxn modelId="{55A3785D-6353-4F98-B3AC-A8D0315EB57D}" type="presParOf" srcId="{6F16F48A-3173-4933-AF36-BED0C5E9976D}" destId="{577A9C1D-8250-4164-BDD1-42C3A9BA9B97}" srcOrd="1" destOrd="0" presId="urn:microsoft.com/office/officeart/2005/8/layout/StepDownProcess"/>
    <dgm:cxn modelId="{2A8C067F-9473-46F3-B58E-66DB8EC4C08F}" type="presParOf" srcId="{6F16F48A-3173-4933-AF36-BED0C5E9976D}" destId="{B9CA018D-5359-4F08-ABCA-E6E2EB6ABC67}" srcOrd="2" destOrd="0" presId="urn:microsoft.com/office/officeart/2005/8/layout/StepDownProcess"/>
    <dgm:cxn modelId="{9574B45A-20CB-49DF-868D-643A7FAFE6C6}" type="presParOf" srcId="{0B458E1B-B1E4-4D34-9C21-3FC7D6AEA7DD}" destId="{D7B2CDD0-F81B-4AF3-8AC5-C9AFE4BD3BCB}" srcOrd="3" destOrd="0" presId="urn:microsoft.com/office/officeart/2005/8/layout/StepDownProcess"/>
    <dgm:cxn modelId="{03AD99EE-59C0-4B03-ABE9-BDCB87F6DDB3}" type="presParOf" srcId="{0B458E1B-B1E4-4D34-9C21-3FC7D6AEA7DD}" destId="{E9CC667B-78D1-4F1F-8A67-8859091823C6}" srcOrd="4" destOrd="0" presId="urn:microsoft.com/office/officeart/2005/8/layout/StepDownProcess"/>
    <dgm:cxn modelId="{3302F7AC-ED04-4A70-B86A-33C9C17DBC8A}" type="presParOf" srcId="{E9CC667B-78D1-4F1F-8A67-8859091823C6}" destId="{4CAD53DE-5B6A-4BBB-9FF5-8009B688127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71619A-B75B-44FB-93C2-A9AFFFBE5C9D}" type="doc">
      <dgm:prSet loTypeId="urn:microsoft.com/office/officeart/2008/layout/VerticalCircle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51E443-021A-4402-887F-9978BD5CFD84}">
      <dgm:prSet/>
      <dgm:spPr/>
      <dgm:t>
        <a:bodyPr/>
        <a:lstStyle/>
        <a:p>
          <a:pPr rtl="0"/>
          <a:r>
            <a:rPr lang="en-US" dirty="0"/>
            <a:t>Data Privacy in feedback and monitoring.</a:t>
          </a:r>
          <a:endParaRPr lang="en-US" b="0" i="0" u="none" strike="noStrike" cap="none" dirty="0">
            <a:latin typeface="Arial"/>
            <a:ea typeface="Arial"/>
            <a:cs typeface="Arial"/>
            <a:sym typeface="Arial"/>
          </a:endParaRPr>
        </a:p>
      </dgm:t>
    </dgm:pt>
    <dgm:pt modelId="{D5B080DB-3637-4F0C-8288-CC60D7E3C4D5}" type="parTrans" cxnId="{C23B10AF-2A35-4D1B-998E-DFC259F89F7B}">
      <dgm:prSet/>
      <dgm:spPr/>
      <dgm:t>
        <a:bodyPr/>
        <a:lstStyle/>
        <a:p>
          <a:endParaRPr lang="en-IN"/>
        </a:p>
      </dgm:t>
    </dgm:pt>
    <dgm:pt modelId="{76DF99BA-2077-48D6-827B-BF930554413F}" type="sibTrans" cxnId="{C23B10AF-2A35-4D1B-998E-DFC259F89F7B}">
      <dgm:prSet/>
      <dgm:spPr/>
      <dgm:t>
        <a:bodyPr/>
        <a:lstStyle/>
        <a:p>
          <a:endParaRPr lang="en-IN"/>
        </a:p>
      </dgm:t>
    </dgm:pt>
    <dgm:pt modelId="{BC5A2FDB-9E0C-4428-B57B-8974165D4E95}">
      <dgm:prSet/>
      <dgm:spPr/>
      <dgm:t>
        <a:bodyPr/>
        <a:lstStyle/>
        <a:p>
          <a:pPr algn="l" rtl="0"/>
          <a:r>
            <a:rPr lang="en-US" b="0" dirty="0"/>
            <a:t>User Trust in automated certification decisions.</a:t>
          </a:r>
          <a:endParaRPr lang="en-US" b="0" i="0" u="none" strike="noStrike" cap="none" dirty="0">
            <a:latin typeface="Arial"/>
            <a:ea typeface="Arial"/>
            <a:cs typeface="Arial"/>
            <a:sym typeface="Arial"/>
          </a:endParaRPr>
        </a:p>
      </dgm:t>
    </dgm:pt>
    <dgm:pt modelId="{B80B2724-E7AE-479E-86F4-E526699319EF}" type="parTrans" cxnId="{1E21B83C-C1A9-4748-A186-B15B96FBAD61}">
      <dgm:prSet/>
      <dgm:spPr/>
      <dgm:t>
        <a:bodyPr/>
        <a:lstStyle/>
        <a:p>
          <a:endParaRPr lang="en-IN"/>
        </a:p>
      </dgm:t>
    </dgm:pt>
    <dgm:pt modelId="{1DD7C861-98E7-4F09-849D-337CB4B615DD}" type="sibTrans" cxnId="{1E21B83C-C1A9-4748-A186-B15B96FBAD61}">
      <dgm:prSet/>
      <dgm:spPr/>
      <dgm:t>
        <a:bodyPr/>
        <a:lstStyle/>
        <a:p>
          <a:endParaRPr lang="en-IN"/>
        </a:p>
      </dgm:t>
    </dgm:pt>
    <dgm:pt modelId="{EBE7007B-B0BC-4828-9905-FA18E1BCF533}">
      <dgm:prSet/>
      <dgm:spPr/>
      <dgm:t>
        <a:bodyPr/>
        <a:lstStyle/>
        <a:p>
          <a:pPr rtl="0"/>
          <a:r>
            <a:rPr lang="en-IN" dirty="0"/>
            <a:t>Adoption Resistance from recyclers.</a:t>
          </a:r>
          <a:endParaRPr lang="en-US" b="0" i="0" u="none" strike="noStrike" cap="none" dirty="0">
            <a:latin typeface="Arial"/>
            <a:ea typeface="Arial"/>
            <a:cs typeface="Arial"/>
            <a:sym typeface="Arial"/>
          </a:endParaRPr>
        </a:p>
      </dgm:t>
    </dgm:pt>
    <dgm:pt modelId="{18B25647-A446-4E28-90B9-DE57E2CDDB1F}" type="parTrans" cxnId="{21167F89-1E1C-4DAC-9444-F61842F9561A}">
      <dgm:prSet/>
      <dgm:spPr/>
      <dgm:t>
        <a:bodyPr/>
        <a:lstStyle/>
        <a:p>
          <a:endParaRPr lang="en-IN"/>
        </a:p>
      </dgm:t>
    </dgm:pt>
    <dgm:pt modelId="{48370945-4A5A-4607-87E8-4FE72148067C}" type="sibTrans" cxnId="{21167F89-1E1C-4DAC-9444-F61842F9561A}">
      <dgm:prSet/>
      <dgm:spPr/>
      <dgm:t>
        <a:bodyPr/>
        <a:lstStyle/>
        <a:p>
          <a:endParaRPr lang="en-IN"/>
        </a:p>
      </dgm:t>
    </dgm:pt>
    <dgm:pt modelId="{8386DBBB-D57D-4241-8A52-78DD4B683B6F}">
      <dgm:prSet/>
      <dgm:spPr/>
      <dgm:t>
        <a:bodyPr/>
        <a:lstStyle/>
        <a:p>
          <a:r>
            <a:rPr lang="en-US" dirty="0"/>
            <a:t>Partner with Governments &amp; NGOs for global acceptance.</a:t>
          </a:r>
          <a:endParaRPr lang="en-IN" dirty="0"/>
        </a:p>
      </dgm:t>
    </dgm:pt>
    <dgm:pt modelId="{3F5B99FD-D408-4708-9468-67662D5D4908}" type="parTrans" cxnId="{4EE4EA32-26DA-41F8-B1C6-12B2D016BA25}">
      <dgm:prSet/>
      <dgm:spPr/>
      <dgm:t>
        <a:bodyPr/>
        <a:lstStyle/>
        <a:p>
          <a:endParaRPr lang="en-IN"/>
        </a:p>
      </dgm:t>
    </dgm:pt>
    <dgm:pt modelId="{EB892384-6E2D-4387-815D-298C5BA6E5F3}" type="sibTrans" cxnId="{4EE4EA32-26DA-41F8-B1C6-12B2D016BA25}">
      <dgm:prSet/>
      <dgm:spPr/>
      <dgm:t>
        <a:bodyPr/>
        <a:lstStyle/>
        <a:p>
          <a:endParaRPr lang="en-IN"/>
        </a:p>
      </dgm:t>
    </dgm:pt>
    <dgm:pt modelId="{7BCC5EDC-D629-4D20-8CA3-A41AE30BE05C}">
      <dgm:prSet/>
      <dgm:spPr/>
      <dgm:t>
        <a:bodyPr/>
        <a:lstStyle/>
        <a:p>
          <a:r>
            <a:rPr lang="en-US" dirty="0"/>
            <a:t>Use Secure Data Encryption &amp; Blockchain for transparency.</a:t>
          </a:r>
          <a:endParaRPr lang="en-IN" dirty="0"/>
        </a:p>
      </dgm:t>
    </dgm:pt>
    <dgm:pt modelId="{63554671-3D85-4555-8AB7-6BE3E934BA9C}" type="parTrans" cxnId="{5B8E36A9-2961-443A-89A0-E67739A49023}">
      <dgm:prSet/>
      <dgm:spPr/>
      <dgm:t>
        <a:bodyPr/>
        <a:lstStyle/>
        <a:p>
          <a:endParaRPr lang="en-IN"/>
        </a:p>
      </dgm:t>
    </dgm:pt>
    <dgm:pt modelId="{DDA4DE88-A417-4E05-BD65-70B60A000EE0}" type="sibTrans" cxnId="{5B8E36A9-2961-443A-89A0-E67739A49023}">
      <dgm:prSet/>
      <dgm:spPr/>
      <dgm:t>
        <a:bodyPr/>
        <a:lstStyle/>
        <a:p>
          <a:endParaRPr lang="en-IN"/>
        </a:p>
      </dgm:t>
    </dgm:pt>
    <dgm:pt modelId="{7B284BD1-4CE2-4F23-85AF-358AC0322A7A}">
      <dgm:prSet/>
      <dgm:spPr/>
      <dgm:t>
        <a:bodyPr/>
        <a:lstStyle/>
        <a:p>
          <a:pPr rtl="0"/>
          <a:r>
            <a:rPr lang="en-US" dirty="0"/>
            <a:t>Create Awareness Campaigns to drive adoption.</a:t>
          </a:r>
          <a:endParaRPr lang="en-US" b="0" i="0" u="none" strike="noStrike" cap="none" dirty="0">
            <a:latin typeface="Arial"/>
            <a:ea typeface="Arial"/>
            <a:cs typeface="Arial"/>
            <a:sym typeface="Arial"/>
          </a:endParaRPr>
        </a:p>
      </dgm:t>
    </dgm:pt>
    <dgm:pt modelId="{8477CA72-FE06-442C-91A2-CBAB2BB2E06A}" type="parTrans" cxnId="{FDE89D7A-4886-4A7C-94BA-5FECF4F0F05D}">
      <dgm:prSet/>
      <dgm:spPr/>
      <dgm:t>
        <a:bodyPr/>
        <a:lstStyle/>
        <a:p>
          <a:endParaRPr lang="en-IN"/>
        </a:p>
      </dgm:t>
    </dgm:pt>
    <dgm:pt modelId="{32E8EBC8-24BB-44A2-956A-B3AE0AFBE135}" type="sibTrans" cxnId="{FDE89D7A-4886-4A7C-94BA-5FECF4F0F05D}">
      <dgm:prSet/>
      <dgm:spPr/>
      <dgm:t>
        <a:bodyPr/>
        <a:lstStyle/>
        <a:p>
          <a:endParaRPr lang="en-IN"/>
        </a:p>
      </dgm:t>
    </dgm:pt>
    <dgm:pt modelId="{385AD50A-4469-4D2D-A5B8-859363A973BB}" type="pres">
      <dgm:prSet presAssocID="{0871619A-B75B-44FB-93C2-A9AFFFBE5C9D}" presName="Name0" presStyleCnt="0">
        <dgm:presLayoutVars>
          <dgm:dir/>
        </dgm:presLayoutVars>
      </dgm:prSet>
      <dgm:spPr/>
    </dgm:pt>
    <dgm:pt modelId="{5408D7FC-9224-45AF-97B7-1A7346565981}" type="pres">
      <dgm:prSet presAssocID="{BC5A2FDB-9E0C-4428-B57B-8974165D4E95}" presName="noChildren" presStyleCnt="0"/>
      <dgm:spPr/>
    </dgm:pt>
    <dgm:pt modelId="{DB3CED6A-4424-4EAB-A8D5-3B614C9B280D}" type="pres">
      <dgm:prSet presAssocID="{BC5A2FDB-9E0C-4428-B57B-8974165D4E95}" presName="gap" presStyleCnt="0"/>
      <dgm:spPr/>
    </dgm:pt>
    <dgm:pt modelId="{FD0E963F-0D64-4DDF-94D2-307C0BF3EE54}" type="pres">
      <dgm:prSet presAssocID="{BC5A2FDB-9E0C-4428-B57B-8974165D4E95}" presName="medCircle2" presStyleLbl="vennNode1" presStyleIdx="0" presStyleCnt="6" custScaleX="200496" custLinFactX="-200000" custLinFactNeighborX="-236288" custLinFactNeighborY="87956"/>
      <dgm:spPr>
        <a:noFill/>
      </dgm:spPr>
    </dgm:pt>
    <dgm:pt modelId="{66A3B113-889D-4F31-B27D-E48C576887F8}" type="pres">
      <dgm:prSet presAssocID="{BC5A2FDB-9E0C-4428-B57B-8974165D4E95}" presName="txLvlOnly1" presStyleLbl="revTx" presStyleIdx="0" presStyleCnt="6" custLinFactNeighborX="-3236" custLinFactNeighborY="-2052"/>
      <dgm:spPr/>
    </dgm:pt>
    <dgm:pt modelId="{61A1F16E-FB71-46F6-87B5-27F5821D5800}" type="pres">
      <dgm:prSet presAssocID="{1251E443-021A-4402-887F-9978BD5CFD84}" presName="noChildren" presStyleCnt="0"/>
      <dgm:spPr/>
    </dgm:pt>
    <dgm:pt modelId="{8B859970-0A06-4897-BF4E-321863735649}" type="pres">
      <dgm:prSet presAssocID="{1251E443-021A-4402-887F-9978BD5CFD84}" presName="gap" presStyleCnt="0"/>
      <dgm:spPr/>
    </dgm:pt>
    <dgm:pt modelId="{EB7CCEB3-2317-4B9F-8CA1-9E26AA9848E9}" type="pres">
      <dgm:prSet presAssocID="{1251E443-021A-4402-887F-9978BD5CFD84}" presName="medCircle2" presStyleLbl="vennNode1" presStyleIdx="1" presStyleCnt="6"/>
      <dgm:spPr>
        <a:noFill/>
      </dgm:spPr>
    </dgm:pt>
    <dgm:pt modelId="{F47C10FB-EE55-40C6-921E-ABA2BB1F3244}" type="pres">
      <dgm:prSet presAssocID="{1251E443-021A-4402-887F-9978BD5CFD84}" presName="txLvlOnly1" presStyleLbl="revTx" presStyleIdx="1" presStyleCnt="6"/>
      <dgm:spPr/>
    </dgm:pt>
    <dgm:pt modelId="{707AA6DF-3C36-4BDD-9816-84A25E4B13E0}" type="pres">
      <dgm:prSet presAssocID="{EBE7007B-B0BC-4828-9905-FA18E1BCF533}" presName="noChildren" presStyleCnt="0"/>
      <dgm:spPr/>
    </dgm:pt>
    <dgm:pt modelId="{9C2D515A-F578-41C0-BD32-C8C8CB471068}" type="pres">
      <dgm:prSet presAssocID="{EBE7007B-B0BC-4828-9905-FA18E1BCF533}" presName="gap" presStyleCnt="0"/>
      <dgm:spPr/>
    </dgm:pt>
    <dgm:pt modelId="{59A95CEF-5275-4A67-B079-727F752EBCE0}" type="pres">
      <dgm:prSet presAssocID="{EBE7007B-B0BC-4828-9905-FA18E1BCF533}" presName="medCircle2" presStyleLbl="vennNode1" presStyleIdx="2" presStyleCnt="6"/>
      <dgm:spPr>
        <a:noFill/>
      </dgm:spPr>
    </dgm:pt>
    <dgm:pt modelId="{2D0FDDB3-1FAB-4CB5-BCE0-BB2DCEB77216}" type="pres">
      <dgm:prSet presAssocID="{EBE7007B-B0BC-4828-9905-FA18E1BCF533}" presName="txLvlOnly1" presStyleLbl="revTx" presStyleIdx="2" presStyleCnt="6"/>
      <dgm:spPr/>
    </dgm:pt>
    <dgm:pt modelId="{D72A52D8-FC2F-452C-9AC0-72C97763658D}" type="pres">
      <dgm:prSet presAssocID="{8386DBBB-D57D-4241-8A52-78DD4B683B6F}" presName="noChildren" presStyleCnt="0"/>
      <dgm:spPr/>
    </dgm:pt>
    <dgm:pt modelId="{96FAAE53-B75C-43CD-B426-82090E775A65}" type="pres">
      <dgm:prSet presAssocID="{8386DBBB-D57D-4241-8A52-78DD4B683B6F}" presName="gap" presStyleCnt="0"/>
      <dgm:spPr/>
    </dgm:pt>
    <dgm:pt modelId="{09C5AE5B-3129-4525-A446-BCEA544D657E}" type="pres">
      <dgm:prSet presAssocID="{8386DBBB-D57D-4241-8A52-78DD4B683B6F}" presName="medCircle2" presStyleLbl="vennNode1" presStyleIdx="3" presStyleCnt="6" custLinFactNeighborX="-1520"/>
      <dgm:spPr>
        <a:noFill/>
      </dgm:spPr>
    </dgm:pt>
    <dgm:pt modelId="{319CBB53-6794-4BD5-B5EC-1A1BFDB253B5}" type="pres">
      <dgm:prSet presAssocID="{8386DBBB-D57D-4241-8A52-78DD4B683B6F}" presName="txLvlOnly1" presStyleLbl="revTx" presStyleIdx="3" presStyleCnt="6"/>
      <dgm:spPr/>
    </dgm:pt>
    <dgm:pt modelId="{B4896A15-CCD9-420A-896C-5EC87DDDE390}" type="pres">
      <dgm:prSet presAssocID="{7BCC5EDC-D629-4D20-8CA3-A41AE30BE05C}" presName="noChildren" presStyleCnt="0"/>
      <dgm:spPr/>
    </dgm:pt>
    <dgm:pt modelId="{1DAB3123-3282-4CC8-91CC-22E23EFCC471}" type="pres">
      <dgm:prSet presAssocID="{7BCC5EDC-D629-4D20-8CA3-A41AE30BE05C}" presName="gap" presStyleCnt="0"/>
      <dgm:spPr/>
    </dgm:pt>
    <dgm:pt modelId="{59A1AD24-EA08-40C4-B6D8-8D0BB0B98926}" type="pres">
      <dgm:prSet presAssocID="{7BCC5EDC-D629-4D20-8CA3-A41AE30BE05C}" presName="medCircle2" presStyleLbl="vennNode1" presStyleIdx="4" presStyleCnt="6"/>
      <dgm:spPr>
        <a:noFill/>
      </dgm:spPr>
    </dgm:pt>
    <dgm:pt modelId="{11A268AA-5C41-41F8-AC6B-988A258C7B3B}" type="pres">
      <dgm:prSet presAssocID="{7BCC5EDC-D629-4D20-8CA3-A41AE30BE05C}" presName="txLvlOnly1" presStyleLbl="revTx" presStyleIdx="4" presStyleCnt="6"/>
      <dgm:spPr/>
    </dgm:pt>
    <dgm:pt modelId="{36DEB873-83E7-4412-AA9E-02F91D562419}" type="pres">
      <dgm:prSet presAssocID="{7B284BD1-4CE2-4F23-85AF-358AC0322A7A}" presName="noChildren" presStyleCnt="0"/>
      <dgm:spPr/>
    </dgm:pt>
    <dgm:pt modelId="{C551B72E-15DE-4B76-A931-486A67E05466}" type="pres">
      <dgm:prSet presAssocID="{7B284BD1-4CE2-4F23-85AF-358AC0322A7A}" presName="gap" presStyleCnt="0"/>
      <dgm:spPr/>
    </dgm:pt>
    <dgm:pt modelId="{1FFD764E-0C16-4A8F-A082-9682F93BC241}" type="pres">
      <dgm:prSet presAssocID="{7B284BD1-4CE2-4F23-85AF-358AC0322A7A}" presName="medCircle2" presStyleLbl="vennNode1" presStyleIdx="5" presStyleCnt="6" custLinFactNeighborX="-1520"/>
      <dgm:spPr>
        <a:noFill/>
      </dgm:spPr>
    </dgm:pt>
    <dgm:pt modelId="{C0AF0B0D-D8DA-4BCC-ADA2-BA5633C6FCDC}" type="pres">
      <dgm:prSet presAssocID="{7B284BD1-4CE2-4F23-85AF-358AC0322A7A}" presName="txLvlOnly1" presStyleLbl="revTx" presStyleIdx="5" presStyleCnt="6"/>
      <dgm:spPr/>
    </dgm:pt>
  </dgm:ptLst>
  <dgm:cxnLst>
    <dgm:cxn modelId="{D83EF309-153D-4FDA-875B-711BB1DE2B08}" type="presOf" srcId="{BC5A2FDB-9E0C-4428-B57B-8974165D4E95}" destId="{66A3B113-889D-4F31-B27D-E48C576887F8}" srcOrd="0" destOrd="0" presId="urn:microsoft.com/office/officeart/2008/layout/VerticalCircleList"/>
    <dgm:cxn modelId="{43366A26-494E-4E5C-963C-72DBCED7E679}" type="presOf" srcId="{0871619A-B75B-44FB-93C2-A9AFFFBE5C9D}" destId="{385AD50A-4469-4D2D-A5B8-859363A973BB}" srcOrd="0" destOrd="0" presId="urn:microsoft.com/office/officeart/2008/layout/VerticalCircleList"/>
    <dgm:cxn modelId="{0016DD28-9F1E-417B-A72A-4D05DAE385C8}" type="presOf" srcId="{8386DBBB-D57D-4241-8A52-78DD4B683B6F}" destId="{319CBB53-6794-4BD5-B5EC-1A1BFDB253B5}" srcOrd="0" destOrd="0" presId="urn:microsoft.com/office/officeart/2008/layout/VerticalCircleList"/>
    <dgm:cxn modelId="{4EE4EA32-26DA-41F8-B1C6-12B2D016BA25}" srcId="{0871619A-B75B-44FB-93C2-A9AFFFBE5C9D}" destId="{8386DBBB-D57D-4241-8A52-78DD4B683B6F}" srcOrd="3" destOrd="0" parTransId="{3F5B99FD-D408-4708-9468-67662D5D4908}" sibTransId="{EB892384-6E2D-4387-815D-298C5BA6E5F3}"/>
    <dgm:cxn modelId="{1E21B83C-C1A9-4748-A186-B15B96FBAD61}" srcId="{0871619A-B75B-44FB-93C2-A9AFFFBE5C9D}" destId="{BC5A2FDB-9E0C-4428-B57B-8974165D4E95}" srcOrd="0" destOrd="0" parTransId="{B80B2724-E7AE-479E-86F4-E526699319EF}" sibTransId="{1DD7C861-98E7-4F09-849D-337CB4B615DD}"/>
    <dgm:cxn modelId="{51756966-05A5-4A32-A2CF-094EC2045E7A}" type="presOf" srcId="{7BCC5EDC-D629-4D20-8CA3-A41AE30BE05C}" destId="{11A268AA-5C41-41F8-AC6B-988A258C7B3B}" srcOrd="0" destOrd="0" presId="urn:microsoft.com/office/officeart/2008/layout/VerticalCircleList"/>
    <dgm:cxn modelId="{F080796B-AC60-44B2-B802-4405FE79B47A}" type="presOf" srcId="{1251E443-021A-4402-887F-9978BD5CFD84}" destId="{F47C10FB-EE55-40C6-921E-ABA2BB1F3244}" srcOrd="0" destOrd="0" presId="urn:microsoft.com/office/officeart/2008/layout/VerticalCircleList"/>
    <dgm:cxn modelId="{B5DABA4D-0C78-4CF3-9A29-44C351187649}" type="presOf" srcId="{EBE7007B-B0BC-4828-9905-FA18E1BCF533}" destId="{2D0FDDB3-1FAB-4CB5-BCE0-BB2DCEB77216}" srcOrd="0" destOrd="0" presId="urn:microsoft.com/office/officeart/2008/layout/VerticalCircleList"/>
    <dgm:cxn modelId="{9AABC758-7A2D-4365-B3C8-79DB63C2D8FC}" type="presOf" srcId="{7B284BD1-4CE2-4F23-85AF-358AC0322A7A}" destId="{C0AF0B0D-D8DA-4BCC-ADA2-BA5633C6FCDC}" srcOrd="0" destOrd="0" presId="urn:microsoft.com/office/officeart/2008/layout/VerticalCircleList"/>
    <dgm:cxn modelId="{FDE89D7A-4886-4A7C-94BA-5FECF4F0F05D}" srcId="{0871619A-B75B-44FB-93C2-A9AFFFBE5C9D}" destId="{7B284BD1-4CE2-4F23-85AF-358AC0322A7A}" srcOrd="5" destOrd="0" parTransId="{8477CA72-FE06-442C-91A2-CBAB2BB2E06A}" sibTransId="{32E8EBC8-24BB-44A2-956A-B3AE0AFBE135}"/>
    <dgm:cxn modelId="{21167F89-1E1C-4DAC-9444-F61842F9561A}" srcId="{0871619A-B75B-44FB-93C2-A9AFFFBE5C9D}" destId="{EBE7007B-B0BC-4828-9905-FA18E1BCF533}" srcOrd="2" destOrd="0" parTransId="{18B25647-A446-4E28-90B9-DE57E2CDDB1F}" sibTransId="{48370945-4A5A-4607-87E8-4FE72148067C}"/>
    <dgm:cxn modelId="{5B8E36A9-2961-443A-89A0-E67739A49023}" srcId="{0871619A-B75B-44FB-93C2-A9AFFFBE5C9D}" destId="{7BCC5EDC-D629-4D20-8CA3-A41AE30BE05C}" srcOrd="4" destOrd="0" parTransId="{63554671-3D85-4555-8AB7-6BE3E934BA9C}" sibTransId="{DDA4DE88-A417-4E05-BD65-70B60A000EE0}"/>
    <dgm:cxn modelId="{C23B10AF-2A35-4D1B-998E-DFC259F89F7B}" srcId="{0871619A-B75B-44FB-93C2-A9AFFFBE5C9D}" destId="{1251E443-021A-4402-887F-9978BD5CFD84}" srcOrd="1" destOrd="0" parTransId="{D5B080DB-3637-4F0C-8288-CC60D7E3C4D5}" sibTransId="{76DF99BA-2077-48D6-827B-BF930554413F}"/>
    <dgm:cxn modelId="{632D0675-DD87-4478-9421-4099082BD429}" type="presParOf" srcId="{385AD50A-4469-4D2D-A5B8-859363A973BB}" destId="{5408D7FC-9224-45AF-97B7-1A7346565981}" srcOrd="0" destOrd="0" presId="urn:microsoft.com/office/officeart/2008/layout/VerticalCircleList"/>
    <dgm:cxn modelId="{C6CC332D-574F-441E-AFC0-29875207D32D}" type="presParOf" srcId="{5408D7FC-9224-45AF-97B7-1A7346565981}" destId="{DB3CED6A-4424-4EAB-A8D5-3B614C9B280D}" srcOrd="0" destOrd="0" presId="urn:microsoft.com/office/officeart/2008/layout/VerticalCircleList"/>
    <dgm:cxn modelId="{7DE17EFA-E6CB-496B-A66A-20C03165E49A}" type="presParOf" srcId="{5408D7FC-9224-45AF-97B7-1A7346565981}" destId="{FD0E963F-0D64-4DDF-94D2-307C0BF3EE54}" srcOrd="1" destOrd="0" presId="urn:microsoft.com/office/officeart/2008/layout/VerticalCircleList"/>
    <dgm:cxn modelId="{4452E9B2-E6D9-44B2-A48B-786B0601DDEB}" type="presParOf" srcId="{5408D7FC-9224-45AF-97B7-1A7346565981}" destId="{66A3B113-889D-4F31-B27D-E48C576887F8}" srcOrd="2" destOrd="0" presId="urn:microsoft.com/office/officeart/2008/layout/VerticalCircleList"/>
    <dgm:cxn modelId="{AA3DFC4E-7F47-4087-A394-7D7F50477131}" type="presParOf" srcId="{385AD50A-4469-4D2D-A5B8-859363A973BB}" destId="{61A1F16E-FB71-46F6-87B5-27F5821D5800}" srcOrd="1" destOrd="0" presId="urn:microsoft.com/office/officeart/2008/layout/VerticalCircleList"/>
    <dgm:cxn modelId="{DC50A5EA-0736-4C34-A028-9C772086C29F}" type="presParOf" srcId="{61A1F16E-FB71-46F6-87B5-27F5821D5800}" destId="{8B859970-0A06-4897-BF4E-321863735649}" srcOrd="0" destOrd="0" presId="urn:microsoft.com/office/officeart/2008/layout/VerticalCircleList"/>
    <dgm:cxn modelId="{9AB22B53-50B4-4381-92BD-2BF0DCBC4A8F}" type="presParOf" srcId="{61A1F16E-FB71-46F6-87B5-27F5821D5800}" destId="{EB7CCEB3-2317-4B9F-8CA1-9E26AA9848E9}" srcOrd="1" destOrd="0" presId="urn:microsoft.com/office/officeart/2008/layout/VerticalCircleList"/>
    <dgm:cxn modelId="{33DB48A7-496A-4201-A93C-D87DF177F177}" type="presParOf" srcId="{61A1F16E-FB71-46F6-87B5-27F5821D5800}" destId="{F47C10FB-EE55-40C6-921E-ABA2BB1F3244}" srcOrd="2" destOrd="0" presId="urn:microsoft.com/office/officeart/2008/layout/VerticalCircleList"/>
    <dgm:cxn modelId="{4B445D44-EECF-4F10-A79A-8A0A1F09FF6C}" type="presParOf" srcId="{385AD50A-4469-4D2D-A5B8-859363A973BB}" destId="{707AA6DF-3C36-4BDD-9816-84A25E4B13E0}" srcOrd="2" destOrd="0" presId="urn:microsoft.com/office/officeart/2008/layout/VerticalCircleList"/>
    <dgm:cxn modelId="{40711733-523B-452C-BE6A-5333776C8214}" type="presParOf" srcId="{707AA6DF-3C36-4BDD-9816-84A25E4B13E0}" destId="{9C2D515A-F578-41C0-BD32-C8C8CB471068}" srcOrd="0" destOrd="0" presId="urn:microsoft.com/office/officeart/2008/layout/VerticalCircleList"/>
    <dgm:cxn modelId="{44DB5B8A-3345-4559-8593-D03EFDE7AF4E}" type="presParOf" srcId="{707AA6DF-3C36-4BDD-9816-84A25E4B13E0}" destId="{59A95CEF-5275-4A67-B079-727F752EBCE0}" srcOrd="1" destOrd="0" presId="urn:microsoft.com/office/officeart/2008/layout/VerticalCircleList"/>
    <dgm:cxn modelId="{6136ED92-C702-4D93-8442-393835B5D3B2}" type="presParOf" srcId="{707AA6DF-3C36-4BDD-9816-84A25E4B13E0}" destId="{2D0FDDB3-1FAB-4CB5-BCE0-BB2DCEB77216}" srcOrd="2" destOrd="0" presId="urn:microsoft.com/office/officeart/2008/layout/VerticalCircleList"/>
    <dgm:cxn modelId="{CE23DF4C-96C1-4F24-A753-9B27702342FB}" type="presParOf" srcId="{385AD50A-4469-4D2D-A5B8-859363A973BB}" destId="{D72A52D8-FC2F-452C-9AC0-72C97763658D}" srcOrd="3" destOrd="0" presId="urn:microsoft.com/office/officeart/2008/layout/VerticalCircleList"/>
    <dgm:cxn modelId="{C01A3B73-2320-4F85-9A63-366DCEFBB87E}" type="presParOf" srcId="{D72A52D8-FC2F-452C-9AC0-72C97763658D}" destId="{96FAAE53-B75C-43CD-B426-82090E775A65}" srcOrd="0" destOrd="0" presId="urn:microsoft.com/office/officeart/2008/layout/VerticalCircleList"/>
    <dgm:cxn modelId="{A213A3F7-BF1D-4DDC-BFF0-966EEE7912DB}" type="presParOf" srcId="{D72A52D8-FC2F-452C-9AC0-72C97763658D}" destId="{09C5AE5B-3129-4525-A446-BCEA544D657E}" srcOrd="1" destOrd="0" presId="urn:microsoft.com/office/officeart/2008/layout/VerticalCircleList"/>
    <dgm:cxn modelId="{0BD9819E-2EE3-4977-B638-F2BC7573EA78}" type="presParOf" srcId="{D72A52D8-FC2F-452C-9AC0-72C97763658D}" destId="{319CBB53-6794-4BD5-B5EC-1A1BFDB253B5}" srcOrd="2" destOrd="0" presId="urn:microsoft.com/office/officeart/2008/layout/VerticalCircleList"/>
    <dgm:cxn modelId="{D4A34472-B705-4B1A-B7B0-0F65B6701769}" type="presParOf" srcId="{385AD50A-4469-4D2D-A5B8-859363A973BB}" destId="{B4896A15-CCD9-420A-896C-5EC87DDDE390}" srcOrd="4" destOrd="0" presId="urn:microsoft.com/office/officeart/2008/layout/VerticalCircleList"/>
    <dgm:cxn modelId="{69E8FF97-E291-4DD6-9265-2B19C0BC17F6}" type="presParOf" srcId="{B4896A15-CCD9-420A-896C-5EC87DDDE390}" destId="{1DAB3123-3282-4CC8-91CC-22E23EFCC471}" srcOrd="0" destOrd="0" presId="urn:microsoft.com/office/officeart/2008/layout/VerticalCircleList"/>
    <dgm:cxn modelId="{1F9B92A8-D6D2-4995-99F9-FE33A200CBF1}" type="presParOf" srcId="{B4896A15-CCD9-420A-896C-5EC87DDDE390}" destId="{59A1AD24-EA08-40C4-B6D8-8D0BB0B98926}" srcOrd="1" destOrd="0" presId="urn:microsoft.com/office/officeart/2008/layout/VerticalCircleList"/>
    <dgm:cxn modelId="{2847FDF3-2DB0-4377-AE44-AFBE47CAFF50}" type="presParOf" srcId="{B4896A15-CCD9-420A-896C-5EC87DDDE390}" destId="{11A268AA-5C41-41F8-AC6B-988A258C7B3B}" srcOrd="2" destOrd="0" presId="urn:microsoft.com/office/officeart/2008/layout/VerticalCircleList"/>
    <dgm:cxn modelId="{85555B74-1DCB-4137-B6BA-69FBE81A5560}" type="presParOf" srcId="{385AD50A-4469-4D2D-A5B8-859363A973BB}" destId="{36DEB873-83E7-4412-AA9E-02F91D562419}" srcOrd="5" destOrd="0" presId="urn:microsoft.com/office/officeart/2008/layout/VerticalCircleList"/>
    <dgm:cxn modelId="{E2DA974E-1758-4943-A800-2BA3771D2600}" type="presParOf" srcId="{36DEB873-83E7-4412-AA9E-02F91D562419}" destId="{C551B72E-15DE-4B76-A931-486A67E05466}" srcOrd="0" destOrd="0" presId="urn:microsoft.com/office/officeart/2008/layout/VerticalCircleList"/>
    <dgm:cxn modelId="{AFDCC362-E528-4F6E-890D-3162708B1114}" type="presParOf" srcId="{36DEB873-83E7-4412-AA9E-02F91D562419}" destId="{1FFD764E-0C16-4A8F-A082-9682F93BC241}" srcOrd="1" destOrd="0" presId="urn:microsoft.com/office/officeart/2008/layout/VerticalCircleList"/>
    <dgm:cxn modelId="{DC0B174A-19CB-4163-80A8-BDAECC516BFE}" type="presParOf" srcId="{36DEB873-83E7-4412-AA9E-02F91D562419}" destId="{C0AF0B0D-D8DA-4BCC-ADA2-BA5633C6FCD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E928E0-D756-4096-BD3B-E92F03FFFD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88C737-FAD8-4AC8-A226-2CF9098D8B4B}">
      <dgm:prSet phldrT="[Text]"/>
      <dgm:spPr>
        <a:solidFill>
          <a:srgbClr val="000080"/>
        </a:solidFill>
      </dgm:spPr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29A476A8-8604-4C60-9165-599E61EC6F2D}" type="parTrans" cxnId="{8099A654-456F-4179-951C-C5691C80A48A}">
      <dgm:prSet/>
      <dgm:spPr/>
      <dgm:t>
        <a:bodyPr/>
        <a:lstStyle/>
        <a:p>
          <a:endParaRPr lang="en-IN"/>
        </a:p>
      </dgm:t>
    </dgm:pt>
    <dgm:pt modelId="{AE03A278-790C-4875-A633-E19E0DADE856}" type="sibTrans" cxnId="{8099A654-456F-4179-951C-C5691C80A48A}">
      <dgm:prSet/>
      <dgm:spPr/>
      <dgm:t>
        <a:bodyPr/>
        <a:lstStyle/>
        <a:p>
          <a:endParaRPr lang="en-IN"/>
        </a:p>
      </dgm:t>
    </dgm:pt>
    <dgm:pt modelId="{D396A549-1CBC-4980-BCBE-9A2DDE7671D4}">
      <dgm:prSet phldrT="[Text]"/>
      <dgm:spPr/>
      <dgm:t>
        <a:bodyPr/>
        <a:lstStyle/>
        <a:p>
          <a:pPr rtl="0"/>
          <a:r>
            <a:rPr lang="en-US" dirty="0"/>
            <a:t>Businesses &amp; Corporations can ensure ethical partnerships by verifying certified recyclers.</a:t>
          </a:r>
          <a:endParaRPr lang="en-IN" dirty="0"/>
        </a:p>
      </dgm:t>
    </dgm:pt>
    <dgm:pt modelId="{FB3BBE1D-B480-4679-9A8A-26BDE7BA84D5}" type="parTrans" cxnId="{FD3C9EE9-AA75-4774-B93C-215685C920EB}">
      <dgm:prSet/>
      <dgm:spPr/>
      <dgm:t>
        <a:bodyPr/>
        <a:lstStyle/>
        <a:p>
          <a:endParaRPr lang="en-IN"/>
        </a:p>
      </dgm:t>
    </dgm:pt>
    <dgm:pt modelId="{557935DB-493B-4E08-BFE1-B22EBB74D10E}" type="sibTrans" cxnId="{FD3C9EE9-AA75-4774-B93C-215685C920EB}">
      <dgm:prSet/>
      <dgm:spPr/>
      <dgm:t>
        <a:bodyPr/>
        <a:lstStyle/>
        <a:p>
          <a:endParaRPr lang="en-IN"/>
        </a:p>
      </dgm:t>
    </dgm:pt>
    <dgm:pt modelId="{9BDB6EF0-CB68-4103-8D11-5513634CB473}">
      <dgm:prSet phldrT="[Text]"/>
      <dgm:spPr>
        <a:solidFill>
          <a:srgbClr val="000080"/>
        </a:solidFill>
      </dgm:spPr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E7FA9F61-C13E-415B-A660-9B4B39752F0D}" type="parTrans" cxnId="{23FD9E67-8F97-4EA5-86F5-85B59BEB8301}">
      <dgm:prSet/>
      <dgm:spPr/>
      <dgm:t>
        <a:bodyPr/>
        <a:lstStyle/>
        <a:p>
          <a:endParaRPr lang="en-IN"/>
        </a:p>
      </dgm:t>
    </dgm:pt>
    <dgm:pt modelId="{5F656378-03E0-4F7A-889B-4367508390F3}" type="sibTrans" cxnId="{23FD9E67-8F97-4EA5-86F5-85B59BEB8301}">
      <dgm:prSet/>
      <dgm:spPr/>
      <dgm:t>
        <a:bodyPr/>
        <a:lstStyle/>
        <a:p>
          <a:endParaRPr lang="en-IN"/>
        </a:p>
      </dgm:t>
    </dgm:pt>
    <dgm:pt modelId="{59086E37-91B8-4903-B0A9-D3F96E5053F2}">
      <dgm:prSet phldrT="[Text]"/>
      <dgm:spPr/>
      <dgm:t>
        <a:bodyPr/>
        <a:lstStyle/>
        <a:p>
          <a:r>
            <a:rPr lang="en-US" dirty="0"/>
            <a:t>Governments &amp; Regulators benefit from simplified enforcement and monitoring of e-waste disposal practices.</a:t>
          </a:r>
          <a:endParaRPr lang="en-IN" dirty="0"/>
        </a:p>
      </dgm:t>
    </dgm:pt>
    <dgm:pt modelId="{067EC680-F590-4E51-92CA-4E424F228C7B}" type="parTrans" cxnId="{859804B0-555F-4AFA-96E5-884D59AB1C44}">
      <dgm:prSet/>
      <dgm:spPr/>
      <dgm:t>
        <a:bodyPr/>
        <a:lstStyle/>
        <a:p>
          <a:endParaRPr lang="en-IN"/>
        </a:p>
      </dgm:t>
    </dgm:pt>
    <dgm:pt modelId="{2E878AE5-76DC-4E2E-A78C-A4A55A2D0FFE}" type="sibTrans" cxnId="{859804B0-555F-4AFA-96E5-884D59AB1C44}">
      <dgm:prSet/>
      <dgm:spPr/>
      <dgm:t>
        <a:bodyPr/>
        <a:lstStyle/>
        <a:p>
          <a:endParaRPr lang="en-IN"/>
        </a:p>
      </dgm:t>
    </dgm:pt>
    <dgm:pt modelId="{9F9BDA65-3009-4529-8F0D-205EB47F6773}">
      <dgm:prSet phldrT="[Text]"/>
      <dgm:spPr>
        <a:solidFill>
          <a:srgbClr val="000080"/>
        </a:solidFill>
      </dgm:spPr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3CF37378-4C54-4D79-88C7-930A0635A6C7}" type="parTrans" cxnId="{30491571-19DA-4C47-BC79-80EDA56D969F}">
      <dgm:prSet/>
      <dgm:spPr/>
      <dgm:t>
        <a:bodyPr/>
        <a:lstStyle/>
        <a:p>
          <a:endParaRPr lang="en-IN"/>
        </a:p>
      </dgm:t>
    </dgm:pt>
    <dgm:pt modelId="{8DF016A8-8B26-488A-81D6-435B6B3D20AC}" type="sibTrans" cxnId="{30491571-19DA-4C47-BC79-80EDA56D969F}">
      <dgm:prSet/>
      <dgm:spPr/>
      <dgm:t>
        <a:bodyPr/>
        <a:lstStyle/>
        <a:p>
          <a:endParaRPr lang="en-IN"/>
        </a:p>
      </dgm:t>
    </dgm:pt>
    <dgm:pt modelId="{110B068F-1BE2-441F-AEAF-98E1DDF06E9B}">
      <dgm:prSet/>
      <dgm:spPr/>
      <dgm:t>
        <a:bodyPr/>
        <a:lstStyle/>
        <a:p>
          <a:pPr rtl="0"/>
          <a:r>
            <a:rPr lang="en-US" dirty="0"/>
            <a:t>Consumers &amp; Communities gain access to responsible e-waste disposal options, promoting sustainability.</a:t>
          </a:r>
          <a:endParaRPr lang="en-IN" dirty="0"/>
        </a:p>
      </dgm:t>
    </dgm:pt>
    <dgm:pt modelId="{8FF9EADA-8F46-4FF0-BCFC-5152205A14EF}" type="parTrans" cxnId="{9B6DAFD0-9EE0-43D4-B988-58C208738B6F}">
      <dgm:prSet/>
      <dgm:spPr/>
      <dgm:t>
        <a:bodyPr/>
        <a:lstStyle/>
        <a:p>
          <a:endParaRPr lang="en-IN"/>
        </a:p>
      </dgm:t>
    </dgm:pt>
    <dgm:pt modelId="{C9FA8AA2-6339-44D5-B099-00D9D3124C6C}" type="sibTrans" cxnId="{9B6DAFD0-9EE0-43D4-B988-58C208738B6F}">
      <dgm:prSet/>
      <dgm:spPr/>
      <dgm:t>
        <a:bodyPr/>
        <a:lstStyle/>
        <a:p>
          <a:endParaRPr lang="en-IN"/>
        </a:p>
      </dgm:t>
    </dgm:pt>
    <dgm:pt modelId="{406E3952-1780-4BEE-8470-253BD29E03F9}" type="pres">
      <dgm:prSet presAssocID="{85E928E0-D756-4096-BD3B-E92F03FFFD83}" presName="linearFlow" presStyleCnt="0">
        <dgm:presLayoutVars>
          <dgm:dir/>
          <dgm:animLvl val="lvl"/>
          <dgm:resizeHandles val="exact"/>
        </dgm:presLayoutVars>
      </dgm:prSet>
      <dgm:spPr/>
    </dgm:pt>
    <dgm:pt modelId="{281B3B34-85E8-4E44-8D14-7B04A4339CB0}" type="pres">
      <dgm:prSet presAssocID="{7C88C737-FAD8-4AC8-A226-2CF9098D8B4B}" presName="composite" presStyleCnt="0"/>
      <dgm:spPr/>
    </dgm:pt>
    <dgm:pt modelId="{873BA31A-648D-41DD-B4BE-6FE90E29874B}" type="pres">
      <dgm:prSet presAssocID="{7C88C737-FAD8-4AC8-A226-2CF9098D8B4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030B3B13-3C04-4745-8B63-A7AAD4821BBD}" type="pres">
      <dgm:prSet presAssocID="{7C88C737-FAD8-4AC8-A226-2CF9098D8B4B}" presName="descendantText" presStyleLbl="alignAcc1" presStyleIdx="0" presStyleCnt="3" custLinFactNeighborX="30935" custLinFactNeighborY="-83480">
        <dgm:presLayoutVars>
          <dgm:bulletEnabled val="1"/>
        </dgm:presLayoutVars>
      </dgm:prSet>
      <dgm:spPr/>
    </dgm:pt>
    <dgm:pt modelId="{30897911-E175-4827-8224-1CD0F4ACE5E8}" type="pres">
      <dgm:prSet presAssocID="{AE03A278-790C-4875-A633-E19E0DADE856}" presName="sp" presStyleCnt="0"/>
      <dgm:spPr/>
    </dgm:pt>
    <dgm:pt modelId="{8DF5E881-CA44-4C4C-B511-427C5BE907E5}" type="pres">
      <dgm:prSet presAssocID="{9BDB6EF0-CB68-4103-8D11-5513634CB473}" presName="composite" presStyleCnt="0"/>
      <dgm:spPr/>
    </dgm:pt>
    <dgm:pt modelId="{8875D908-17DB-417A-9E0C-4FB0218DA030}" type="pres">
      <dgm:prSet presAssocID="{9BDB6EF0-CB68-4103-8D11-5513634CB4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D55916C-A9A2-4E4A-8E88-C21CA113FFDC}" type="pres">
      <dgm:prSet presAssocID="{9BDB6EF0-CB68-4103-8D11-5513634CB473}" presName="descendantText" presStyleLbl="alignAcc1" presStyleIdx="1" presStyleCnt="3" custLinFactNeighborX="0">
        <dgm:presLayoutVars>
          <dgm:bulletEnabled val="1"/>
        </dgm:presLayoutVars>
      </dgm:prSet>
      <dgm:spPr/>
    </dgm:pt>
    <dgm:pt modelId="{24D78097-0A84-4D2A-91A2-48F83678C750}" type="pres">
      <dgm:prSet presAssocID="{5F656378-03E0-4F7A-889B-4367508390F3}" presName="sp" presStyleCnt="0"/>
      <dgm:spPr/>
    </dgm:pt>
    <dgm:pt modelId="{1470F7BC-680A-436C-98A0-F05C9976BCFE}" type="pres">
      <dgm:prSet presAssocID="{9F9BDA65-3009-4529-8F0D-205EB47F6773}" presName="composite" presStyleCnt="0"/>
      <dgm:spPr/>
    </dgm:pt>
    <dgm:pt modelId="{DDDC9754-DAB9-4A54-949F-9B64A2EFBA15}" type="pres">
      <dgm:prSet presAssocID="{9F9BDA65-3009-4529-8F0D-205EB47F677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B635AA-5D86-493C-96C2-085EDABAD35D}" type="pres">
      <dgm:prSet presAssocID="{9F9BDA65-3009-4529-8F0D-205EB47F677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F9A911E-C9CB-4B24-86F0-B0522F90AA8B}" type="presOf" srcId="{9F9BDA65-3009-4529-8F0D-205EB47F6773}" destId="{DDDC9754-DAB9-4A54-949F-9B64A2EFBA15}" srcOrd="0" destOrd="0" presId="urn:microsoft.com/office/officeart/2005/8/layout/chevron2"/>
    <dgm:cxn modelId="{23FD9E67-8F97-4EA5-86F5-85B59BEB8301}" srcId="{85E928E0-D756-4096-BD3B-E92F03FFFD83}" destId="{9BDB6EF0-CB68-4103-8D11-5513634CB473}" srcOrd="1" destOrd="0" parTransId="{E7FA9F61-C13E-415B-A660-9B4B39752F0D}" sibTransId="{5F656378-03E0-4F7A-889B-4367508390F3}"/>
    <dgm:cxn modelId="{B79D0A6C-F5F3-4734-81A0-7CBFF734C2BD}" type="presOf" srcId="{7C88C737-FAD8-4AC8-A226-2CF9098D8B4B}" destId="{873BA31A-648D-41DD-B4BE-6FE90E29874B}" srcOrd="0" destOrd="0" presId="urn:microsoft.com/office/officeart/2005/8/layout/chevron2"/>
    <dgm:cxn modelId="{1F193D50-9B7A-40E6-8EF8-2FC11A07E366}" type="presOf" srcId="{59086E37-91B8-4903-B0A9-D3F96E5053F2}" destId="{BD55916C-A9A2-4E4A-8E88-C21CA113FFDC}" srcOrd="0" destOrd="0" presId="urn:microsoft.com/office/officeart/2005/8/layout/chevron2"/>
    <dgm:cxn modelId="{30491571-19DA-4C47-BC79-80EDA56D969F}" srcId="{85E928E0-D756-4096-BD3B-E92F03FFFD83}" destId="{9F9BDA65-3009-4529-8F0D-205EB47F6773}" srcOrd="2" destOrd="0" parTransId="{3CF37378-4C54-4D79-88C7-930A0635A6C7}" sibTransId="{8DF016A8-8B26-488A-81D6-435B6B3D20AC}"/>
    <dgm:cxn modelId="{8099A654-456F-4179-951C-C5691C80A48A}" srcId="{85E928E0-D756-4096-BD3B-E92F03FFFD83}" destId="{7C88C737-FAD8-4AC8-A226-2CF9098D8B4B}" srcOrd="0" destOrd="0" parTransId="{29A476A8-8604-4C60-9165-599E61EC6F2D}" sibTransId="{AE03A278-790C-4875-A633-E19E0DADE856}"/>
    <dgm:cxn modelId="{859804B0-555F-4AFA-96E5-884D59AB1C44}" srcId="{9BDB6EF0-CB68-4103-8D11-5513634CB473}" destId="{59086E37-91B8-4903-B0A9-D3F96E5053F2}" srcOrd="0" destOrd="0" parTransId="{067EC680-F590-4E51-92CA-4E424F228C7B}" sibTransId="{2E878AE5-76DC-4E2E-A78C-A4A55A2D0FFE}"/>
    <dgm:cxn modelId="{AC8897B4-A8E5-4149-91E5-8886CAC549F0}" type="presOf" srcId="{9BDB6EF0-CB68-4103-8D11-5513634CB473}" destId="{8875D908-17DB-417A-9E0C-4FB0218DA030}" srcOrd="0" destOrd="0" presId="urn:microsoft.com/office/officeart/2005/8/layout/chevron2"/>
    <dgm:cxn modelId="{F84899C2-A64E-4E6E-8507-E07F6E59ADD7}" type="presOf" srcId="{D396A549-1CBC-4980-BCBE-9A2DDE7671D4}" destId="{030B3B13-3C04-4745-8B63-A7AAD4821BBD}" srcOrd="0" destOrd="0" presId="urn:microsoft.com/office/officeart/2005/8/layout/chevron2"/>
    <dgm:cxn modelId="{9B6DAFD0-9EE0-43D4-B988-58C208738B6F}" srcId="{9F9BDA65-3009-4529-8F0D-205EB47F6773}" destId="{110B068F-1BE2-441F-AEAF-98E1DDF06E9B}" srcOrd="0" destOrd="0" parTransId="{8FF9EADA-8F46-4FF0-BCFC-5152205A14EF}" sibTransId="{C9FA8AA2-6339-44D5-B099-00D9D3124C6C}"/>
    <dgm:cxn modelId="{442F8BE5-FE81-4077-9BBF-DBB68D105B52}" type="presOf" srcId="{110B068F-1BE2-441F-AEAF-98E1DDF06E9B}" destId="{57B635AA-5D86-493C-96C2-085EDABAD35D}" srcOrd="0" destOrd="0" presId="urn:microsoft.com/office/officeart/2005/8/layout/chevron2"/>
    <dgm:cxn modelId="{FD3C9EE9-AA75-4774-B93C-215685C920EB}" srcId="{7C88C737-FAD8-4AC8-A226-2CF9098D8B4B}" destId="{D396A549-1CBC-4980-BCBE-9A2DDE7671D4}" srcOrd="0" destOrd="0" parTransId="{FB3BBE1D-B480-4679-9A8A-26BDE7BA84D5}" sibTransId="{557935DB-493B-4E08-BFE1-B22EBB74D10E}"/>
    <dgm:cxn modelId="{D4B46CF8-5697-4C36-98BC-E9AF2A1C0AAF}" type="presOf" srcId="{85E928E0-D756-4096-BD3B-E92F03FFFD83}" destId="{406E3952-1780-4BEE-8470-253BD29E03F9}" srcOrd="0" destOrd="0" presId="urn:microsoft.com/office/officeart/2005/8/layout/chevron2"/>
    <dgm:cxn modelId="{9873B1C9-87FF-4B6D-A27F-B4F0A3515098}" type="presParOf" srcId="{406E3952-1780-4BEE-8470-253BD29E03F9}" destId="{281B3B34-85E8-4E44-8D14-7B04A4339CB0}" srcOrd="0" destOrd="0" presId="urn:microsoft.com/office/officeart/2005/8/layout/chevron2"/>
    <dgm:cxn modelId="{60758D24-A96F-4680-85D0-40FBBEB878DC}" type="presParOf" srcId="{281B3B34-85E8-4E44-8D14-7B04A4339CB0}" destId="{873BA31A-648D-41DD-B4BE-6FE90E29874B}" srcOrd="0" destOrd="0" presId="urn:microsoft.com/office/officeart/2005/8/layout/chevron2"/>
    <dgm:cxn modelId="{4AD2E4AB-E65D-4CAB-BB86-1BC7A22C9DC1}" type="presParOf" srcId="{281B3B34-85E8-4E44-8D14-7B04A4339CB0}" destId="{030B3B13-3C04-4745-8B63-A7AAD4821BBD}" srcOrd="1" destOrd="0" presId="urn:microsoft.com/office/officeart/2005/8/layout/chevron2"/>
    <dgm:cxn modelId="{53C21086-E15C-4836-97E1-E1EC9F4D1FB7}" type="presParOf" srcId="{406E3952-1780-4BEE-8470-253BD29E03F9}" destId="{30897911-E175-4827-8224-1CD0F4ACE5E8}" srcOrd="1" destOrd="0" presId="urn:microsoft.com/office/officeart/2005/8/layout/chevron2"/>
    <dgm:cxn modelId="{3465F5AA-CA56-43DE-97E7-123EE5BAA1CF}" type="presParOf" srcId="{406E3952-1780-4BEE-8470-253BD29E03F9}" destId="{8DF5E881-CA44-4C4C-B511-427C5BE907E5}" srcOrd="2" destOrd="0" presId="urn:microsoft.com/office/officeart/2005/8/layout/chevron2"/>
    <dgm:cxn modelId="{8C80CB08-333D-45FE-84B5-A1BB3E1417E2}" type="presParOf" srcId="{8DF5E881-CA44-4C4C-B511-427C5BE907E5}" destId="{8875D908-17DB-417A-9E0C-4FB0218DA030}" srcOrd="0" destOrd="0" presId="urn:microsoft.com/office/officeart/2005/8/layout/chevron2"/>
    <dgm:cxn modelId="{36661305-CAB6-4655-A464-ECE527ADFBAD}" type="presParOf" srcId="{8DF5E881-CA44-4C4C-B511-427C5BE907E5}" destId="{BD55916C-A9A2-4E4A-8E88-C21CA113FFDC}" srcOrd="1" destOrd="0" presId="urn:microsoft.com/office/officeart/2005/8/layout/chevron2"/>
    <dgm:cxn modelId="{A3B8B46D-BC0F-4784-937D-FB4A82597B93}" type="presParOf" srcId="{406E3952-1780-4BEE-8470-253BD29E03F9}" destId="{24D78097-0A84-4D2A-91A2-48F83678C750}" srcOrd="3" destOrd="0" presId="urn:microsoft.com/office/officeart/2005/8/layout/chevron2"/>
    <dgm:cxn modelId="{B4D90F38-6C1B-4F12-B41B-8163D05CB375}" type="presParOf" srcId="{406E3952-1780-4BEE-8470-253BD29E03F9}" destId="{1470F7BC-680A-436C-98A0-F05C9976BCFE}" srcOrd="4" destOrd="0" presId="urn:microsoft.com/office/officeart/2005/8/layout/chevron2"/>
    <dgm:cxn modelId="{1D991095-0EBD-4460-A986-AFC03D7AD2FB}" type="presParOf" srcId="{1470F7BC-680A-436C-98A0-F05C9976BCFE}" destId="{DDDC9754-DAB9-4A54-949F-9B64A2EFBA15}" srcOrd="0" destOrd="0" presId="urn:microsoft.com/office/officeart/2005/8/layout/chevron2"/>
    <dgm:cxn modelId="{0D2233A5-AD7F-41A9-B201-1789AB093487}" type="presParOf" srcId="{1470F7BC-680A-436C-98A0-F05C9976BCFE}" destId="{57B635AA-5D86-493C-96C2-085EDABAD3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E0EE0D-BED0-498C-8401-96C245946E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C1D0AD8-399F-40D3-9EE4-EAFC0595B603}">
      <dgm:prSet phldrT="[Text]"/>
      <dgm:spPr>
        <a:solidFill>
          <a:srgbClr val="000080"/>
        </a:solidFill>
      </dgm:spPr>
      <dgm:t>
        <a:bodyPr/>
        <a:lstStyle/>
        <a:p>
          <a:r>
            <a:rPr lang="en-US" dirty="0"/>
            <a:t>4</a:t>
          </a:r>
          <a:endParaRPr lang="en-IN" dirty="0"/>
        </a:p>
      </dgm:t>
    </dgm:pt>
    <dgm:pt modelId="{DAEF5DA1-A713-4242-984C-6437A834340B}" type="parTrans" cxnId="{A886399B-BE1C-410E-BB6E-759C9D5355DB}">
      <dgm:prSet/>
      <dgm:spPr/>
      <dgm:t>
        <a:bodyPr/>
        <a:lstStyle/>
        <a:p>
          <a:endParaRPr lang="en-IN"/>
        </a:p>
      </dgm:t>
    </dgm:pt>
    <dgm:pt modelId="{19AA237C-19D7-46A2-ACB5-EB974477EDE7}" type="sibTrans" cxnId="{A886399B-BE1C-410E-BB6E-759C9D5355DB}">
      <dgm:prSet/>
      <dgm:spPr/>
      <dgm:t>
        <a:bodyPr/>
        <a:lstStyle/>
        <a:p>
          <a:endParaRPr lang="en-IN"/>
        </a:p>
      </dgm:t>
    </dgm:pt>
    <dgm:pt modelId="{52DB8F4E-F2E1-4EC5-BE82-F5079086763C}">
      <dgm:prSet phldrT="[Text]"/>
      <dgm:spPr/>
      <dgm:t>
        <a:bodyPr/>
        <a:lstStyle/>
        <a:p>
          <a:pPr rtl="0"/>
          <a:r>
            <a:rPr lang="en-US" dirty="0"/>
            <a:t>Environmental Impact – The solution reduces pollution and minimizes toxic waste, protecting ecosystems.</a:t>
          </a:r>
          <a:endParaRPr lang="en-IN" dirty="0"/>
        </a:p>
      </dgm:t>
    </dgm:pt>
    <dgm:pt modelId="{64489869-051C-4B29-8D4F-48D95FF67846}" type="parTrans" cxnId="{6E25168D-96A9-407D-AE1E-21399458403D}">
      <dgm:prSet/>
      <dgm:spPr/>
      <dgm:t>
        <a:bodyPr/>
        <a:lstStyle/>
        <a:p>
          <a:endParaRPr lang="en-IN"/>
        </a:p>
      </dgm:t>
    </dgm:pt>
    <dgm:pt modelId="{63448AA9-F252-4AB2-8CEE-4D036BA4F95C}" type="sibTrans" cxnId="{6E25168D-96A9-407D-AE1E-21399458403D}">
      <dgm:prSet/>
      <dgm:spPr/>
      <dgm:t>
        <a:bodyPr/>
        <a:lstStyle/>
        <a:p>
          <a:endParaRPr lang="en-IN"/>
        </a:p>
      </dgm:t>
    </dgm:pt>
    <dgm:pt modelId="{EC9A1ED7-7A69-4B67-A15C-4EC8A09F8930}">
      <dgm:prSet phldrT="[Text]"/>
      <dgm:spPr>
        <a:solidFill>
          <a:srgbClr val="000080"/>
        </a:solidFill>
      </dgm:spPr>
      <dgm:t>
        <a:bodyPr/>
        <a:lstStyle/>
        <a:p>
          <a:r>
            <a:rPr lang="en-US" dirty="0"/>
            <a:t>5</a:t>
          </a:r>
          <a:endParaRPr lang="en-IN" dirty="0"/>
        </a:p>
      </dgm:t>
    </dgm:pt>
    <dgm:pt modelId="{C8B6659D-9ED1-42FF-A2F1-DF458B5C99FA}" type="parTrans" cxnId="{1BF6791D-00C0-4C7F-BFE2-BCADE61BF17B}">
      <dgm:prSet/>
      <dgm:spPr/>
      <dgm:t>
        <a:bodyPr/>
        <a:lstStyle/>
        <a:p>
          <a:endParaRPr lang="en-IN"/>
        </a:p>
      </dgm:t>
    </dgm:pt>
    <dgm:pt modelId="{CF4B1EA8-4790-4601-882E-C41438AC51BD}" type="sibTrans" cxnId="{1BF6791D-00C0-4C7F-BFE2-BCADE61BF17B}">
      <dgm:prSet/>
      <dgm:spPr/>
      <dgm:t>
        <a:bodyPr/>
        <a:lstStyle/>
        <a:p>
          <a:endParaRPr lang="en-IN"/>
        </a:p>
      </dgm:t>
    </dgm:pt>
    <dgm:pt modelId="{DB6EB2E5-AE3C-4C95-98AE-395355E64CFC}">
      <dgm:prSet phldrT="[Text]"/>
      <dgm:spPr/>
      <dgm:t>
        <a:bodyPr/>
        <a:lstStyle/>
        <a:p>
          <a:pPr rtl="0"/>
          <a:r>
            <a:rPr lang="en-US" dirty="0"/>
            <a:t>Economic Growth – It boosts the ethical recycling industry and creates new job opportunities.</a:t>
          </a:r>
          <a:endParaRPr lang="en-IN" dirty="0"/>
        </a:p>
      </dgm:t>
    </dgm:pt>
    <dgm:pt modelId="{940E63D5-04DE-4152-B8B6-4038B780902A}" type="parTrans" cxnId="{0E3CDFD2-A835-45FD-AC86-2D51EE54BDDF}">
      <dgm:prSet/>
      <dgm:spPr/>
      <dgm:t>
        <a:bodyPr/>
        <a:lstStyle/>
        <a:p>
          <a:endParaRPr lang="en-IN"/>
        </a:p>
      </dgm:t>
    </dgm:pt>
    <dgm:pt modelId="{11072828-035D-4987-8F19-482403354C7F}" type="sibTrans" cxnId="{0E3CDFD2-A835-45FD-AC86-2D51EE54BDDF}">
      <dgm:prSet/>
      <dgm:spPr/>
      <dgm:t>
        <a:bodyPr/>
        <a:lstStyle/>
        <a:p>
          <a:endParaRPr lang="en-IN"/>
        </a:p>
      </dgm:t>
    </dgm:pt>
    <dgm:pt modelId="{C2CD8BA2-1488-4192-B564-1ADDC8ECE924}">
      <dgm:prSet phldrT="[Text]"/>
      <dgm:spPr>
        <a:solidFill>
          <a:srgbClr val="000080"/>
        </a:solidFill>
      </dgm:spPr>
      <dgm:t>
        <a:bodyPr/>
        <a:lstStyle/>
        <a:p>
          <a:r>
            <a:rPr lang="en-US" dirty="0"/>
            <a:t>6</a:t>
          </a:r>
          <a:endParaRPr lang="en-IN" dirty="0"/>
        </a:p>
      </dgm:t>
    </dgm:pt>
    <dgm:pt modelId="{209A2417-0D4F-4A67-9F9B-2E3FBBB43490}" type="parTrans" cxnId="{952CFA54-354C-41A4-8108-16C13430CE1E}">
      <dgm:prSet/>
      <dgm:spPr/>
      <dgm:t>
        <a:bodyPr/>
        <a:lstStyle/>
        <a:p>
          <a:endParaRPr lang="en-IN"/>
        </a:p>
      </dgm:t>
    </dgm:pt>
    <dgm:pt modelId="{0F8B7063-A249-4602-BEDB-D68A43AB6224}" type="sibTrans" cxnId="{952CFA54-354C-41A4-8108-16C13430CE1E}">
      <dgm:prSet/>
      <dgm:spPr/>
      <dgm:t>
        <a:bodyPr/>
        <a:lstStyle/>
        <a:p>
          <a:endParaRPr lang="en-IN"/>
        </a:p>
      </dgm:t>
    </dgm:pt>
    <dgm:pt modelId="{921BEFA3-1090-4134-8E1B-783A6DF0BA26}">
      <dgm:prSet phldrT="[Text]"/>
      <dgm:spPr/>
      <dgm:t>
        <a:bodyPr/>
        <a:lstStyle/>
        <a:p>
          <a:r>
            <a:rPr lang="en-US" dirty="0"/>
            <a:t>Transparency &amp; Trust – AI-powered verification prevents fraud and promotes accountability in e-waste management.</a:t>
          </a:r>
          <a:endParaRPr lang="en-IN" dirty="0"/>
        </a:p>
      </dgm:t>
    </dgm:pt>
    <dgm:pt modelId="{59F5B04D-B7E3-495C-82E1-7104A29C3DD1}" type="parTrans" cxnId="{73520509-40C6-46EB-987F-B24E9BF5F33D}">
      <dgm:prSet/>
      <dgm:spPr/>
      <dgm:t>
        <a:bodyPr/>
        <a:lstStyle/>
        <a:p>
          <a:endParaRPr lang="en-IN"/>
        </a:p>
      </dgm:t>
    </dgm:pt>
    <dgm:pt modelId="{2C659707-C0AF-4DE2-8EB4-87F39AD3577C}" type="sibTrans" cxnId="{73520509-40C6-46EB-987F-B24E9BF5F33D}">
      <dgm:prSet/>
      <dgm:spPr/>
      <dgm:t>
        <a:bodyPr/>
        <a:lstStyle/>
        <a:p>
          <a:endParaRPr lang="en-IN"/>
        </a:p>
      </dgm:t>
    </dgm:pt>
    <dgm:pt modelId="{61597FF6-16A4-488D-B2F2-40EBBC1369D2}" type="pres">
      <dgm:prSet presAssocID="{E6E0EE0D-BED0-498C-8401-96C245946E06}" presName="linearFlow" presStyleCnt="0">
        <dgm:presLayoutVars>
          <dgm:dir/>
          <dgm:animLvl val="lvl"/>
          <dgm:resizeHandles val="exact"/>
        </dgm:presLayoutVars>
      </dgm:prSet>
      <dgm:spPr/>
    </dgm:pt>
    <dgm:pt modelId="{64295DFE-3B6A-47CF-A6F3-5DFF31DC899A}" type="pres">
      <dgm:prSet presAssocID="{6C1D0AD8-399F-40D3-9EE4-EAFC0595B603}" presName="composite" presStyleCnt="0"/>
      <dgm:spPr/>
    </dgm:pt>
    <dgm:pt modelId="{30E07789-0AFB-4A5B-975A-597F705CBC7A}" type="pres">
      <dgm:prSet presAssocID="{6C1D0AD8-399F-40D3-9EE4-EAFC0595B60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569306E-BF5E-45E9-AF1A-4B17565F0913}" type="pres">
      <dgm:prSet presAssocID="{6C1D0AD8-399F-40D3-9EE4-EAFC0595B603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8ACCD616-D533-4AF8-818E-D0815FE3F909}" type="pres">
      <dgm:prSet presAssocID="{19AA237C-19D7-46A2-ACB5-EB974477EDE7}" presName="sp" presStyleCnt="0"/>
      <dgm:spPr/>
    </dgm:pt>
    <dgm:pt modelId="{F0436CCE-AB95-45BE-9F12-C1E605147A5A}" type="pres">
      <dgm:prSet presAssocID="{EC9A1ED7-7A69-4B67-A15C-4EC8A09F8930}" presName="composite" presStyleCnt="0"/>
      <dgm:spPr/>
    </dgm:pt>
    <dgm:pt modelId="{743D38FC-AC05-45FC-A2CD-653959B7964F}" type="pres">
      <dgm:prSet presAssocID="{EC9A1ED7-7A69-4B67-A15C-4EC8A09F893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4DFCE6D-81BA-4FDA-B880-6B08FAA397F6}" type="pres">
      <dgm:prSet presAssocID="{EC9A1ED7-7A69-4B67-A15C-4EC8A09F8930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6E1BA188-32D5-4EF6-AD6C-8EC512343D96}" type="pres">
      <dgm:prSet presAssocID="{CF4B1EA8-4790-4601-882E-C41438AC51BD}" presName="sp" presStyleCnt="0"/>
      <dgm:spPr/>
    </dgm:pt>
    <dgm:pt modelId="{EE0666A6-02A9-4CF3-A8B5-68EEE7F74F21}" type="pres">
      <dgm:prSet presAssocID="{C2CD8BA2-1488-4192-B564-1ADDC8ECE924}" presName="composite" presStyleCnt="0"/>
      <dgm:spPr/>
    </dgm:pt>
    <dgm:pt modelId="{EC082750-5ED0-4D89-A073-E9375657091A}" type="pres">
      <dgm:prSet presAssocID="{C2CD8BA2-1488-4192-B564-1ADDC8ECE924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ECC45C45-E688-4AC0-A83A-8ECEDBCE0101}" type="pres">
      <dgm:prSet presAssocID="{C2CD8BA2-1488-4192-B564-1ADDC8ECE924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73520509-40C6-46EB-987F-B24E9BF5F33D}" srcId="{C2CD8BA2-1488-4192-B564-1ADDC8ECE924}" destId="{921BEFA3-1090-4134-8E1B-783A6DF0BA26}" srcOrd="0" destOrd="0" parTransId="{59F5B04D-B7E3-495C-82E1-7104A29C3DD1}" sibTransId="{2C659707-C0AF-4DE2-8EB4-87F39AD3577C}"/>
    <dgm:cxn modelId="{56FC651B-5CEB-440A-AB88-50BA7ECA3036}" type="presOf" srcId="{DB6EB2E5-AE3C-4C95-98AE-395355E64CFC}" destId="{64DFCE6D-81BA-4FDA-B880-6B08FAA397F6}" srcOrd="0" destOrd="0" presId="urn:microsoft.com/office/officeart/2005/8/layout/chevron2"/>
    <dgm:cxn modelId="{1BF6791D-00C0-4C7F-BFE2-BCADE61BF17B}" srcId="{E6E0EE0D-BED0-498C-8401-96C245946E06}" destId="{EC9A1ED7-7A69-4B67-A15C-4EC8A09F8930}" srcOrd="1" destOrd="0" parTransId="{C8B6659D-9ED1-42FF-A2F1-DF458B5C99FA}" sibTransId="{CF4B1EA8-4790-4601-882E-C41438AC51BD}"/>
    <dgm:cxn modelId="{E0B0692D-7FCA-4235-98E0-120B9AE6A3A4}" type="presOf" srcId="{EC9A1ED7-7A69-4B67-A15C-4EC8A09F8930}" destId="{743D38FC-AC05-45FC-A2CD-653959B7964F}" srcOrd="0" destOrd="0" presId="urn:microsoft.com/office/officeart/2005/8/layout/chevron2"/>
    <dgm:cxn modelId="{952CFA54-354C-41A4-8108-16C13430CE1E}" srcId="{E6E0EE0D-BED0-498C-8401-96C245946E06}" destId="{C2CD8BA2-1488-4192-B564-1ADDC8ECE924}" srcOrd="2" destOrd="0" parTransId="{209A2417-0D4F-4A67-9F9B-2E3FBBB43490}" sibTransId="{0F8B7063-A249-4602-BEDB-D68A43AB6224}"/>
    <dgm:cxn modelId="{8DFE9E55-0294-45FF-8604-044B6D2E4BAE}" type="presOf" srcId="{6C1D0AD8-399F-40D3-9EE4-EAFC0595B603}" destId="{30E07789-0AFB-4A5B-975A-597F705CBC7A}" srcOrd="0" destOrd="0" presId="urn:microsoft.com/office/officeart/2005/8/layout/chevron2"/>
    <dgm:cxn modelId="{69492A58-579D-4411-A33F-B2C0490667DE}" type="presOf" srcId="{921BEFA3-1090-4134-8E1B-783A6DF0BA26}" destId="{ECC45C45-E688-4AC0-A83A-8ECEDBCE0101}" srcOrd="0" destOrd="0" presId="urn:microsoft.com/office/officeart/2005/8/layout/chevron2"/>
    <dgm:cxn modelId="{6E25168D-96A9-407D-AE1E-21399458403D}" srcId="{6C1D0AD8-399F-40D3-9EE4-EAFC0595B603}" destId="{52DB8F4E-F2E1-4EC5-BE82-F5079086763C}" srcOrd="0" destOrd="0" parTransId="{64489869-051C-4B29-8D4F-48D95FF67846}" sibTransId="{63448AA9-F252-4AB2-8CEE-4D036BA4F95C}"/>
    <dgm:cxn modelId="{A886399B-BE1C-410E-BB6E-759C9D5355DB}" srcId="{E6E0EE0D-BED0-498C-8401-96C245946E06}" destId="{6C1D0AD8-399F-40D3-9EE4-EAFC0595B603}" srcOrd="0" destOrd="0" parTransId="{DAEF5DA1-A713-4242-984C-6437A834340B}" sibTransId="{19AA237C-19D7-46A2-ACB5-EB974477EDE7}"/>
    <dgm:cxn modelId="{89232FB8-FE5B-415B-979C-5A6D72CE7F72}" type="presOf" srcId="{C2CD8BA2-1488-4192-B564-1ADDC8ECE924}" destId="{EC082750-5ED0-4D89-A073-E9375657091A}" srcOrd="0" destOrd="0" presId="urn:microsoft.com/office/officeart/2005/8/layout/chevron2"/>
    <dgm:cxn modelId="{11BDC8C4-8921-4600-9605-AEE13046F375}" type="presOf" srcId="{E6E0EE0D-BED0-498C-8401-96C245946E06}" destId="{61597FF6-16A4-488D-B2F2-40EBBC1369D2}" srcOrd="0" destOrd="0" presId="urn:microsoft.com/office/officeart/2005/8/layout/chevron2"/>
    <dgm:cxn modelId="{95D660D0-5D1B-40F9-9D36-109F6C34ABC9}" type="presOf" srcId="{52DB8F4E-F2E1-4EC5-BE82-F5079086763C}" destId="{4569306E-BF5E-45E9-AF1A-4B17565F0913}" srcOrd="0" destOrd="0" presId="urn:microsoft.com/office/officeart/2005/8/layout/chevron2"/>
    <dgm:cxn modelId="{0E3CDFD2-A835-45FD-AC86-2D51EE54BDDF}" srcId="{EC9A1ED7-7A69-4B67-A15C-4EC8A09F8930}" destId="{DB6EB2E5-AE3C-4C95-98AE-395355E64CFC}" srcOrd="0" destOrd="0" parTransId="{940E63D5-04DE-4152-B8B6-4038B780902A}" sibTransId="{11072828-035D-4987-8F19-482403354C7F}"/>
    <dgm:cxn modelId="{AD53DACC-69FD-4107-8671-3FC94BA73B9C}" type="presParOf" srcId="{61597FF6-16A4-488D-B2F2-40EBBC1369D2}" destId="{64295DFE-3B6A-47CF-A6F3-5DFF31DC899A}" srcOrd="0" destOrd="0" presId="urn:microsoft.com/office/officeart/2005/8/layout/chevron2"/>
    <dgm:cxn modelId="{61D91510-6D9D-43DC-B683-B973CDA372E7}" type="presParOf" srcId="{64295DFE-3B6A-47CF-A6F3-5DFF31DC899A}" destId="{30E07789-0AFB-4A5B-975A-597F705CBC7A}" srcOrd="0" destOrd="0" presId="urn:microsoft.com/office/officeart/2005/8/layout/chevron2"/>
    <dgm:cxn modelId="{E4B64944-D787-4159-B8B3-BF2FF12E5CA4}" type="presParOf" srcId="{64295DFE-3B6A-47CF-A6F3-5DFF31DC899A}" destId="{4569306E-BF5E-45E9-AF1A-4B17565F0913}" srcOrd="1" destOrd="0" presId="urn:microsoft.com/office/officeart/2005/8/layout/chevron2"/>
    <dgm:cxn modelId="{32CFEA91-F517-457C-A2C3-0A28D7CF2288}" type="presParOf" srcId="{61597FF6-16A4-488D-B2F2-40EBBC1369D2}" destId="{8ACCD616-D533-4AF8-818E-D0815FE3F909}" srcOrd="1" destOrd="0" presId="urn:microsoft.com/office/officeart/2005/8/layout/chevron2"/>
    <dgm:cxn modelId="{2E2E489E-B79E-45D5-939C-28A6BA5AAA9D}" type="presParOf" srcId="{61597FF6-16A4-488D-B2F2-40EBBC1369D2}" destId="{F0436CCE-AB95-45BE-9F12-C1E605147A5A}" srcOrd="2" destOrd="0" presId="urn:microsoft.com/office/officeart/2005/8/layout/chevron2"/>
    <dgm:cxn modelId="{302D078A-4AFD-4E68-A1E2-B19930830562}" type="presParOf" srcId="{F0436CCE-AB95-45BE-9F12-C1E605147A5A}" destId="{743D38FC-AC05-45FC-A2CD-653959B7964F}" srcOrd="0" destOrd="0" presId="urn:microsoft.com/office/officeart/2005/8/layout/chevron2"/>
    <dgm:cxn modelId="{1338D326-FE0D-4455-976F-0FB16977F30B}" type="presParOf" srcId="{F0436CCE-AB95-45BE-9F12-C1E605147A5A}" destId="{64DFCE6D-81BA-4FDA-B880-6B08FAA397F6}" srcOrd="1" destOrd="0" presId="urn:microsoft.com/office/officeart/2005/8/layout/chevron2"/>
    <dgm:cxn modelId="{BB2BC783-C467-4BC2-B5E9-0CEC7DE1796A}" type="presParOf" srcId="{61597FF6-16A4-488D-B2F2-40EBBC1369D2}" destId="{6E1BA188-32D5-4EF6-AD6C-8EC512343D96}" srcOrd="3" destOrd="0" presId="urn:microsoft.com/office/officeart/2005/8/layout/chevron2"/>
    <dgm:cxn modelId="{FDDCBCE2-F325-4E1B-92D0-EDFEC20E299A}" type="presParOf" srcId="{61597FF6-16A4-488D-B2F2-40EBBC1369D2}" destId="{EE0666A6-02A9-4CF3-A8B5-68EEE7F74F21}" srcOrd="4" destOrd="0" presId="urn:microsoft.com/office/officeart/2005/8/layout/chevron2"/>
    <dgm:cxn modelId="{94E376AC-CDBB-41B3-A917-219371225E94}" type="presParOf" srcId="{EE0666A6-02A9-4CF3-A8B5-68EEE7F74F21}" destId="{EC082750-5ED0-4D89-A073-E9375657091A}" srcOrd="0" destOrd="0" presId="urn:microsoft.com/office/officeart/2005/8/layout/chevron2"/>
    <dgm:cxn modelId="{8D1DBBDE-2486-41AB-9327-C50F19767591}" type="presParOf" srcId="{EE0666A6-02A9-4CF3-A8B5-68EEE7F74F21}" destId="{ECC45C45-E688-4AC0-A83A-8ECEDBCE01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3C2D4-5348-42DA-BEEE-6F880F5E7F42}">
      <dsp:nvSpPr>
        <dsp:cNvPr id="0" name=""/>
        <dsp:cNvSpPr/>
      </dsp:nvSpPr>
      <dsp:spPr>
        <a:xfrm>
          <a:off x="1559356" y="2168"/>
          <a:ext cx="3227114" cy="806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5">
              <a:lumMod val="7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First platform </a:t>
          </a:r>
          <a:r>
            <a:rPr lang="en-US" sz="1100" kern="1200" dirty="0"/>
            <a:t>unifying regional standards into one certification </a:t>
          </a:r>
          <a:r>
            <a:rPr lang="en-US" sz="1100" kern="1200" dirty="0" err="1"/>
            <a:t>system.based</a:t>
          </a:r>
          <a:r>
            <a:rPr lang="en-US" sz="1100" kern="1200" dirty="0"/>
            <a:t> on BIS 17862:2022 (Bureau of Indian Standards) and ISO(Internation Organization for Standardization) 14001:2015</a:t>
          </a:r>
          <a:endParaRPr lang="en-IN" sz="1100" kern="1200" dirty="0"/>
        </a:p>
      </dsp:txBody>
      <dsp:txXfrm>
        <a:off x="1582986" y="25798"/>
        <a:ext cx="3179854" cy="759518"/>
      </dsp:txXfrm>
    </dsp:sp>
    <dsp:sp modelId="{EABE825B-C449-4410-B352-F1891D9F0EF3}">
      <dsp:nvSpPr>
        <dsp:cNvPr id="0" name=""/>
        <dsp:cNvSpPr/>
      </dsp:nvSpPr>
      <dsp:spPr>
        <a:xfrm rot="5400000">
          <a:off x="3010961" y="843358"/>
          <a:ext cx="323904" cy="363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3063998" y="862932"/>
        <a:ext cx="217830" cy="226733"/>
      </dsp:txXfrm>
    </dsp:sp>
    <dsp:sp modelId="{B9E8901C-2F58-485F-9EF6-39CFD9C61327}">
      <dsp:nvSpPr>
        <dsp:cNvPr id="0" name=""/>
        <dsp:cNvSpPr/>
      </dsp:nvSpPr>
      <dsp:spPr>
        <a:xfrm>
          <a:off x="1559356" y="1240820"/>
          <a:ext cx="3227114" cy="806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5">
              <a:lumMod val="7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Incorporates AI monitoring to detect false claims, illegal dumping, and unethical practices.</a:t>
          </a:r>
          <a:endParaRPr lang="en-IN" sz="1100" b="0" kern="1200" dirty="0"/>
        </a:p>
      </dsp:txBody>
      <dsp:txXfrm>
        <a:off x="1582986" y="1264450"/>
        <a:ext cx="3179854" cy="759518"/>
      </dsp:txXfrm>
    </dsp:sp>
    <dsp:sp modelId="{269FAF86-7196-4E5A-913B-7EEE6B2FB39D}">
      <dsp:nvSpPr>
        <dsp:cNvPr id="0" name=""/>
        <dsp:cNvSpPr/>
      </dsp:nvSpPr>
      <dsp:spPr>
        <a:xfrm rot="5260232">
          <a:off x="3045984" y="2067975"/>
          <a:ext cx="303104" cy="363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3086774" y="2097985"/>
        <a:ext cx="217830" cy="212173"/>
      </dsp:txXfrm>
    </dsp:sp>
    <dsp:sp modelId="{3A125852-4D51-449F-8A0F-13FEB4419C3C}">
      <dsp:nvSpPr>
        <dsp:cNvPr id="0" name=""/>
        <dsp:cNvSpPr/>
      </dsp:nvSpPr>
      <dsp:spPr>
        <a:xfrm>
          <a:off x="1608602" y="2451403"/>
          <a:ext cx="3227114" cy="806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5">
              <a:lumMod val="7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NLP Chatbot for Guidance</a:t>
          </a:r>
          <a:r>
            <a:rPr lang="en-US" sz="1100" kern="1200" dirty="0"/>
            <a:t> Personalized recycler recommendations. System adapts through continuous learning.</a:t>
          </a:r>
          <a:endParaRPr lang="en-IN" sz="1100" b="0" kern="1200" dirty="0"/>
        </a:p>
      </dsp:txBody>
      <dsp:txXfrm>
        <a:off x="1632232" y="2475033"/>
        <a:ext cx="3179854" cy="759518"/>
      </dsp:txXfrm>
    </dsp:sp>
    <dsp:sp modelId="{877744A4-7C2B-433D-BDB8-C4ECBCAD447E}">
      <dsp:nvSpPr>
        <dsp:cNvPr id="0" name=""/>
        <dsp:cNvSpPr/>
      </dsp:nvSpPr>
      <dsp:spPr>
        <a:xfrm rot="5543233">
          <a:off x="3056980" y="3263902"/>
          <a:ext cx="281111" cy="363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3090377" y="3304908"/>
        <a:ext cx="217830" cy="196778"/>
      </dsp:txXfrm>
    </dsp:sp>
    <dsp:sp modelId="{C6711684-8ABD-46E7-B97B-74308828430D}">
      <dsp:nvSpPr>
        <dsp:cNvPr id="0" name=""/>
        <dsp:cNvSpPr/>
      </dsp:nvSpPr>
      <dsp:spPr>
        <a:xfrm>
          <a:off x="1559356" y="3632672"/>
          <a:ext cx="3227114" cy="806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5">
              <a:lumMod val="7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Transparent system where businesses &amp; consumers can verify recycler credentials.</a:t>
          </a:r>
        </a:p>
      </dsp:txBody>
      <dsp:txXfrm>
        <a:off x="1582986" y="3656302"/>
        <a:ext cx="3179854" cy="759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07FEE-9AD7-42B4-A8A1-DF9D46D83257}">
      <dsp:nvSpPr>
        <dsp:cNvPr id="0" name=""/>
        <dsp:cNvSpPr/>
      </dsp:nvSpPr>
      <dsp:spPr>
        <a:xfrm>
          <a:off x="2648598" y="0"/>
          <a:ext cx="4474558" cy="447455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00008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A6DD5-7C67-4626-A013-901F870BE142}">
      <dsp:nvSpPr>
        <dsp:cNvPr id="0" name=""/>
        <dsp:cNvSpPr/>
      </dsp:nvSpPr>
      <dsp:spPr>
        <a:xfrm>
          <a:off x="3107822" y="425083"/>
          <a:ext cx="1745077" cy="174507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tx1"/>
              </a:solidFill>
            </a:rPr>
            <a:t>Platforms like EcoATM, and Earth911 focus on collection and recycling logistics.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3193010" y="510271"/>
        <a:ext cx="1574701" cy="1574701"/>
      </dsp:txXfrm>
    </dsp:sp>
    <dsp:sp modelId="{48211583-F326-4110-B9BA-5875E75D6B6E}">
      <dsp:nvSpPr>
        <dsp:cNvPr id="0" name=""/>
        <dsp:cNvSpPr/>
      </dsp:nvSpPr>
      <dsp:spPr>
        <a:xfrm>
          <a:off x="4987136" y="425083"/>
          <a:ext cx="1745077" cy="174507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tx1"/>
              </a:solidFill>
            </a:rPr>
            <a:t>Certifications (e.g., R2, e-Stewards) rely on periodic audits with no real-time oversight.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5072324" y="510271"/>
        <a:ext cx="1574701" cy="1574701"/>
      </dsp:txXfrm>
    </dsp:sp>
    <dsp:sp modelId="{9E1F304F-F12A-486D-A2F3-9D642AE99376}">
      <dsp:nvSpPr>
        <dsp:cNvPr id="0" name=""/>
        <dsp:cNvSpPr/>
      </dsp:nvSpPr>
      <dsp:spPr>
        <a:xfrm>
          <a:off x="3107822" y="2304397"/>
          <a:ext cx="1745077" cy="174507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tx1"/>
              </a:solidFill>
            </a:rPr>
            <a:t>No system integrates AI for ethical validation or continuous compliance tracking.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3193010" y="2389585"/>
        <a:ext cx="1574701" cy="1574701"/>
      </dsp:txXfrm>
    </dsp:sp>
    <dsp:sp modelId="{E9F45E3B-332D-4E5D-87E0-DDFB977E3C46}">
      <dsp:nvSpPr>
        <dsp:cNvPr id="0" name=""/>
        <dsp:cNvSpPr/>
      </dsp:nvSpPr>
      <dsp:spPr>
        <a:xfrm>
          <a:off x="4987136" y="2304397"/>
          <a:ext cx="1745077" cy="174507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No feedback or violation reporting system from the public or customers.</a:t>
          </a:r>
          <a:endParaRPr lang="en-IN" sz="1500" kern="1200" dirty="0">
            <a:solidFill>
              <a:schemeClr val="tx1"/>
            </a:solidFill>
          </a:endParaRPr>
        </a:p>
      </dsp:txBody>
      <dsp:txXfrm>
        <a:off x="5072324" y="2389585"/>
        <a:ext cx="1574701" cy="1574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E29C3-8E34-4D92-A737-8420090F7114}">
      <dsp:nvSpPr>
        <dsp:cNvPr id="0" name=""/>
        <dsp:cNvSpPr/>
      </dsp:nvSpPr>
      <dsp:spPr>
        <a:xfrm rot="10800000">
          <a:off x="1369376" y="661"/>
          <a:ext cx="4792001" cy="649474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0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Partner with NGOs and schools</a:t>
          </a:r>
        </a:p>
      </dsp:txBody>
      <dsp:txXfrm rot="10800000">
        <a:off x="1531744" y="661"/>
        <a:ext cx="4629633" cy="649474"/>
      </dsp:txXfrm>
    </dsp:sp>
    <dsp:sp modelId="{F0DD3DA0-4E46-4EC1-B3E4-BCF875CD4B80}">
      <dsp:nvSpPr>
        <dsp:cNvPr id="0" name=""/>
        <dsp:cNvSpPr/>
      </dsp:nvSpPr>
      <dsp:spPr>
        <a:xfrm>
          <a:off x="1044639" y="661"/>
          <a:ext cx="649474" cy="649474"/>
        </a:xfrm>
        <a:prstGeom prst="ellipse">
          <a:avLst/>
        </a:prstGeom>
        <a:solidFill>
          <a:srgbClr val="000080"/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EC6A5-42E2-4568-B56F-7477D4A13B00}">
      <dsp:nvSpPr>
        <dsp:cNvPr id="0" name=""/>
        <dsp:cNvSpPr/>
      </dsp:nvSpPr>
      <dsp:spPr>
        <a:xfrm rot="10800000">
          <a:off x="1369376" y="844008"/>
          <a:ext cx="4792001" cy="649474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0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Regional language kits and offline packs</a:t>
          </a:r>
        </a:p>
      </dsp:txBody>
      <dsp:txXfrm rot="10800000">
        <a:off x="1531744" y="844008"/>
        <a:ext cx="4629633" cy="649474"/>
      </dsp:txXfrm>
    </dsp:sp>
    <dsp:sp modelId="{E7A22ED0-3D50-4BC7-AF63-CB0CEFFD9C3D}">
      <dsp:nvSpPr>
        <dsp:cNvPr id="0" name=""/>
        <dsp:cNvSpPr/>
      </dsp:nvSpPr>
      <dsp:spPr>
        <a:xfrm>
          <a:off x="1044639" y="844008"/>
          <a:ext cx="649474" cy="649474"/>
        </a:xfrm>
        <a:prstGeom prst="ellipse">
          <a:avLst/>
        </a:prstGeom>
        <a:solidFill>
          <a:srgbClr val="000080"/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0F760-C1B1-447B-A62E-3703C59A7FE3}">
      <dsp:nvSpPr>
        <dsp:cNvPr id="0" name=""/>
        <dsp:cNvSpPr/>
      </dsp:nvSpPr>
      <dsp:spPr>
        <a:xfrm rot="10800000">
          <a:off x="1369376" y="1687354"/>
          <a:ext cx="4792001" cy="649474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0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solidFill>
                <a:schemeClr val="tx1"/>
              </a:solidFill>
            </a:rPr>
            <a:t>Future R&amp;D in VR/haptics for tactile learning</a:t>
          </a:r>
        </a:p>
      </dsp:txBody>
      <dsp:txXfrm rot="10800000">
        <a:off x="1531744" y="1687354"/>
        <a:ext cx="4629633" cy="649474"/>
      </dsp:txXfrm>
    </dsp:sp>
    <dsp:sp modelId="{B5D6285C-E0BF-4745-A213-CF16F8912E2C}">
      <dsp:nvSpPr>
        <dsp:cNvPr id="0" name=""/>
        <dsp:cNvSpPr/>
      </dsp:nvSpPr>
      <dsp:spPr>
        <a:xfrm>
          <a:off x="1044639" y="1687354"/>
          <a:ext cx="649474" cy="649474"/>
        </a:xfrm>
        <a:prstGeom prst="ellipse">
          <a:avLst/>
        </a:prstGeom>
        <a:solidFill>
          <a:srgbClr val="000080"/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5967E-1104-493C-8383-4553E19E0D75}">
      <dsp:nvSpPr>
        <dsp:cNvPr id="0" name=""/>
        <dsp:cNvSpPr/>
      </dsp:nvSpPr>
      <dsp:spPr>
        <a:xfrm rot="10800000">
          <a:off x="1369376" y="2530701"/>
          <a:ext cx="4792001" cy="649474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0000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0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No transparency for businesses or consumers.</a:t>
          </a:r>
        </a:p>
      </dsp:txBody>
      <dsp:txXfrm rot="10800000">
        <a:off x="1531744" y="2530701"/>
        <a:ext cx="4629633" cy="649474"/>
      </dsp:txXfrm>
    </dsp:sp>
    <dsp:sp modelId="{5DCBE469-E3DC-4FDF-9B5A-342453E6212B}">
      <dsp:nvSpPr>
        <dsp:cNvPr id="0" name=""/>
        <dsp:cNvSpPr/>
      </dsp:nvSpPr>
      <dsp:spPr>
        <a:xfrm>
          <a:off x="1044639" y="2530701"/>
          <a:ext cx="649474" cy="649474"/>
        </a:xfrm>
        <a:prstGeom prst="ellipse">
          <a:avLst/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80C1-A2DF-481E-9212-1AB73527CADA}">
      <dsp:nvSpPr>
        <dsp:cNvPr id="0" name=""/>
        <dsp:cNvSpPr/>
      </dsp:nvSpPr>
      <dsp:spPr>
        <a:xfrm rot="5400000">
          <a:off x="910733" y="1728550"/>
          <a:ext cx="1214900" cy="9504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C7B11-F1CF-4CDB-9431-4D52CF1D4985}">
      <dsp:nvSpPr>
        <dsp:cNvPr id="0" name=""/>
        <dsp:cNvSpPr/>
      </dsp:nvSpPr>
      <dsp:spPr>
        <a:xfrm>
          <a:off x="421638" y="26139"/>
          <a:ext cx="2045176" cy="143155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Pilot programs can be launched regionally before global rollout.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533" y="96034"/>
        <a:ext cx="1905386" cy="1291767"/>
      </dsp:txXfrm>
    </dsp:sp>
    <dsp:sp modelId="{C82BBF62-D155-40A2-95C3-C70DF556D31A}">
      <dsp:nvSpPr>
        <dsp:cNvPr id="0" name=""/>
        <dsp:cNvSpPr/>
      </dsp:nvSpPr>
      <dsp:spPr>
        <a:xfrm>
          <a:off x="2466815" y="162671"/>
          <a:ext cx="1487466" cy="115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466815" y="162671"/>
        <a:ext cx="1487466" cy="1157047"/>
      </dsp:txXfrm>
    </dsp:sp>
    <dsp:sp modelId="{BBB158DB-8654-4377-B381-8B9A6E5D665F}">
      <dsp:nvSpPr>
        <dsp:cNvPr id="0" name=""/>
        <dsp:cNvSpPr/>
      </dsp:nvSpPr>
      <dsp:spPr>
        <a:xfrm rot="5400000">
          <a:off x="2538997" y="3438898"/>
          <a:ext cx="1009654" cy="834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A9C1D-8250-4164-BDD1-42C3A9BA9B97}">
      <dsp:nvSpPr>
        <dsp:cNvPr id="0" name=""/>
        <dsp:cNvSpPr/>
      </dsp:nvSpPr>
      <dsp:spPr>
        <a:xfrm>
          <a:off x="2117307" y="1634251"/>
          <a:ext cx="2045176" cy="143155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Scalable: Platform can expand globally with minimal incremental cost.</a:t>
          </a:r>
          <a:endParaRPr lang="en-IN" sz="1600" kern="1200" dirty="0"/>
        </a:p>
      </dsp:txBody>
      <dsp:txXfrm>
        <a:off x="2187202" y="1704146"/>
        <a:ext cx="1905386" cy="1291767"/>
      </dsp:txXfrm>
    </dsp:sp>
    <dsp:sp modelId="{B9CA018D-5359-4F08-ABCA-E6E2EB6ABC67}">
      <dsp:nvSpPr>
        <dsp:cNvPr id="0" name=""/>
        <dsp:cNvSpPr/>
      </dsp:nvSpPr>
      <dsp:spPr>
        <a:xfrm>
          <a:off x="4162484" y="1770782"/>
          <a:ext cx="1487466" cy="115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D53DE-5B6A-4BBB-9FF5-8009B688127C}">
      <dsp:nvSpPr>
        <dsp:cNvPr id="0" name=""/>
        <dsp:cNvSpPr/>
      </dsp:nvSpPr>
      <dsp:spPr>
        <a:xfrm>
          <a:off x="3812976" y="3165879"/>
          <a:ext cx="2037670" cy="15357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Technically feasible: technologies like AI, cloud, and blockchain are mature.</a:t>
          </a:r>
          <a:endParaRPr lang="en-IN" sz="1600" kern="1200" dirty="0"/>
        </a:p>
      </dsp:txBody>
      <dsp:txXfrm>
        <a:off x="3887960" y="3240863"/>
        <a:ext cx="1887702" cy="1385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E963F-0D64-4DDF-94D2-307C0BF3EE54}">
      <dsp:nvSpPr>
        <dsp:cNvPr id="0" name=""/>
        <dsp:cNvSpPr/>
      </dsp:nvSpPr>
      <dsp:spPr>
        <a:xfrm>
          <a:off x="0" y="690936"/>
          <a:ext cx="1569491" cy="782804"/>
        </a:xfrm>
        <a:prstGeom prst="ellipse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A3B113-889D-4F31-B27D-E48C576887F8}">
      <dsp:nvSpPr>
        <dsp:cNvPr id="0" name=""/>
        <dsp:cNvSpPr/>
      </dsp:nvSpPr>
      <dsp:spPr>
        <a:xfrm>
          <a:off x="1219978" y="0"/>
          <a:ext cx="4176548" cy="78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User Trust in automated certification decisions.</a:t>
          </a:r>
          <a:endParaRPr lang="en-US" sz="2400" b="0" i="0" u="none" strike="noStrike" kern="1200" cap="none" dirty="0">
            <a:latin typeface="Arial"/>
            <a:ea typeface="Arial"/>
            <a:cs typeface="Arial"/>
            <a:sym typeface="Arial"/>
          </a:endParaRPr>
        </a:p>
      </dsp:txBody>
      <dsp:txXfrm>
        <a:off x="1219978" y="0"/>
        <a:ext cx="4176548" cy="782804"/>
      </dsp:txXfrm>
    </dsp:sp>
    <dsp:sp modelId="{EB7CCEB3-2317-4B9F-8CA1-9E26AA9848E9}">
      <dsp:nvSpPr>
        <dsp:cNvPr id="0" name=""/>
        <dsp:cNvSpPr/>
      </dsp:nvSpPr>
      <dsp:spPr>
        <a:xfrm>
          <a:off x="869681" y="785217"/>
          <a:ext cx="782804" cy="782804"/>
        </a:xfrm>
        <a:prstGeom prst="ellipse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7C10FB-EE55-40C6-921E-ABA2BB1F3244}">
      <dsp:nvSpPr>
        <dsp:cNvPr id="0" name=""/>
        <dsp:cNvSpPr/>
      </dsp:nvSpPr>
      <dsp:spPr>
        <a:xfrm>
          <a:off x="1261083" y="785217"/>
          <a:ext cx="4176548" cy="78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Privacy in feedback and monitoring.</a:t>
          </a:r>
          <a:endParaRPr lang="en-US" sz="2400" b="0" i="0" u="none" strike="noStrike" kern="1200" cap="none" dirty="0">
            <a:latin typeface="Arial"/>
            <a:ea typeface="Arial"/>
            <a:cs typeface="Arial"/>
            <a:sym typeface="Arial"/>
          </a:endParaRPr>
        </a:p>
      </dsp:txBody>
      <dsp:txXfrm>
        <a:off x="1261083" y="785217"/>
        <a:ext cx="4176548" cy="782804"/>
      </dsp:txXfrm>
    </dsp:sp>
    <dsp:sp modelId="{59A95CEF-5275-4A67-B079-727F752EBCE0}">
      <dsp:nvSpPr>
        <dsp:cNvPr id="0" name=""/>
        <dsp:cNvSpPr/>
      </dsp:nvSpPr>
      <dsp:spPr>
        <a:xfrm>
          <a:off x="869681" y="1568022"/>
          <a:ext cx="782804" cy="782804"/>
        </a:xfrm>
        <a:prstGeom prst="ellipse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0FDDB3-1FAB-4CB5-BCE0-BB2DCEB77216}">
      <dsp:nvSpPr>
        <dsp:cNvPr id="0" name=""/>
        <dsp:cNvSpPr/>
      </dsp:nvSpPr>
      <dsp:spPr>
        <a:xfrm>
          <a:off x="1261083" y="1568022"/>
          <a:ext cx="4176548" cy="78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Adoption Resistance from recyclers.</a:t>
          </a:r>
          <a:endParaRPr lang="en-US" sz="2400" b="0" i="0" u="none" strike="noStrike" kern="1200" cap="none" dirty="0">
            <a:latin typeface="Arial"/>
            <a:ea typeface="Arial"/>
            <a:cs typeface="Arial"/>
            <a:sym typeface="Arial"/>
          </a:endParaRPr>
        </a:p>
      </dsp:txBody>
      <dsp:txXfrm>
        <a:off x="1261083" y="1568022"/>
        <a:ext cx="4176548" cy="782804"/>
      </dsp:txXfrm>
    </dsp:sp>
    <dsp:sp modelId="{09C5AE5B-3129-4525-A446-BCEA544D657E}">
      <dsp:nvSpPr>
        <dsp:cNvPr id="0" name=""/>
        <dsp:cNvSpPr/>
      </dsp:nvSpPr>
      <dsp:spPr>
        <a:xfrm>
          <a:off x="857782" y="2350826"/>
          <a:ext cx="782804" cy="782804"/>
        </a:xfrm>
        <a:prstGeom prst="ellipse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9CBB53-6794-4BD5-B5EC-1A1BFDB253B5}">
      <dsp:nvSpPr>
        <dsp:cNvPr id="0" name=""/>
        <dsp:cNvSpPr/>
      </dsp:nvSpPr>
      <dsp:spPr>
        <a:xfrm>
          <a:off x="1261083" y="2350826"/>
          <a:ext cx="4176548" cy="78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Partner with Governments &amp; NGOs for global acceptance.</a:t>
          </a:r>
          <a:endParaRPr lang="en-IN" sz="2400" kern="1200" dirty="0"/>
        </a:p>
      </dsp:txBody>
      <dsp:txXfrm>
        <a:off x="1261083" y="2350826"/>
        <a:ext cx="4176548" cy="782804"/>
      </dsp:txXfrm>
    </dsp:sp>
    <dsp:sp modelId="{59A1AD24-EA08-40C4-B6D8-8D0BB0B98926}">
      <dsp:nvSpPr>
        <dsp:cNvPr id="0" name=""/>
        <dsp:cNvSpPr/>
      </dsp:nvSpPr>
      <dsp:spPr>
        <a:xfrm>
          <a:off x="869681" y="3133630"/>
          <a:ext cx="782804" cy="782804"/>
        </a:xfrm>
        <a:prstGeom prst="ellipse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A268AA-5C41-41F8-AC6B-988A258C7B3B}">
      <dsp:nvSpPr>
        <dsp:cNvPr id="0" name=""/>
        <dsp:cNvSpPr/>
      </dsp:nvSpPr>
      <dsp:spPr>
        <a:xfrm>
          <a:off x="1261083" y="3133630"/>
          <a:ext cx="4176548" cy="78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Secure Data Encryption &amp; Blockchain for transparency.</a:t>
          </a:r>
          <a:endParaRPr lang="en-IN" sz="2400" kern="1200" dirty="0"/>
        </a:p>
      </dsp:txBody>
      <dsp:txXfrm>
        <a:off x="1261083" y="3133630"/>
        <a:ext cx="4176548" cy="782804"/>
      </dsp:txXfrm>
    </dsp:sp>
    <dsp:sp modelId="{1FFD764E-0C16-4A8F-A082-9682F93BC241}">
      <dsp:nvSpPr>
        <dsp:cNvPr id="0" name=""/>
        <dsp:cNvSpPr/>
      </dsp:nvSpPr>
      <dsp:spPr>
        <a:xfrm>
          <a:off x="857782" y="3916435"/>
          <a:ext cx="782804" cy="782804"/>
        </a:xfrm>
        <a:prstGeom prst="ellipse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AF0B0D-D8DA-4BCC-ADA2-BA5633C6FCDC}">
      <dsp:nvSpPr>
        <dsp:cNvPr id="0" name=""/>
        <dsp:cNvSpPr/>
      </dsp:nvSpPr>
      <dsp:spPr>
        <a:xfrm>
          <a:off x="1261083" y="3916435"/>
          <a:ext cx="4176548" cy="78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Awareness Campaigns to drive adoption.</a:t>
          </a:r>
          <a:endParaRPr lang="en-US" sz="2400" b="0" i="0" u="none" strike="noStrike" kern="1200" cap="none" dirty="0">
            <a:latin typeface="Arial"/>
            <a:ea typeface="Arial"/>
            <a:cs typeface="Arial"/>
            <a:sym typeface="Arial"/>
          </a:endParaRPr>
        </a:p>
      </dsp:txBody>
      <dsp:txXfrm>
        <a:off x="1261083" y="3916435"/>
        <a:ext cx="4176548" cy="782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BA31A-648D-41DD-B4BE-6FE90E29874B}">
      <dsp:nvSpPr>
        <dsp:cNvPr id="0" name=""/>
        <dsp:cNvSpPr/>
      </dsp:nvSpPr>
      <dsp:spPr>
        <a:xfrm rot="5400000">
          <a:off x="-150228" y="151375"/>
          <a:ext cx="1001524" cy="701067"/>
        </a:xfrm>
        <a:prstGeom prst="chevron">
          <a:avLst/>
        </a:prstGeom>
        <a:solidFill>
          <a:srgbClr val="0000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</a:t>
          </a:r>
          <a:endParaRPr lang="en-IN" sz="2000" kern="1200" dirty="0"/>
        </a:p>
      </dsp:txBody>
      <dsp:txXfrm rot="-5400000">
        <a:off x="1" y="351681"/>
        <a:ext cx="701067" cy="300457"/>
      </dsp:txXfrm>
    </dsp:sp>
    <dsp:sp modelId="{030B3B13-3C04-4745-8B63-A7AAD4821BBD}">
      <dsp:nvSpPr>
        <dsp:cNvPr id="0" name=""/>
        <dsp:cNvSpPr/>
      </dsp:nvSpPr>
      <dsp:spPr>
        <a:xfrm rot="5400000">
          <a:off x="4939559" y="-4238492"/>
          <a:ext cx="650990" cy="9127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Businesses &amp; Corporations can ensure ethical partnerships by verifying certified recyclers.</a:t>
          </a:r>
          <a:endParaRPr lang="en-IN" sz="2100" kern="1200" dirty="0"/>
        </a:p>
      </dsp:txBody>
      <dsp:txXfrm rot="-5400000">
        <a:off x="701067" y="31779"/>
        <a:ext cx="9096196" cy="587432"/>
      </dsp:txXfrm>
    </dsp:sp>
    <dsp:sp modelId="{8875D908-17DB-417A-9E0C-4FB0218DA030}">
      <dsp:nvSpPr>
        <dsp:cNvPr id="0" name=""/>
        <dsp:cNvSpPr/>
      </dsp:nvSpPr>
      <dsp:spPr>
        <a:xfrm rot="5400000">
          <a:off x="-150228" y="946003"/>
          <a:ext cx="1001524" cy="701067"/>
        </a:xfrm>
        <a:prstGeom prst="chevron">
          <a:avLst/>
        </a:prstGeom>
        <a:solidFill>
          <a:srgbClr val="0000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</a:t>
          </a:r>
          <a:endParaRPr lang="en-IN" sz="2000" kern="1200" dirty="0"/>
        </a:p>
      </dsp:txBody>
      <dsp:txXfrm rot="-5400000">
        <a:off x="1" y="1146309"/>
        <a:ext cx="701067" cy="300457"/>
      </dsp:txXfrm>
    </dsp:sp>
    <dsp:sp modelId="{BD55916C-A9A2-4E4A-8E88-C21CA113FFDC}">
      <dsp:nvSpPr>
        <dsp:cNvPr id="0" name=""/>
        <dsp:cNvSpPr/>
      </dsp:nvSpPr>
      <dsp:spPr>
        <a:xfrm rot="5400000">
          <a:off x="4939559" y="-3442717"/>
          <a:ext cx="650990" cy="9127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Governments &amp; Regulators benefit from simplified enforcement and monitoring of e-waste disposal practices.</a:t>
          </a:r>
          <a:endParaRPr lang="en-IN" sz="2100" kern="1200" dirty="0"/>
        </a:p>
      </dsp:txBody>
      <dsp:txXfrm rot="-5400000">
        <a:off x="701067" y="827554"/>
        <a:ext cx="9096196" cy="587432"/>
      </dsp:txXfrm>
    </dsp:sp>
    <dsp:sp modelId="{DDDC9754-DAB9-4A54-949F-9B64A2EFBA15}">
      <dsp:nvSpPr>
        <dsp:cNvPr id="0" name=""/>
        <dsp:cNvSpPr/>
      </dsp:nvSpPr>
      <dsp:spPr>
        <a:xfrm rot="5400000">
          <a:off x="-150228" y="1740632"/>
          <a:ext cx="1001524" cy="701067"/>
        </a:xfrm>
        <a:prstGeom prst="chevron">
          <a:avLst/>
        </a:prstGeom>
        <a:solidFill>
          <a:srgbClr val="0000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</a:t>
          </a:r>
          <a:endParaRPr lang="en-IN" sz="2000" kern="1200" dirty="0"/>
        </a:p>
      </dsp:txBody>
      <dsp:txXfrm rot="-5400000">
        <a:off x="1" y="1940938"/>
        <a:ext cx="701067" cy="300457"/>
      </dsp:txXfrm>
    </dsp:sp>
    <dsp:sp modelId="{57B635AA-5D86-493C-96C2-085EDABAD35D}">
      <dsp:nvSpPr>
        <dsp:cNvPr id="0" name=""/>
        <dsp:cNvSpPr/>
      </dsp:nvSpPr>
      <dsp:spPr>
        <a:xfrm rot="5400000">
          <a:off x="4939559" y="-2648088"/>
          <a:ext cx="650990" cy="9127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Consumers &amp; Communities gain access to responsible e-waste disposal options, promoting sustainability.</a:t>
          </a:r>
          <a:endParaRPr lang="en-IN" sz="2100" kern="1200" dirty="0"/>
        </a:p>
      </dsp:txBody>
      <dsp:txXfrm rot="-5400000">
        <a:off x="701067" y="1622183"/>
        <a:ext cx="9096196" cy="587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07789-0AFB-4A5B-975A-597F705CBC7A}">
      <dsp:nvSpPr>
        <dsp:cNvPr id="0" name=""/>
        <dsp:cNvSpPr/>
      </dsp:nvSpPr>
      <dsp:spPr>
        <a:xfrm rot="5400000">
          <a:off x="-140303" y="141518"/>
          <a:ext cx="935358" cy="654750"/>
        </a:xfrm>
        <a:prstGeom prst="chevron">
          <a:avLst/>
        </a:prstGeom>
        <a:solidFill>
          <a:srgbClr val="0000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  <a:endParaRPr lang="en-IN" sz="1900" kern="1200" dirty="0"/>
        </a:p>
      </dsp:txBody>
      <dsp:txXfrm rot="-5400000">
        <a:off x="1" y="328589"/>
        <a:ext cx="654750" cy="280608"/>
      </dsp:txXfrm>
    </dsp:sp>
    <dsp:sp modelId="{4569306E-BF5E-45E9-AF1A-4B17565F0913}">
      <dsp:nvSpPr>
        <dsp:cNvPr id="0" name=""/>
        <dsp:cNvSpPr/>
      </dsp:nvSpPr>
      <dsp:spPr>
        <a:xfrm rot="5400000">
          <a:off x="4943401" y="-4287436"/>
          <a:ext cx="607982" cy="9185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Environmental Impact – The solution reduces pollution and minimizes toxic waste, protecting ecosystems.</a:t>
          </a:r>
          <a:endParaRPr lang="en-IN" sz="1900" kern="1200" dirty="0"/>
        </a:p>
      </dsp:txBody>
      <dsp:txXfrm rot="-5400000">
        <a:off x="654750" y="30894"/>
        <a:ext cx="9155606" cy="548624"/>
      </dsp:txXfrm>
    </dsp:sp>
    <dsp:sp modelId="{743D38FC-AC05-45FC-A2CD-653959B7964F}">
      <dsp:nvSpPr>
        <dsp:cNvPr id="0" name=""/>
        <dsp:cNvSpPr/>
      </dsp:nvSpPr>
      <dsp:spPr>
        <a:xfrm rot="5400000">
          <a:off x="-140303" y="880451"/>
          <a:ext cx="935358" cy="654750"/>
        </a:xfrm>
        <a:prstGeom prst="chevron">
          <a:avLst/>
        </a:prstGeom>
        <a:solidFill>
          <a:srgbClr val="0000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  <a:endParaRPr lang="en-IN" sz="1900" kern="1200" dirty="0"/>
        </a:p>
      </dsp:txBody>
      <dsp:txXfrm rot="-5400000">
        <a:off x="1" y="1067522"/>
        <a:ext cx="654750" cy="280608"/>
      </dsp:txXfrm>
    </dsp:sp>
    <dsp:sp modelId="{64DFCE6D-81BA-4FDA-B880-6B08FAA397F6}">
      <dsp:nvSpPr>
        <dsp:cNvPr id="0" name=""/>
        <dsp:cNvSpPr/>
      </dsp:nvSpPr>
      <dsp:spPr>
        <a:xfrm rot="5400000">
          <a:off x="4943401" y="-3548503"/>
          <a:ext cx="607982" cy="9185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Economic Growth – It boosts the ethical recycling industry and creates new job opportunities.</a:t>
          </a:r>
          <a:endParaRPr lang="en-IN" sz="1900" kern="1200" dirty="0"/>
        </a:p>
      </dsp:txBody>
      <dsp:txXfrm rot="-5400000">
        <a:off x="654750" y="769827"/>
        <a:ext cx="9155606" cy="548624"/>
      </dsp:txXfrm>
    </dsp:sp>
    <dsp:sp modelId="{EC082750-5ED0-4D89-A073-E9375657091A}">
      <dsp:nvSpPr>
        <dsp:cNvPr id="0" name=""/>
        <dsp:cNvSpPr/>
      </dsp:nvSpPr>
      <dsp:spPr>
        <a:xfrm rot="5400000">
          <a:off x="-140303" y="1619384"/>
          <a:ext cx="935358" cy="654750"/>
        </a:xfrm>
        <a:prstGeom prst="chevron">
          <a:avLst/>
        </a:prstGeom>
        <a:solidFill>
          <a:srgbClr val="0000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</a:t>
          </a:r>
          <a:endParaRPr lang="en-IN" sz="1900" kern="1200" dirty="0"/>
        </a:p>
      </dsp:txBody>
      <dsp:txXfrm rot="-5400000">
        <a:off x="1" y="1806455"/>
        <a:ext cx="654750" cy="280608"/>
      </dsp:txXfrm>
    </dsp:sp>
    <dsp:sp modelId="{ECC45C45-E688-4AC0-A83A-8ECEDBCE0101}">
      <dsp:nvSpPr>
        <dsp:cNvPr id="0" name=""/>
        <dsp:cNvSpPr/>
      </dsp:nvSpPr>
      <dsp:spPr>
        <a:xfrm rot="5400000">
          <a:off x="4943401" y="-2809570"/>
          <a:ext cx="607982" cy="9185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Transparency &amp; Trust – AI-powered verification prevents fraud and promotes accountability in e-waste management.</a:t>
          </a:r>
          <a:endParaRPr lang="en-IN" sz="1900" kern="1200" dirty="0"/>
        </a:p>
      </dsp:txBody>
      <dsp:txXfrm rot="-5400000">
        <a:off x="654750" y="1508760"/>
        <a:ext cx="9155606" cy="548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1401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3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92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35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61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55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aran-Prashanth/Smart_Sparks.gi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297151" y="3025937"/>
            <a:ext cx="4580021" cy="60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 sz="3200" b="1" dirty="0"/>
              <a:t>Team Members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7212930" y="4008999"/>
            <a:ext cx="4979070" cy="174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Member 1 – 23CS214 – </a:t>
            </a:r>
            <a:r>
              <a:rPr lang="en-US" dirty="0" err="1"/>
              <a:t>Shankaripriya</a:t>
            </a:r>
            <a:r>
              <a:rPr lang="en-US" dirty="0"/>
              <a:t> S- CSE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Member 2 -23CS225 – Subathra R - CSE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Member 3 – 23CS216 – Sharan Prashanth S – CSE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Member 4 – 23CS227 – Sujan P – CSE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757283" y="608616"/>
            <a:ext cx="9883458" cy="72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r>
              <a:rPr lang="en-US" sz="6000" b="1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DIGI GREEN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‘25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621144" y="2220328"/>
            <a:ext cx="610001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E-waste is a rapidly growing environmental hazard Due to improper disposal and unethical recycling practices. The absence of standardized global regulations makes it difficult for businesses and consumers to verify ethical recyclers. A lack of transparency leads to illegal dumping, pollution, and unsafe handling of hazardous materials. There is a need for a centralized platform that ensures compliance with global recycling standards, enhances accountability, and simplifies e-waste management through certification and AI-driven monitoring.</a:t>
            </a:r>
          </a:p>
          <a:p>
            <a:pPr algn="just">
              <a:lnSpc>
                <a:spcPct val="200000"/>
              </a:lnSpc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US" sz="1800" b="1" dirty="0">
                <a:solidFill>
                  <a:schemeClr val="dk1"/>
                </a:solidFill>
              </a:rPr>
              <a:t>SMART SPARKS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EEE2FFB-4266-3D92-6595-A345DD942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8324" y="1212589"/>
            <a:ext cx="1074654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E-waste is one of the fastest-growing waste streams globally, leading to severe environmental and health hazards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Toxic Pollution: Improper disposal releases hazardous substances like lead, mercury, and cadmium, contaminating soil, air, and water.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Lack of Global Standards: Recycling regulations vary widely across countries, making compliance difficult for businesses operating internationally.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Unverified Recycling Claims: Many recyclers claim ethical disposal but lack verifiable certifications, leading to fraudulent practices and illegal dumping.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absence of a unified certification system makes it challenging for businesses and consumers to identify trustworthy recyclers.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Our Goal: Create a centralized, AI-powered platform that ensures transparent, ethical, and standardized e-waste recycling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583ADF83-6FCC-BB4E-EA4F-D6C3B4A1606A}"/>
              </a:ext>
            </a:extLst>
          </p:cNvPr>
          <p:cNvSpPr/>
          <p:nvPr/>
        </p:nvSpPr>
        <p:spPr>
          <a:xfrm>
            <a:off x="2606342" y="0"/>
            <a:ext cx="6736417" cy="921471"/>
          </a:xfrm>
          <a:prstGeom prst="round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PROBLEM DESCRIPTION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369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02" name="Google Shape;102;p2"/>
          <p:cNvSpPr txBox="1"/>
          <p:nvPr/>
        </p:nvSpPr>
        <p:spPr>
          <a:xfrm>
            <a:off x="182998" y="1145515"/>
            <a:ext cx="6190506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Proposed Solution: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712849" y="3513"/>
            <a:ext cx="2442949" cy="1752831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734942" y="805704"/>
            <a:ext cx="2420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&amp; Uniqueness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F7C58E9E-DE87-4B34-408A-F6959A1CB37C}"/>
              </a:ext>
            </a:extLst>
          </p:cNvPr>
          <p:cNvSpPr/>
          <p:nvPr/>
        </p:nvSpPr>
        <p:spPr>
          <a:xfrm>
            <a:off x="1138341" y="-18473"/>
            <a:ext cx="6736417" cy="921471"/>
          </a:xfrm>
          <a:prstGeom prst="round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IDEA  / SOLUTION</a:t>
            </a:r>
            <a:endParaRPr lang="en-IN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04385365"/>
              </p:ext>
            </p:extLst>
          </p:nvPr>
        </p:nvGraphicFramePr>
        <p:xfrm>
          <a:off x="6714700" y="1914730"/>
          <a:ext cx="6345828" cy="4441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C61830-9F1F-9687-E3CE-1FAC202A0796}"/>
              </a:ext>
            </a:extLst>
          </p:cNvPr>
          <p:cNvSpPr txBox="1"/>
          <p:nvPr/>
        </p:nvSpPr>
        <p:spPr>
          <a:xfrm>
            <a:off x="747215" y="1883011"/>
            <a:ext cx="65748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centralized, AI-driven platform that certifies, monitors, and manages e-waste recycling practices globally.</a:t>
            </a: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Businesses and recyclers register on the platform.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platform verifies recyclers’ credentials against international standards.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algorithms monitor submitted recycling claims for fraud or unethical practices using real-time data &amp; audits.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Certified recyclers receive digital badges visible to businesses &amp; consumers.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dashboard provides reports, compliance scores, and suggestions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157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F7C58E9E-DE87-4B34-408A-F6959A1CB37C}"/>
              </a:ext>
            </a:extLst>
          </p:cNvPr>
          <p:cNvSpPr/>
          <p:nvPr/>
        </p:nvSpPr>
        <p:spPr>
          <a:xfrm>
            <a:off x="1967961" y="113788"/>
            <a:ext cx="8065008" cy="1033272"/>
          </a:xfrm>
          <a:prstGeom prst="round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/>
                <a:cs typeface="Times New Roman"/>
                <a:sym typeface="Times New Roman"/>
              </a:rPr>
              <a:t>WorkFlow</a:t>
            </a: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6B2CF6-6FD8-7C6E-EDAE-540CB059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00560"/>
              </p:ext>
            </p:extLst>
          </p:nvPr>
        </p:nvGraphicFramePr>
        <p:xfrm>
          <a:off x="8495731" y="2313296"/>
          <a:ext cx="3344004" cy="29092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76066">
                  <a:extLst>
                    <a:ext uri="{9D8B030D-6E8A-4147-A177-3AD203B41FA5}">
                      <a16:colId xmlns:a16="http://schemas.microsoft.com/office/drawing/2014/main" val="2859843249"/>
                    </a:ext>
                  </a:extLst>
                </a:gridCol>
                <a:gridCol w="2067938">
                  <a:extLst>
                    <a:ext uri="{9D8B030D-6E8A-4147-A177-3AD203B41FA5}">
                      <a16:colId xmlns:a16="http://schemas.microsoft.com/office/drawing/2014/main" val="4092384558"/>
                    </a:ext>
                  </a:extLst>
                </a:gridCol>
              </a:tblGrid>
              <a:tr h="300681">
                <a:tc>
                  <a:txBody>
                    <a:bodyPr/>
                    <a:lstStyle/>
                    <a:p>
                      <a:r>
                        <a:rPr lang="en-IN" b="1" dirty="0"/>
                        <a:t>Category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Technology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506754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r>
                        <a:rPr lang="en-IN"/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Next.js, Tailwind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79022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r>
                        <a:rPr lang="en-IN"/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Flask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555799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r>
                        <a:rPr lang="en-IN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MongoDB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814982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r>
                        <a:rPr lang="en-IN"/>
                        <a:t>AI/ML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TensorFlow, </a:t>
                      </a:r>
                      <a:r>
                        <a:rPr lang="en-IN" dirty="0" err="1"/>
                        <a:t>PyTorch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942481"/>
                  </a:ext>
                </a:extLst>
              </a:tr>
              <a:tr h="511158">
                <a:tc>
                  <a:txBody>
                    <a:bodyPr/>
                    <a:lstStyle/>
                    <a:p>
                      <a:r>
                        <a:rPr lang="en-IN"/>
                        <a:t>LLM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LLMs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354466"/>
                  </a:ext>
                </a:extLst>
              </a:tr>
              <a:tr h="562268"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012018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r>
                        <a:rPr lang="en-IN" dirty="0"/>
                        <a:t>Security/Auth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OAuth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5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0C9536-2304-4F9A-A736-8BCB9F4A3EC2}"/>
              </a:ext>
            </a:extLst>
          </p:cNvPr>
          <p:cNvSpPr/>
          <p:nvPr/>
        </p:nvSpPr>
        <p:spPr>
          <a:xfrm>
            <a:off x="8427492" y="1332822"/>
            <a:ext cx="3483893" cy="676656"/>
          </a:xfrm>
          <a:prstGeom prst="roundRect">
            <a:avLst/>
          </a:prstGeom>
          <a:solidFill>
            <a:srgbClr val="0000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Technologies Used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A87CD-29CE-054F-9E9E-09D60D99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7" y="1285024"/>
            <a:ext cx="7776498" cy="5319757"/>
          </a:xfrm>
          <a:prstGeom prst="rect">
            <a:avLst/>
          </a:prstGeom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1429494-E983-5509-8C0C-D573C084AA4D}"/>
              </a:ext>
            </a:extLst>
          </p:cNvPr>
          <p:cNvSpPr/>
          <p:nvPr/>
        </p:nvSpPr>
        <p:spPr>
          <a:xfrm>
            <a:off x="9161211" y="5370393"/>
            <a:ext cx="2013044" cy="1088409"/>
          </a:xfrm>
          <a:prstGeom prst="cloudCallou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13551-4368-4324-9386-204F2B777C93}"/>
              </a:ext>
            </a:extLst>
          </p:cNvPr>
          <p:cNvSpPr txBox="1"/>
          <p:nvPr/>
        </p:nvSpPr>
        <p:spPr>
          <a:xfrm>
            <a:off x="9529699" y="5604975"/>
            <a:ext cx="1426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  <a:cs typeface="Arial" panose="020B0604020202020204" pitchFamily="34" charset="0"/>
              </a:rPr>
              <a:t>GitHub repo</a:t>
            </a:r>
            <a:r>
              <a:rPr lang="en-IN" dirty="0"/>
              <a:t>:</a:t>
            </a:r>
          </a:p>
          <a:p>
            <a:pPr algn="ctr"/>
            <a:r>
              <a:rPr lang="en-IN" dirty="0">
                <a:hlinkClick r:id="rId4"/>
              </a:rPr>
              <a:t>Link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4D524F1-3F62-36FC-10F4-784D94ECF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931105"/>
              </p:ext>
            </p:extLst>
          </p:nvPr>
        </p:nvGraphicFramePr>
        <p:xfrm>
          <a:off x="-2218580" y="2269654"/>
          <a:ext cx="9840036" cy="4474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3D7D1446-0E0C-E7FD-3281-D056E03D162B}"/>
              </a:ext>
            </a:extLst>
          </p:cNvPr>
          <p:cNvSpPr/>
          <p:nvPr/>
        </p:nvSpPr>
        <p:spPr>
          <a:xfrm>
            <a:off x="737559" y="1600976"/>
            <a:ext cx="3927758" cy="593086"/>
          </a:xfrm>
          <a:prstGeom prst="round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EXISTING SOLUTION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6C57E69F-709E-FC74-7B93-26947A4E8354}"/>
              </a:ext>
            </a:extLst>
          </p:cNvPr>
          <p:cNvSpPr/>
          <p:nvPr/>
        </p:nvSpPr>
        <p:spPr>
          <a:xfrm>
            <a:off x="1967961" y="13272"/>
            <a:ext cx="8065008" cy="1033272"/>
          </a:xfrm>
          <a:prstGeom prst="round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MARKET ANALYSIS</a:t>
            </a:r>
            <a:endParaRPr lang="en-IN" sz="2400" dirty="0"/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AE31C951-6757-0D34-78E5-9D38700F0E89}"/>
              </a:ext>
            </a:extLst>
          </p:cNvPr>
          <p:cNvSpPr/>
          <p:nvPr/>
        </p:nvSpPr>
        <p:spPr>
          <a:xfrm>
            <a:off x="6847207" y="1525384"/>
            <a:ext cx="3927758" cy="593086"/>
          </a:xfrm>
          <a:prstGeom prst="round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KEY GAPS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C9406CD1-110E-7562-67EF-6A7B50C56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539184"/>
              </p:ext>
            </p:extLst>
          </p:nvPr>
        </p:nvGraphicFramePr>
        <p:xfrm>
          <a:off x="5395274" y="2748694"/>
          <a:ext cx="7206018" cy="318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7541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C58E9E-DE87-4B34-408A-F6959A1CB37C}"/>
              </a:ext>
            </a:extLst>
          </p:cNvPr>
          <p:cNvSpPr/>
          <p:nvPr/>
        </p:nvSpPr>
        <p:spPr>
          <a:xfrm>
            <a:off x="2063496" y="36985"/>
            <a:ext cx="8065008" cy="1033272"/>
          </a:xfrm>
          <a:prstGeom prst="round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lang="en-IN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9B662F-D2C6-F80D-B879-C6F7817F88C5}"/>
              </a:ext>
            </a:extLst>
          </p:cNvPr>
          <p:cNvSpPr/>
          <p:nvPr/>
        </p:nvSpPr>
        <p:spPr>
          <a:xfrm>
            <a:off x="271272" y="1275793"/>
            <a:ext cx="3584448" cy="676656"/>
          </a:xfrm>
          <a:prstGeom prst="roundRect">
            <a:avLst/>
          </a:prstGeom>
          <a:solidFill>
            <a:srgbClr val="0000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Feasibility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7B784-E263-7984-DB2C-47D675CD1842}"/>
              </a:ext>
            </a:extLst>
          </p:cNvPr>
          <p:cNvSpPr/>
          <p:nvPr/>
        </p:nvSpPr>
        <p:spPr>
          <a:xfrm>
            <a:off x="7133912" y="1234850"/>
            <a:ext cx="4352544" cy="676656"/>
          </a:xfrm>
          <a:prstGeom prst="roundRect">
            <a:avLst/>
          </a:prstGeom>
          <a:solidFill>
            <a:srgbClr val="0000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Potential Challenges &amp; Risks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50456580"/>
              </p:ext>
            </p:extLst>
          </p:nvPr>
        </p:nvGraphicFramePr>
        <p:xfrm>
          <a:off x="401469" y="2033516"/>
          <a:ext cx="6272286" cy="470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60010940"/>
              </p:ext>
            </p:extLst>
          </p:nvPr>
        </p:nvGraphicFramePr>
        <p:xfrm>
          <a:off x="6089934" y="1925153"/>
          <a:ext cx="6102066" cy="4701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50772927"/>
              </p:ext>
            </p:extLst>
          </p:nvPr>
        </p:nvGraphicFramePr>
        <p:xfrm>
          <a:off x="1676019" y="1569492"/>
          <a:ext cx="9829043" cy="259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2092052"/>
              </p:ext>
            </p:extLst>
          </p:nvPr>
        </p:nvGraphicFramePr>
        <p:xfrm>
          <a:off x="1692322" y="3940696"/>
          <a:ext cx="9840036" cy="2415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7C58E9E-DE87-4B34-408A-F6959A1CB37C}"/>
              </a:ext>
            </a:extLst>
          </p:cNvPr>
          <p:cNvSpPr/>
          <p:nvPr/>
        </p:nvSpPr>
        <p:spPr>
          <a:xfrm>
            <a:off x="2063496" y="118872"/>
            <a:ext cx="8065008" cy="1033272"/>
          </a:xfrm>
          <a:prstGeom prst="round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742</Words>
  <Application>Microsoft Office PowerPoint</Application>
  <PresentationFormat>Widescreen</PresentationFormat>
  <Paragraphs>107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Play</vt:lpstr>
      <vt:lpstr>Oswald</vt:lpstr>
      <vt:lpstr>Times New Roman</vt:lpstr>
      <vt:lpstr>Arial Black</vt:lpstr>
      <vt:lpstr>Arial</vt:lpstr>
      <vt:lpstr>Calibri</vt:lpstr>
      <vt:lpstr>Office Theme</vt:lpstr>
      <vt:lpstr>Team Members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Rajkamal R</dc:creator>
  <cp:lastModifiedBy>Sharan Prashanth S</cp:lastModifiedBy>
  <cp:revision>15</cp:revision>
  <dcterms:created xsi:type="dcterms:W3CDTF">2025-01-22T03:04:19Z</dcterms:created>
  <dcterms:modified xsi:type="dcterms:W3CDTF">2025-07-16T16:06:44Z</dcterms:modified>
</cp:coreProperties>
</file>