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1" r:id="rId2"/>
    <p:sldMasterId id="2147483688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A7C6"/>
    <a:srgbClr val="009999"/>
    <a:srgbClr val="CC33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46B8-E1AC-4DED-B86C-BE1D9F29C49E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BD158-E873-45BA-BB99-4DB87C9FC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6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BD158-E873-45BA-BB99-4DB87C9FC5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C8F1AE4-02B4-4F10-A3B9-E99D23895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B0798AF0-E6B9-459F-9B86-6650733E8BB1}" type="datetime1">
              <a:rPr lang="en-US" smtClean="0"/>
              <a:t>12/9/2020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EB93569-F488-48C5-9B8A-53E619588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6BFA6F3-75A7-43BA-93D4-E0CE90502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9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E485299-8EBA-4FD5-880D-51B49C97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572FB3C7-4794-4629-A7BD-7509A5063831}" type="datetime1">
              <a:rPr lang="en-US" smtClean="0"/>
              <a:t>12/9/2020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547B67D-392B-4976-AC0F-D0E84B8E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34ECB84-9266-4B1D-A846-B69E91E0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0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8568679-EFCD-44EC-9DF4-3F946D328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B09219E-D477-42E3-9288-365848B23CE6}" type="datetime1">
              <a:rPr lang="en-US" smtClean="0"/>
              <a:t>12/9/2020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6C3DFD-0D49-4373-8A69-A53366F07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C15FFB2-3A77-4C17-A371-79B2620CE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A6452A-5C83-4382-9262-E621F6BA7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1544B2A-C3DA-409A-A503-796F7B1629F5}" type="datetime1">
              <a:rPr lang="en-US" smtClean="0"/>
              <a:t>12/9/2020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8FE1B79-F920-4823-B053-6BFDF0A96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D0F9A17-B210-4D5A-80B6-6FFAC5F8A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EB8181-0D5B-4127-A60E-BADD1A5B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6C0B14F3-4305-4816-8434-80F0516D8B46}" type="datetime1">
              <a:rPr lang="en-US" smtClean="0"/>
              <a:t>12/9/2020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EFF49C-FB4C-423C-B6DC-47A86E1F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C578327-3E63-4B02-9161-F94F8414B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1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E3A3F3-AD41-45ED-B41E-2973FA315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AB4E0383-7FB9-4BD7-A10C-DD432A8F78D3}" type="datetime1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983CCE8-7EFF-4339-A98C-B7C2A325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743B2E-E6F3-4CE8-8FD1-785A05CCF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42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18A3D43-6CA7-4E99-8637-5FC43A38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9286AEC4-7C88-459A-B1A4-EAFBBBEB27A3}" type="datetime1">
              <a:rPr lang="en-US" smtClean="0"/>
              <a:t>12/9/2020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76D284A-9AEF-4A68-9DFF-A9A92A21D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239A88B-C154-457C-BAAD-A1B63FAC1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4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E0A28F-9E86-44A2-82A7-DDDBBBEF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DE39777F-4203-4F45-AFC0-CCB3D3FA3E4D}" type="datetime1">
              <a:rPr lang="en-US" smtClean="0"/>
              <a:t>12/9/2020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327E91E-66F3-4FCF-BA42-AA65EAE8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1E3FF60-A464-4207-8D42-D1D305FA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0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86E08E-D222-4653-9387-CB2320D5E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37CEEFDE-3D5F-4157-9AFF-5DCF78B03CD9}" type="datetime1">
              <a:rPr lang="en-US" smtClean="0"/>
              <a:t>12/9/2020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0C28DD8-B93F-4E85-A522-253028FF4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C2DA0EB-D906-4568-B510-F2D04D76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41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40ADC0-8CDF-42C0-A85D-A607E1AB7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B64BFD5-ACFF-4B05-A0DB-09984122FB93}" type="datetime1">
              <a:rPr lang="en-US" smtClean="0"/>
              <a:t>12/9/2020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A64D88-AB17-41E5-BB51-4BF34C9E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E4CA123-25AB-4389-8ADD-3E95C535F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9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B611258-7A60-4ADB-BBEB-354C892FB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554F89B4-8D16-491F-9A8D-1EE488346714}" type="datetime1">
              <a:rPr lang="en-US" smtClean="0"/>
              <a:t>12/9/2020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F3366A0-2894-4C27-B66E-A0EC5B2D1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E7643DE-83E2-4867-9181-088688B8D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5A78A8D-BAB9-42AE-947E-A11CC50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3FBAACC1-613D-4D7C-8AF8-6CB17B4FAF14}" type="datetime1">
              <a:rPr lang="en-US" smtClean="0"/>
              <a:t>12/9/2020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EA81721-02B5-4B3D-80A3-5E9DF86BD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74E65CC-6C8F-4CF4-AE08-7CBD9CD2A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9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55677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09468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3185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09467"/>
            <a:ext cx="4937760" cy="32867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90165E16-8DDF-4781-84E5-E027A02E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18C74B7-7626-4DB5-BB2B-2000B50EB1DB}" type="datetime1">
              <a:rPr lang="en-US" smtClean="0"/>
              <a:t>12/9/2020</a:t>
            </a:fld>
            <a:endParaRPr lang="en-US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F5D8BE8-147E-4F32-9D7C-D7333C7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7BD13AC-A400-4895-B8AC-5ED65FD0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0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73432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1881CCE-CFF8-448D-AE77-E05DB8DFB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C40C49E6-E397-44E3-A8CC-66C9C883E447}" type="datetime1">
              <a:rPr lang="en-US" smtClean="0"/>
              <a:t>12/9/2020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0C3337B-CA34-4B19-B1B4-6C47E1581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0638310-EA5C-419D-8CEC-BE12F5F38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1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BDB712F-D844-4F32-A491-D9F9F11D2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7F661F9D-D438-4571-823B-9F91F4D6FBDC}" type="datetime1">
              <a:rPr lang="en-US" smtClean="0"/>
              <a:t>12/9/2020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6B4B9E2-C221-4835-8C05-696BD66BF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C237282-9F8F-4273-9051-9AA9753E6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2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150" baseline="0">
                <a:solidFill>
                  <a:schemeClr val="tx2"/>
                </a:solidFill>
                <a:latin typeface="+mj-lt"/>
              </a:defRPr>
            </a:lvl1pPr>
            <a:lvl2pPr marL="342892" indent="0" algn="ctr">
              <a:buNone/>
              <a:defRPr sz="1800"/>
            </a:lvl2pPr>
            <a:lvl3pPr marL="685783" indent="0" algn="ctr">
              <a:buNone/>
              <a:defRPr sz="1800"/>
            </a:lvl3pPr>
            <a:lvl4pPr marL="1028675" indent="0" algn="ctr">
              <a:buNone/>
              <a:defRPr sz="1500"/>
            </a:lvl4pPr>
            <a:lvl5pPr marL="1371566" indent="0" algn="ctr">
              <a:buNone/>
              <a:defRPr sz="1500"/>
            </a:lvl5pPr>
            <a:lvl6pPr marL="1714457" indent="0" algn="ctr">
              <a:buNone/>
              <a:defRPr sz="1500"/>
            </a:lvl6pPr>
            <a:lvl7pPr marL="2057348" indent="0" algn="ctr">
              <a:buNone/>
              <a:defRPr sz="1500"/>
            </a:lvl7pPr>
            <a:lvl8pPr marL="2400240" indent="0" algn="ctr">
              <a:buNone/>
              <a:defRPr sz="1500"/>
            </a:lvl8pPr>
            <a:lvl9pPr marL="2743132" indent="0" algn="ctr">
              <a:buNone/>
              <a:defRPr sz="15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BB76BF4E-2D08-4AE7-9204-C8F19B408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DC24FFC-5289-4477-AB20-FAB538AFFE17}" type="datetime1">
              <a:rPr lang="en-US" smtClean="0"/>
              <a:t>12/9/2020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EBC7423-3F2A-4122-9EEB-01F9CF17E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E76F86E-8325-4D7A-A0ED-07B23FB8B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3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57453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491450"/>
            <a:ext cx="10058401" cy="4377645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79EBBEF-65A7-424C-8AF5-5EF6AD2FF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FBC9CC3C-5995-450A-A085-71E0D42841E0}" type="datetime1">
              <a:rPr lang="en-US" smtClean="0"/>
              <a:t>12/9/2020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F55D891-9A31-4B0F-BA2B-47A63F65E8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F7B9DBD9-462B-4E5D-B8F0-3B4897D8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42"/>
            <a:ext cx="4937760" cy="4023359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AE43732-E8E3-4D79-969C-ED342EA9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0B30DFBC-B2F8-4832-BE13-606D5A30EF4C}" type="datetime1">
              <a:rPr lang="en-US" smtClean="0"/>
              <a:t>12/9/2020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3E3A51-6FEE-46B3-B0A6-C9F279923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666191E-906C-430C-B8C7-E91F8E071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 userDrawn="1"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BA525BC3-CFA3-4B3C-9975-1F570B902FC4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2439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1789"/>
            <a:ext cx="1210683" cy="12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5" y="5652490"/>
            <a:ext cx="1092647" cy="1092647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87CF183-29B9-4C2A-8219-B90C87EA3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B46C5731-4752-4A19-9E85-6BBC6E1936D5}" type="datetime1">
              <a:rPr lang="en-US" smtClean="0"/>
              <a:t>12/9/2020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CF60227-2354-48B6-BC6B-D26B01D15D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2A235B38-2424-4DC2-99A7-DAD5E6680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1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1578055" y="6371337"/>
            <a:ext cx="600000" cy="45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prstClr val="white"/>
              </a:solidFill>
            </a:endParaRPr>
          </a:p>
        </p:txBody>
      </p:sp>
      <p:sp>
        <p:nvSpPr>
          <p:cNvPr id="14" name="Rectangle 6"/>
          <p:cNvSpPr/>
          <p:nvPr/>
        </p:nvSpPr>
        <p:spPr>
          <a:xfrm>
            <a:off x="1" y="6371337"/>
            <a:ext cx="11907915" cy="450000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31000">
                <a:schemeClr val="accent1">
                  <a:lumMod val="45000"/>
                  <a:lumOff val="5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11"/>
            <a:ext cx="10058400" cy="601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393794"/>
            <a:ext cx="10058401" cy="44753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5FBD775C-BCD5-4D56-9825-02AF1CE3299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2000"/>
            <a:ext cx="2527191" cy="843782"/>
          </a:xfrm>
          <a:prstGeom prst="rect">
            <a:avLst/>
          </a:prstGeo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ED2E37E4-EE39-4557-A46F-5AFC2237C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6" y="6459793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rgbClr val="FFFFFF"/>
                </a:solidFill>
              </a:defRPr>
            </a:lvl1pPr>
          </a:lstStyle>
          <a:p>
            <a:fld id="{85175CFC-0447-41DC-9A5A-66F4B77F83D5}" type="datetime1">
              <a:rPr lang="en-US" smtClean="0"/>
              <a:t>12/9/2020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EFF34BE8-5CB1-4697-AA16-753C565E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7" y="6459793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Seg key points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EB7EB10-817E-4355-A9DD-5464012BD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600" y="6459793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5BA733-0920-462E-B6C8-B4DB09EEB2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dt="0"/>
  <p:txStyles>
    <p:titleStyle>
      <a:lvl1pPr algn="l" defTabSz="685783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79" indent="-68579" algn="l" defTabSz="685783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2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86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42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499" indent="-13715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4980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4976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4972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4969" indent="-171446" algn="l" defTabSz="685783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05B81998-3265-4DF2-8724-66300E455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Seg</a:t>
            </a:r>
            <a:r>
              <a:rPr lang="en-US" dirty="0"/>
              <a:t> geometry: key points</a:t>
            </a:r>
          </a:p>
        </p:txBody>
      </p:sp>
      <p:sp>
        <p:nvSpPr>
          <p:cNvPr id="9" name="Sottotitolo 8">
            <a:extLst>
              <a:ext uri="{FF2B5EF4-FFF2-40B4-BE49-F238E27FC236}">
                <a16:creationId xmlns:a16="http://schemas.microsoft.com/office/drawing/2014/main" id="{E5D8D45E-7F84-411A-9CB0-26D80EB87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28/08/2020</a:t>
            </a:r>
          </a:p>
          <a:p>
            <a:r>
              <a:rPr lang="en-US" dirty="0"/>
              <a:t>Simone Ferrari (simone.ferrari@polito.it)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BF1B04D-7139-42FE-8807-1C5A3DA88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936620D-8D6E-4B7B-BA5A-0D6B4DB40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0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99050D33-E810-4615-9C79-1262C15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39447E40-88DB-4690-BA79-285798B0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document contains the key points of the geometry definition for </a:t>
            </a:r>
            <a:r>
              <a:rPr lang="en-US" dirty="0" err="1"/>
              <a:t>Seg</a:t>
            </a:r>
            <a:r>
              <a:rPr lang="en-US" dirty="0"/>
              <a:t> rotors, divided in:</a:t>
            </a:r>
          </a:p>
          <a:p>
            <a:pPr lvl="1"/>
            <a:r>
              <a:rPr lang="en-US" dirty="0"/>
              <a:t>Base geometry</a:t>
            </a:r>
          </a:p>
          <a:p>
            <a:pPr lvl="1"/>
            <a:r>
              <a:rPr lang="en-US" dirty="0"/>
              <a:t>Radial ribs</a:t>
            </a:r>
          </a:p>
          <a:p>
            <a:pPr lvl="1"/>
            <a:r>
              <a:rPr lang="en-US" dirty="0"/>
              <a:t>Split radial ribs</a:t>
            </a:r>
          </a:p>
          <a:p>
            <a:pPr lvl="1"/>
            <a:r>
              <a:rPr lang="en-US" dirty="0"/>
              <a:t>PM</a:t>
            </a:r>
          </a:p>
          <a:p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C781AB-0D0C-48FF-98D8-F639991D3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33F1155-5EE9-4717-B486-7941A620B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6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Base </a:t>
            </a:r>
            <a:r>
              <a:rPr lang="it-IT" dirty="0" err="1"/>
              <a:t>geometry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3" y="1490663"/>
            <a:ext cx="5836119" cy="4378325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3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ribs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3" y="1490663"/>
            <a:ext cx="5836119" cy="4378325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Split </a:t>
            </a:r>
            <a:r>
              <a:rPr lang="it-IT" dirty="0" err="1"/>
              <a:t>radial</a:t>
            </a:r>
            <a:r>
              <a:rPr lang="it-IT" dirty="0"/>
              <a:t> </a:t>
            </a:r>
            <a:r>
              <a:rPr lang="it-IT" dirty="0" err="1"/>
              <a:t>ribs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3" y="1490663"/>
            <a:ext cx="5836119" cy="4378325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5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Inclined</a:t>
            </a:r>
            <a:r>
              <a:rPr lang="it-IT" dirty="0"/>
              <a:t> </a:t>
            </a:r>
            <a:r>
              <a:rPr lang="it-IT" dirty="0" err="1"/>
              <a:t>ribs</a:t>
            </a:r>
            <a:r>
              <a:rPr lang="it-IT" dirty="0"/>
              <a:t> and </a:t>
            </a:r>
            <a:r>
              <a:rPr lang="it-IT" dirty="0" err="1"/>
              <a:t>Rotor</a:t>
            </a:r>
            <a:r>
              <a:rPr lang="it-IT" dirty="0"/>
              <a:t> </a:t>
            </a:r>
            <a:r>
              <a:rPr lang="it-IT" dirty="0" err="1"/>
              <a:t>Fillet</a:t>
            </a:r>
            <a:r>
              <a:rPr lang="it-IT" dirty="0"/>
              <a:t> 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AAA8F27-C503-49BC-961B-1E6E51CFAD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87" y="1067100"/>
            <a:ext cx="5440691" cy="4723800"/>
          </a:xfrm>
          <a:prstGeom prst="rect">
            <a:avLst/>
          </a:prstGeom>
        </p:spPr>
      </p:pic>
      <p:pic>
        <p:nvPicPr>
          <p:cNvPr id="7" name="Segnaposto contenuto 5">
            <a:extLst>
              <a:ext uri="{FF2B5EF4-FFF2-40B4-BE49-F238E27FC236}">
                <a16:creationId xmlns:a16="http://schemas.microsoft.com/office/drawing/2014/main" id="{1051F101-D657-4576-A030-931EA84C8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15" t="4499" r="7981" b="60099"/>
          <a:stretch/>
        </p:blipFill>
        <p:spPr>
          <a:xfrm>
            <a:off x="7705817" y="1296140"/>
            <a:ext cx="1757779" cy="1802167"/>
          </a:xfrm>
        </p:spPr>
      </p:pic>
    </p:spTree>
    <p:extLst>
      <p:ext uri="{BB962C8B-B14F-4D97-AF65-F5344CB8AC3E}">
        <p14:creationId xmlns:p14="http://schemas.microsoft.com/office/powerpoint/2010/main" val="112120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Permanent</a:t>
            </a:r>
            <a:r>
              <a:rPr lang="it-IT" dirty="0"/>
              <a:t> </a:t>
            </a:r>
            <a:r>
              <a:rPr lang="it-IT" dirty="0" err="1"/>
              <a:t>Magnets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3" y="1490663"/>
            <a:ext cx="5836119" cy="4378325"/>
          </a:xfr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Seg key points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5BA733-0920-462E-B6C8-B4DB09EEB2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29615"/>
      </p:ext>
    </p:extLst>
  </p:cSld>
  <p:clrMapOvr>
    <a:masterClrMapping/>
  </p:clrMapOvr>
</p:sld>
</file>

<file path=ppt/theme/theme1.xml><?xml version="1.0" encoding="utf-8"?>
<a:theme xmlns:a="http://schemas.openxmlformats.org/drawingml/2006/main" name="syre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0863ECEE-82D7-40F9-9729-34B528A34E9D}"/>
    </a:ext>
  </a:extLst>
</a:theme>
</file>

<file path=ppt/theme/theme2.xml><?xml version="1.0" encoding="utf-8"?>
<a:theme xmlns:a="http://schemas.openxmlformats.org/drawingml/2006/main" name="Polito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3E4FF141-54E0-4EC0-A7D3-7B368F7C43F1}"/>
    </a:ext>
  </a:extLst>
</a:theme>
</file>

<file path=ppt/theme/theme3.xml><?xml version="1.0" encoding="utf-8"?>
<a:theme xmlns:a="http://schemas.openxmlformats.org/drawingml/2006/main" name="PEIC_SF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2" id="{35B9453E-8FF7-4A6E-8F2C-C666D87C7AD4}" vid="{318CAEFE-2904-4C75-969B-1B0449A89748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modello presentazione widescreen</Template>
  <TotalTime>3668</TotalTime>
  <Words>86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syre_SF</vt:lpstr>
      <vt:lpstr>Polito_SF</vt:lpstr>
      <vt:lpstr>PEIC_SF</vt:lpstr>
      <vt:lpstr>Seg geometry: key points</vt:lpstr>
      <vt:lpstr>Notes</vt:lpstr>
      <vt:lpstr>Base geometry</vt:lpstr>
      <vt:lpstr>Radial ribs</vt:lpstr>
      <vt:lpstr>Split radial ribs</vt:lpstr>
      <vt:lpstr>Inclined ribs and Rotor Fillet </vt:lpstr>
      <vt:lpstr>Permanent Magnets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 geometry: key points</dc:title>
  <dc:creator>Simone Ferrari</dc:creator>
  <cp:lastModifiedBy>Paolo Ragazzo</cp:lastModifiedBy>
  <cp:revision>14</cp:revision>
  <dcterms:created xsi:type="dcterms:W3CDTF">2019-04-03T14:52:56Z</dcterms:created>
  <dcterms:modified xsi:type="dcterms:W3CDTF">2020-12-09T10:09:09Z</dcterms:modified>
</cp:coreProperties>
</file>