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702" r:id="rId3"/>
    <p:sldMasterId id="2147483688" r:id="rId4"/>
    <p:sldMasterId id="2147483695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4D9F88B-7A4A-463B-BF95-92604CB157D4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872AB0D-637C-4BAF-A29B-2E6D9B45FDA9}" type="datetime1">
              <a:rPr lang="en-US" smtClean="0"/>
              <a:t>5/3/2021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896DB92-3226-496F-82F9-5A89A1FF1207}" type="datetime1">
              <a:rPr lang="en-US" smtClean="0"/>
              <a:t>5/3/2021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953A257-AF73-4AC5-9647-266257D2AFED}" type="datetime1">
              <a:rPr lang="en-US" smtClean="0"/>
              <a:t>5/3/2021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D90FAB-BA33-4F53-B148-C01723692576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0759855-B754-4453-806E-1584ECAAEAD6}" type="datetime1">
              <a:rPr lang="en-US" smtClean="0"/>
              <a:t>5/3/2021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0113BA0-2392-415A-8C9F-E4D0F3D25BBD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3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3DF9991-5854-46A5-8611-52DB1B974897}" type="datetime1">
              <a:rPr lang="en-US" smtClean="0"/>
              <a:t>5/3/2021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6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50DC383-6821-4D6A-89D3-A02CF39A8C91}" type="datetime1">
              <a:rPr lang="en-US" smtClean="0"/>
              <a:t>5/3/2021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F33A76D-79D3-4A34-B069-53EFEE5FCFB5}" type="datetime1">
              <a:rPr lang="en-US" smtClean="0"/>
              <a:t>5/3/2021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4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361FA25-6EC9-4AA1-A96C-BE31E0A2B6CE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D787FD9-4C43-4EC1-8DAE-3CCE83CFB25A}" type="datetime1">
              <a:rPr lang="en-US" smtClean="0"/>
              <a:t>5/3/2021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1970B01-21A1-481B-A795-8D35725739EA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2F7B277-8449-43C5-A6A0-083946AAB5A8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F4D4553-EDA9-4CFF-8687-1FBF3A34977A}" type="datetime1">
              <a:rPr lang="en-US" smtClean="0"/>
              <a:t>5/3/2021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7C45348-1D87-4F7D-8B02-AC93C76AE891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2F9498D-60F8-4FC9-B724-27604344BBA6}" type="datetime1">
              <a:rPr lang="en-US" smtClean="0"/>
              <a:t>5/3/2021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8072D5C-E72B-41F1-9706-B43C82649A73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80E39F6-F9ED-43D1-AA06-1E8D06F019B7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24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C1D349A-4C4F-43E5-9400-5C7A2174E685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6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FE5B5FE-9799-460D-83E0-D37CEE4474AC}" type="datetime1">
              <a:rPr lang="en-US" smtClean="0"/>
              <a:t>5/3/2021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681BCEE-6375-426E-A2D2-2EE42FEFD406}" type="datetime1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90400"/>
            <a:ext cx="4937760" cy="43776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90400"/>
            <a:ext cx="4937760" cy="43776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33B57DA-84FC-45AD-A0D0-A765B1223C26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914D20D-A308-425C-9A8C-C90AE6B52974}" type="datetime1">
              <a:rPr lang="en-US" smtClean="0"/>
              <a:t>5/3/2021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7BFA8A2-53FB-4197-AAFF-A6F6B4A7B0A2}" type="datetime1">
              <a:rPr lang="en-US" smtClean="0"/>
              <a:t>5/3/2021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98C7C59-6BDC-465E-BF53-0300BBEE141F}" type="datetime1">
              <a:rPr lang="en-US" smtClean="0"/>
              <a:t>5/3/2021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C2964F8-4FFA-42A9-AE68-84EF981C7A8A}" type="datetime1">
              <a:rPr lang="en-US" smtClean="0"/>
              <a:t>5/3/2021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8D615A5-A90C-4EBE-A9D8-39E1CA5F7D3F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BF238A9-3D6A-4905-935C-F8F4DFECC6A6}" type="datetime1">
              <a:rPr lang="en-US" smtClean="0"/>
              <a:t>5/3/2021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61EBE60-FC00-42A0-B9BF-B5EA18933B6B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ABBC454-184C-4753-9993-1A8F070D2905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B46B874-06DF-48BA-B608-20D089722270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2"/>
          <a:stretch/>
        </p:blipFill>
        <p:spPr>
          <a:xfrm>
            <a:off x="81328" y="5741337"/>
            <a:ext cx="1212634" cy="1080000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96E11EA-2FB7-4148-9DFE-434EA7EB4090}" type="datetime1">
              <a:rPr lang="en-US" smtClean="0"/>
              <a:t>5/3/2021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4224B72-F497-4BFB-B80D-ACD4671DCE3C}" type="datetime1">
              <a:rPr lang="en-US" smtClean="0"/>
              <a:t>5/3/2021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" y="6012000"/>
            <a:ext cx="2526713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00FFE0E-0187-42F4-A5E2-95986E4B89F1}" type="datetime1">
              <a:rPr lang="en-US" smtClean="0"/>
              <a:t>5/3/2021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Gaetano Dilevrano - Custom Geometry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e.surname@polito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Geometry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03/05/2021</a:t>
            </a:r>
          </a:p>
          <a:p>
            <a:r>
              <a:rPr lang="en-US" dirty="0"/>
              <a:t>Gaetano </a:t>
            </a:r>
            <a:r>
              <a:rPr lang="en-US" dirty="0" err="1"/>
              <a:t>Dilevrano</a:t>
            </a:r>
            <a:r>
              <a:rPr lang="en-US" dirty="0"/>
              <a:t>	(</a:t>
            </a:r>
            <a:r>
              <a:rPr lang="en-US" dirty="0">
                <a:hlinkClick r:id="rId2"/>
              </a:rPr>
              <a:t>gaetano.dilevrano@polito.it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Import custom geometry from FEMM</a:t>
            </a:r>
          </a:p>
          <a:p>
            <a:pPr lvl="1"/>
            <a:r>
              <a:rPr lang="en-US" dirty="0"/>
              <a:t>Custom geometry simulations</a:t>
            </a:r>
          </a:p>
          <a:p>
            <a:pPr lvl="1"/>
            <a:r>
              <a:rPr lang="en-US" dirty="0"/>
              <a:t>Save a custom machine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8AB3F5D-1CA2-471C-89FF-903ECC8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geometry panel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BFEDDA-82D8-41DB-8FA0-B8B10A7F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 err="1"/>
              <a:t>GUI_Syre</a:t>
            </a:r>
            <a:r>
              <a:rPr lang="en-US" dirty="0"/>
              <a:t> , a new panel in the </a:t>
            </a:r>
            <a:r>
              <a:rPr lang="en-US" i="1" dirty="0"/>
              <a:t>Main</a:t>
            </a:r>
            <a:r>
              <a:rPr lang="en-US" dirty="0"/>
              <a:t> tab for Custom Geometry features is added.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0A057F-8545-438F-AC48-1C95137A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C5392-6E02-4122-A735-1F8697CA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56D43A2-E30F-4DE1-A8E2-2439FB9D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39" y="2498874"/>
            <a:ext cx="6248400" cy="35380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B729713-5F27-41E8-B7B5-7A31AF7EF3D0}"/>
              </a:ext>
            </a:extLst>
          </p:cNvPr>
          <p:cNvSpPr/>
          <p:nvPr/>
        </p:nvSpPr>
        <p:spPr>
          <a:xfrm>
            <a:off x="4425193" y="4952301"/>
            <a:ext cx="1828800" cy="99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2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8AB3F5D-1CA2-471C-89FF-903ECC8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geometry panel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BFEDDA-82D8-41DB-8FA0-B8B10A7F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button </a:t>
            </a:r>
            <a:r>
              <a:rPr lang="en-US" i="1" dirty="0"/>
              <a:t>Import Geometry from FEMM</a:t>
            </a:r>
            <a:r>
              <a:rPr lang="en-US" dirty="0"/>
              <a:t>, run the function </a:t>
            </a:r>
            <a:r>
              <a:rPr lang="en-US" i="1" dirty="0" err="1"/>
              <a:t>customDraw.m</a:t>
            </a:r>
            <a:r>
              <a:rPr lang="en-US" dirty="0"/>
              <a:t> and the custom machine is plotted in color in the GUI. </a:t>
            </a:r>
            <a:r>
              <a:rPr lang="en-US" dirty="0" err="1"/>
              <a:t>SyR</a:t>
            </a:r>
            <a:r>
              <a:rPr lang="en-US" dirty="0"/>
              <a:t>-e geometry is overlapped on the custom one.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0A057F-8545-438F-AC48-1C95137A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C5392-6E02-4122-A735-1F8697CA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2BB1EDC-0AAD-4977-9DC5-1FF2F3B2B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3639" y="2500035"/>
            <a:ext cx="6248400" cy="353567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465FE76-D4D1-4FB7-9504-A31D7F201923}"/>
              </a:ext>
            </a:extLst>
          </p:cNvPr>
          <p:cNvSpPr/>
          <p:nvPr/>
        </p:nvSpPr>
        <p:spPr>
          <a:xfrm>
            <a:off x="4425193" y="4952301"/>
            <a:ext cx="1828800" cy="99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9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E87A6-C355-46F8-8301-96BD697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</a:t>
            </a:r>
            <a:r>
              <a:rPr lang="it-IT" dirty="0" err="1"/>
              <a:t>geometry</a:t>
            </a:r>
            <a:r>
              <a:rPr lang="it-IT" dirty="0"/>
              <a:t> import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A9E7EE-DFFF-469A-8949-884C9F39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custom geometry is correctly imported, 2 new variables are created in </a:t>
            </a:r>
            <a:r>
              <a:rPr lang="en-US" i="1" dirty="0" err="1"/>
              <a:t>dataSet</a:t>
            </a:r>
            <a:r>
              <a:rPr lang="en-US" dirty="0"/>
              <a:t>:</a:t>
            </a:r>
          </a:p>
          <a:p>
            <a:endParaRPr lang="en-US" sz="800" dirty="0"/>
          </a:p>
          <a:p>
            <a:pPr lvl="1"/>
            <a:r>
              <a:rPr lang="en-US" i="1" dirty="0"/>
              <a:t>custom</a:t>
            </a:r>
            <a:r>
              <a:rPr lang="en-US" dirty="0"/>
              <a:t>: is a flag equal to 1 if the geometry is custom, else is equal to 0; </a:t>
            </a:r>
          </a:p>
          <a:p>
            <a:pPr lvl="1"/>
            <a:r>
              <a:rPr lang="en-US" i="1" dirty="0" err="1"/>
              <a:t>pShape</a:t>
            </a:r>
            <a:r>
              <a:rPr lang="en-US" dirty="0"/>
              <a:t>: is a structure that contains information about the custom geometry in terms of MATLAB </a:t>
            </a:r>
            <a:r>
              <a:rPr lang="en-US" dirty="0" err="1"/>
              <a:t>polyshape</a:t>
            </a:r>
            <a:r>
              <a:rPr lang="en-US" dirty="0"/>
              <a:t> variables.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963943-2532-43FB-A060-0172C845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918C75-3A6F-4823-8D89-61CE550F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8AB3F5D-1CA2-471C-89FF-903ECC8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geometry clear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BFEDDA-82D8-41DB-8FA0-B8B10A7F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Clear</a:t>
            </a:r>
            <a:r>
              <a:rPr lang="en-US" dirty="0"/>
              <a:t> button,  restores the </a:t>
            </a:r>
            <a:r>
              <a:rPr lang="en-US" dirty="0" err="1"/>
              <a:t>SyR</a:t>
            </a:r>
            <a:r>
              <a:rPr lang="en-US" dirty="0"/>
              <a:t>-e geometry and deletes all custom properties.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0A057F-8545-438F-AC48-1C95137A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C5392-6E02-4122-A735-1F8697CA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56D43A2-E30F-4DE1-A8E2-2439FB9D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39" y="2498874"/>
            <a:ext cx="6248400" cy="35380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81B95E6-FCF0-4018-AD1B-163ABA8DC0E6}"/>
              </a:ext>
            </a:extLst>
          </p:cNvPr>
          <p:cNvSpPr/>
          <p:nvPr/>
        </p:nvSpPr>
        <p:spPr>
          <a:xfrm>
            <a:off x="4425193" y="4952301"/>
            <a:ext cx="1828800" cy="99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94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7CB6B-5A38-4564-BA79-58896199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</a:t>
            </a:r>
            <a:r>
              <a:rPr lang="it-IT" dirty="0" err="1"/>
              <a:t>geometry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103EF-62B1-444B-90D5-2B64766B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custom machine is loaded, all simulations run analysis on the custom geometry. In particular, the figure below shows a structural analysis performed on the custom machine of the previous slides.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82E722-90EF-445C-AA9B-320D7B23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FD7CA7-AFFD-4F69-B1BF-B2E1E18A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0A0782-E07E-4081-81A4-2A3A9C7F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08" y="2667002"/>
            <a:ext cx="3437141" cy="34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25096-EE4C-4919-8627-3C7942E9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Save a custom machine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ABCB6-4D79-4EF4-94FC-269D2769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a custom machine, use the </a:t>
            </a:r>
            <a:r>
              <a:rPr lang="en-US" i="1" dirty="0"/>
              <a:t>Save machine</a:t>
            </a:r>
            <a:r>
              <a:rPr lang="en-US" dirty="0"/>
              <a:t> button. A popup ask to confirm the saving operation. If </a:t>
            </a:r>
            <a:r>
              <a:rPr lang="en-US" i="1" dirty="0"/>
              <a:t>Yes</a:t>
            </a:r>
            <a:r>
              <a:rPr lang="en-US" dirty="0"/>
              <a:t> is selected the custom machine is saved in the chosen destination. </a:t>
            </a:r>
          </a:p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i="1" dirty="0" err="1"/>
              <a:t>machineName.mat</a:t>
            </a:r>
            <a:r>
              <a:rPr lang="en-US" i="1" dirty="0"/>
              <a:t> </a:t>
            </a:r>
            <a:r>
              <a:rPr lang="en-US" dirty="0"/>
              <a:t>file contains the information about the </a:t>
            </a:r>
            <a:r>
              <a:rPr lang="en-US" dirty="0" err="1"/>
              <a:t>SyR</a:t>
            </a:r>
            <a:r>
              <a:rPr lang="en-US" dirty="0"/>
              <a:t>-e geometry (except for new custom variables).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A515CA-08FD-47B1-83BA-A4039227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Gaetano Dilevrano - Custom Geometry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30F067-D3D2-4B34-A6BF-6505CD654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0056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C3169F0-FB8C-4B69-9175-35ECB3F61BE4}" vid="{04DD9546-3F9F-48F4-A209-172DB22D09F0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C3169F0-FB8C-4B69-9175-35ECB3F61BE4}" vid="{F6157D68-F0F9-42CD-ABC4-C02EEA01F3F5}"/>
    </a:ext>
  </a:extLst>
</a:theme>
</file>

<file path=ppt/theme/theme3.xml><?xml version="1.0" encoding="utf-8"?>
<a:theme xmlns:a="http://schemas.openxmlformats.org/drawingml/2006/main" name="Polito_SF_2021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C3169F0-FB8C-4B69-9175-35ECB3F61BE4}" vid="{B68A537B-DAB4-47C6-B65E-DA11C811030C}"/>
    </a:ext>
  </a:extLst>
</a:theme>
</file>

<file path=ppt/theme/theme4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C3169F0-FB8C-4B69-9175-35ECB3F61BE4}" vid="{76E27534-0CFD-4E59-8B19-E710DF27320C}"/>
    </a:ext>
  </a:extLst>
</a:theme>
</file>

<file path=ppt/theme/theme5.xml><?xml version="1.0" encoding="utf-8"?>
<a:theme xmlns:a="http://schemas.openxmlformats.org/drawingml/2006/main" name="PEIC_SF_2021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C3169F0-FB8C-4B69-9175-35ECB3F61BE4}" vid="{0800EF3A-1F4C-480E-9FD2-A3C0AC67FA46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SyR-e - PEIC</Template>
  <TotalTime>9</TotalTime>
  <Words>311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Courier New</vt:lpstr>
      <vt:lpstr>syre_SF</vt:lpstr>
      <vt:lpstr>Polito_SF</vt:lpstr>
      <vt:lpstr>Polito_SF_2021</vt:lpstr>
      <vt:lpstr>PEIC_SF</vt:lpstr>
      <vt:lpstr>PEIC_SF_2021</vt:lpstr>
      <vt:lpstr>Custom Geometry  </vt:lpstr>
      <vt:lpstr>Content</vt:lpstr>
      <vt:lpstr>Custom geometry panel</vt:lpstr>
      <vt:lpstr>Custom geometry panel</vt:lpstr>
      <vt:lpstr>Custom geometry import</vt:lpstr>
      <vt:lpstr>Custom geometry clear</vt:lpstr>
      <vt:lpstr>Custom geometry simulations</vt:lpstr>
      <vt:lpstr>Save a custom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Geometry  </dc:title>
  <dc:creator>DILEVRANO  GAETANO</dc:creator>
  <cp:lastModifiedBy>DILEVRANO  GAETANO</cp:lastModifiedBy>
  <cp:revision>1</cp:revision>
  <dcterms:created xsi:type="dcterms:W3CDTF">2021-05-03T09:21:40Z</dcterms:created>
  <dcterms:modified xsi:type="dcterms:W3CDTF">2021-05-03T09:30:46Z</dcterms:modified>
</cp:coreProperties>
</file>