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702" r:id="rId3"/>
    <p:sldMasterId id="2147483688" r:id="rId4"/>
    <p:sldMasterId id="2147483695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2988EF1-29EB-4B42-B86D-F56197B0602C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C85AEBC-008C-4E43-871C-6E169A229EB5}" type="datetime1">
              <a:rPr lang="en-US" smtClean="0"/>
              <a:t>6/19/2024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014AC91-EF02-45D6-BFCB-A5125263A1E2}" type="datetime1">
              <a:rPr lang="en-US" smtClean="0"/>
              <a:t>6/19/2024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E257641-A103-428D-9B80-F1B89CA79301}" type="datetime1">
              <a:rPr lang="en-US" smtClean="0"/>
              <a:t>6/19/2024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1B12E1-F836-48D9-A96F-00BB4F553971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CDDE6C1-06E8-40DE-B588-567617956F25}" type="datetime1">
              <a:rPr lang="en-US" smtClean="0"/>
              <a:t>6/19/2024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0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88728C-7A73-4C7C-AAC8-F202BFB44C73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3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C85AEBC-008C-4E43-871C-6E169A229EB5}" type="datetime1">
              <a:rPr lang="en-US" smtClean="0"/>
              <a:t>6/19/2024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64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014AC91-EF02-45D6-BFCB-A5125263A1E2}" type="datetime1">
              <a:rPr lang="en-US" smtClean="0"/>
              <a:t>6/19/2024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E257641-A103-428D-9B80-F1B89CA79301}" type="datetime1">
              <a:rPr lang="en-US" smtClean="0"/>
              <a:t>6/19/2024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4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D00464-762C-41AC-93F7-7A517BB7AF54}" type="datetime1">
              <a:rPr lang="en-US" smtClean="0"/>
              <a:t>6/19/2024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9A0965A-6747-4A86-8C99-54FE59C8C5D7}" type="datetime1">
              <a:rPr lang="en-US" smtClean="0"/>
              <a:t>6/19/2024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51E6C58-FDFC-4A3A-B658-A3C64E34DBEF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64BEB2A-1995-46D4-8B3E-2E8493F4A781}" type="datetime1">
              <a:rPr lang="en-US" smtClean="0"/>
              <a:t>6/19/2024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886A593-6536-49C0-9423-0BFAEC34C8E1}" type="datetime1">
              <a:rPr lang="en-US" smtClean="0"/>
              <a:t>6/19/2024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48B4CCC-EC5A-4A90-9EDC-FD08D3AC087E}" type="datetime1">
              <a:rPr lang="en-US" smtClean="0"/>
              <a:t>6/19/2024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608832E-1C02-4EBA-BADF-BFE3516BEA6D}" type="datetime1">
              <a:rPr lang="en-US" smtClean="0"/>
              <a:t>6/19/2024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D00464-762C-41AC-93F7-7A517BB7AF54}" type="datetime1">
              <a:rPr lang="en-US" smtClean="0"/>
              <a:t>6/19/2024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51E6C58-FDFC-4A3A-B658-A3C64E34DBEF}" type="datetime1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24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64BEB2A-1995-46D4-8B3E-2E8493F4A781}" type="datetime1">
              <a:rPr lang="en-US" smtClean="0"/>
              <a:t>6/19/2024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6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886A593-6536-49C0-9423-0BFAEC34C8E1}" type="datetime1">
              <a:rPr lang="en-US" smtClean="0"/>
              <a:t>6/19/2024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48B4CCC-EC5A-4A90-9EDC-FD08D3AC087E}" type="datetime1">
              <a:rPr lang="en-US" smtClean="0"/>
              <a:t>6/19/2024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90400"/>
            <a:ext cx="4937760" cy="43776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90400"/>
            <a:ext cx="4937760" cy="43776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D7DC58E-9EFD-477B-9022-5241794F99AB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608832E-1C02-4EBA-BADF-BFE3516BEA6D}" type="datetime1">
              <a:rPr lang="en-US" smtClean="0"/>
              <a:t>6/19/2024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0"/>
            <a:ext cx="10058400" cy="576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DDCD1AF-B815-437A-B5CF-3742FDDE6233}" type="datetime1">
              <a:rPr lang="en-US" smtClean="0"/>
              <a:t>6/19/2024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9DE8687-E174-4DD3-8012-3E0243EAA805}" type="datetime1">
              <a:rPr lang="en-US" smtClean="0"/>
              <a:t>6/19/2024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E98DD3-8AE7-43A8-A831-D5FD936B5375}" type="datetime1">
              <a:rPr lang="en-US" smtClean="0"/>
              <a:t>6/19/2024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D1B12E1-F836-48D9-A96F-00BB4F553971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 sz="1800"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CDDE6C1-06E8-40DE-B588-567617956F25}" type="datetime1">
              <a:rPr lang="en-US" smtClean="0"/>
              <a:t>6/19/2024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76000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490399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490400"/>
            <a:ext cx="4937760" cy="4377600"/>
          </a:xfrm>
        </p:spPr>
        <p:txBody>
          <a:bodyPr/>
          <a:lstStyle>
            <a:lvl1pPr marL="68579" marR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lvl1pPr>
            <a:lvl2pPr marL="28802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2pPr>
            <a:lvl3pPr marL="425186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3pPr>
            <a:lvl4pPr marL="562342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4pPr>
            <a:lvl5pPr marL="699499" marR="0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lvl5pPr>
          </a:lstStyle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88728C-7A73-4C7C-AAC8-F202BFB44C73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5044523-5295-4649-BADA-4052B358BB39}" type="datetime1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76011EB-2A13-46EB-BAEB-8BCFC7C02A42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2"/>
          <a:stretch/>
        </p:blipFill>
        <p:spPr>
          <a:xfrm>
            <a:off x="81328" y="5741337"/>
            <a:ext cx="1212634" cy="1080000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76011EB-2A13-46EB-BAEB-8BCFC7C02A42}" type="datetime1">
              <a:rPr lang="en-US" smtClean="0"/>
              <a:t>6/19/2024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78C5CAA-722E-493A-B3B0-9C7CBFB280E3}" type="datetime1">
              <a:rPr lang="en-US" smtClean="0"/>
              <a:t>6/19/2024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79" marR="0" lvl="0" indent="-68579" algn="l" defTabSz="6857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288029" marR="0" lvl="1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425186" marR="0" lvl="2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562342" marR="0" lvl="3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699499" marR="0" lvl="4" indent="-137156" algn="l" defTabSz="685783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1CADE4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" y="6012000"/>
            <a:ext cx="2526713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78C5CAA-722E-493A-B3B0-9C7CBFB280E3}" type="datetime1">
              <a:rPr lang="en-US" smtClean="0"/>
              <a:t>6/19/2024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Simone Ferrari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9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marR="0" indent="-68579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1CADE4"/>
        </a:buClr>
        <a:buSzPct val="100000"/>
        <a:buFont typeface="Calibri" panose="020F0502020204030204" pitchFamily="34" charset="0"/>
        <a:buChar char=" 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marR="0" indent="-137156" algn="l" defTabSz="685783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1CADE4"/>
        </a:buClr>
        <a:buSzTx/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mone.ferrari@polito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SPM points</a:t>
            </a:r>
            <a:br>
              <a:rPr lang="en-US" dirty="0"/>
            </a:br>
            <a:endParaRPr lang="en-US" dirty="0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19/06/2024</a:t>
            </a:r>
            <a:endParaRPr lang="en-US" dirty="0"/>
          </a:p>
          <a:p>
            <a:r>
              <a:rPr lang="en-US" dirty="0"/>
              <a:t>Simone Ferrari (</a:t>
            </a:r>
            <a:r>
              <a:rPr lang="en-US" dirty="0">
                <a:hlinkClick r:id="rId2"/>
              </a:rPr>
              <a:t>simone.ferrari@polito.it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43C74-0E6E-85BB-FF4B-1178780A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SPM points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A09545-8FBE-3F61-53E9-DB4850733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Points </a:t>
            </a:r>
            <a:r>
              <a:rPr lang="it-IT" dirty="0" err="1"/>
              <a:t>found</a:t>
            </a:r>
            <a:r>
              <a:rPr lang="it-IT" dirty="0"/>
              <a:t> in the </a:t>
            </a:r>
            <a:r>
              <a:rPr lang="it-IT" dirty="0" err="1"/>
              <a:t>temp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in geo.</a:t>
            </a:r>
          </a:p>
          <a:p>
            <a:r>
              <a:rPr lang="it-IT" dirty="0"/>
              <a:t>About geo:</a:t>
            </a:r>
          </a:p>
          <a:p>
            <a:pPr lvl="1"/>
            <a:r>
              <a:rPr lang="it-IT" dirty="0" err="1"/>
              <a:t>geo.r</a:t>
            </a:r>
            <a:r>
              <a:rPr lang="it-IT" dirty="0"/>
              <a:t> = </a:t>
            </a:r>
            <a:r>
              <a:rPr lang="it-IT" dirty="0" err="1"/>
              <a:t>rotor</a:t>
            </a:r>
            <a:r>
              <a:rPr lang="it-IT" dirty="0"/>
              <a:t> </a:t>
            </a:r>
            <a:r>
              <a:rPr lang="it-IT" dirty="0" err="1"/>
              <a:t>outer</a:t>
            </a:r>
            <a:r>
              <a:rPr lang="it-IT" dirty="0"/>
              <a:t> </a:t>
            </a:r>
            <a:r>
              <a:rPr lang="it-IT" dirty="0" err="1"/>
              <a:t>radius</a:t>
            </a:r>
            <a:endParaRPr lang="it-IT" dirty="0"/>
          </a:p>
          <a:p>
            <a:pPr lvl="1"/>
            <a:r>
              <a:rPr lang="it-IT" dirty="0" err="1"/>
              <a:t>geo.hc_pu</a:t>
            </a:r>
            <a:r>
              <a:rPr lang="it-IT" dirty="0"/>
              <a:t>*</a:t>
            </a:r>
            <a:r>
              <a:rPr lang="it-IT" dirty="0" err="1"/>
              <a:t>geo.g</a:t>
            </a:r>
            <a:r>
              <a:rPr lang="it-IT" dirty="0"/>
              <a:t> = PM </a:t>
            </a:r>
            <a:r>
              <a:rPr lang="it-IT" dirty="0" err="1"/>
              <a:t>thickness</a:t>
            </a:r>
            <a:endParaRPr lang="it-IT" dirty="0"/>
          </a:p>
          <a:p>
            <a:pPr lvl="1"/>
            <a:r>
              <a:rPr lang="it-IT" dirty="0" err="1"/>
              <a:t>geo.dalpha_pu</a:t>
            </a:r>
            <a:r>
              <a:rPr lang="it-IT" dirty="0"/>
              <a:t>*180/pi = PM angle </a:t>
            </a:r>
            <a:r>
              <a:rPr lang="it-IT" dirty="0" err="1"/>
              <a:t>span</a:t>
            </a:r>
            <a:endParaRPr lang="it-IT" dirty="0"/>
          </a:p>
          <a:p>
            <a:pPr lvl="1"/>
            <a:r>
              <a:rPr lang="it-IT" dirty="0" err="1"/>
              <a:t>geo.Ar</a:t>
            </a:r>
            <a:r>
              <a:rPr lang="it-IT" dirty="0"/>
              <a:t> = </a:t>
            </a:r>
            <a:r>
              <a:rPr lang="it-IT" dirty="0" err="1"/>
              <a:t>rotor</a:t>
            </a:r>
            <a:r>
              <a:rPr lang="it-IT" dirty="0"/>
              <a:t> </a:t>
            </a:r>
            <a:r>
              <a:rPr lang="it-IT" dirty="0" err="1"/>
              <a:t>inner</a:t>
            </a:r>
            <a:r>
              <a:rPr lang="it-IT" dirty="0"/>
              <a:t> </a:t>
            </a:r>
            <a:r>
              <a:rPr lang="it-IT" dirty="0" err="1"/>
              <a:t>radius</a:t>
            </a:r>
            <a:endParaRPr lang="it-IT" dirty="0"/>
          </a:p>
          <a:p>
            <a:pPr lvl="1"/>
            <a:r>
              <a:rPr lang="it-IT" dirty="0" err="1"/>
              <a:t>geo.hs</a:t>
            </a:r>
            <a:r>
              <a:rPr lang="it-IT" dirty="0"/>
              <a:t> = sleeve </a:t>
            </a:r>
            <a:r>
              <a:rPr lang="it-IT" dirty="0" err="1"/>
              <a:t>thickness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8AE073-D1CE-CD86-5282-D5161882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Simone Ferrari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CD1CAA-985C-B071-CE6B-878E5CB1A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Immagine 8" descr="Immagine che contiene diagramma, linea, Diagramma, testo&#10;&#10;Descrizione generata automaticamente">
            <a:extLst>
              <a:ext uri="{FF2B5EF4-FFF2-40B4-BE49-F238E27FC236}">
                <a16:creationId xmlns:a16="http://schemas.microsoft.com/office/drawing/2014/main" id="{F388C751-C38F-5AE8-6DC3-B5ED21D8F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23" y="909061"/>
            <a:ext cx="5039878" cy="50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6884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3BAE80B-C61F-4A46-86F1-AC312D4DABF2}" vid="{7ACD401A-3290-4682-B393-064FB704399E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3BAE80B-C61F-4A46-86F1-AC312D4DABF2}" vid="{53FC7324-0CAD-450C-9D8F-BF3AB7FF5B87}"/>
    </a:ext>
  </a:extLst>
</a:theme>
</file>

<file path=ppt/theme/theme3.xml><?xml version="1.0" encoding="utf-8"?>
<a:theme xmlns:a="http://schemas.openxmlformats.org/drawingml/2006/main" name="Polito_SF_2021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3BAE80B-C61F-4A46-86F1-AC312D4DABF2}" vid="{8D3E3338-9A41-4099-978E-99BBBA42C9EC}"/>
    </a:ext>
  </a:extLst>
</a:theme>
</file>

<file path=ppt/theme/theme4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3BAE80B-C61F-4A46-86F1-AC312D4DABF2}" vid="{A3AECF7E-9AB5-4298-B155-B07750781CB1}"/>
    </a:ext>
  </a:extLst>
</a:theme>
</file>

<file path=ppt/theme/theme5.xml><?xml version="1.0" encoding="utf-8"?>
<a:theme xmlns:a="http://schemas.openxmlformats.org/drawingml/2006/main" name="PEIC_SF_2021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3BAE80B-C61F-4A46-86F1-AC312D4DABF2}" vid="{24B3780F-31DE-4495-AC4D-D8C18296FF07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SyR-e - PEIC</Template>
  <TotalTime>4</TotalTime>
  <Words>83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syre_SF</vt:lpstr>
      <vt:lpstr>Polito_SF</vt:lpstr>
      <vt:lpstr>Polito_SF_2021</vt:lpstr>
      <vt:lpstr>PEIC_SF</vt:lpstr>
      <vt:lpstr>PEIC_SF_2021</vt:lpstr>
      <vt:lpstr>SPM points </vt:lpstr>
      <vt:lpstr>SPM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 Ferrari</dc:creator>
  <cp:lastModifiedBy>Simone  Ferrari</cp:lastModifiedBy>
  <cp:revision>2</cp:revision>
  <dcterms:created xsi:type="dcterms:W3CDTF">2024-06-19T08:17:58Z</dcterms:created>
  <dcterms:modified xsi:type="dcterms:W3CDTF">2024-06-19T08:22:16Z</dcterms:modified>
</cp:coreProperties>
</file>