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429eba4d6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429eba4d6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7429eba4d6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429eba4d6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429eba4d6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7429eba4d6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429eba4d6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429eba4d6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7429eba4d6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429eba4d6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429eba4d6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7429eba4d6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429eba4d6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429eba4d6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7429eba4d6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429eba4d6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429eba4d6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7429eba4d6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429eba4d6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429eba4d6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7429eba4d6_0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429eba4d6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429eba4d6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7429eba4d6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429eba4d6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429eba4d6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7429eba4d6_0_1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429eba4d6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429eba4d6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7429eba4d6_0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429eba4d6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429eba4d6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7429eba4d6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429eba4d6_0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429eba4d6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7429eba4d6_0_1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429eba4d6_0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429eba4d6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7429eba4d6_0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1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429eba4d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429eba4d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7429eba4d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29eba4d6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429eba4d6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7429eba4d6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29eba4d6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29eba4d6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7429eba4d6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429eba4d6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429eba4d6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7429eba4d6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429eba4d6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429eba4d6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429eba4d6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2238348" y="1532585"/>
            <a:ext cx="77724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Project Screening</a:t>
            </a:r>
            <a:r>
              <a:rPr b="1" lang="en-US" sz="2400"/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“Privacy Preserving Sentiment Analysis”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307000" y="3143250"/>
            <a:ext cx="40746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AutoNum type="arabicPeriod"/>
            </a:pPr>
            <a:r>
              <a:rPr b="1" lang="en-US" sz="1850">
                <a:latin typeface="Times New Roman"/>
                <a:ea typeface="Times New Roman"/>
                <a:cs typeface="Times New Roman"/>
                <a:sym typeface="Times New Roman"/>
              </a:rPr>
              <a:t> Pawan Prabhu	 </a:t>
            </a: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(1RN16CS067)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AutoNum type="arabicPeriod"/>
            </a:pPr>
            <a:r>
              <a:rPr b="1" lang="en-US" sz="1850">
                <a:latin typeface="Times New Roman"/>
                <a:ea typeface="Times New Roman"/>
                <a:cs typeface="Times New Roman"/>
                <a:sym typeface="Times New Roman"/>
              </a:rPr>
              <a:t> Sharan Chhibbar </a:t>
            </a: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(1RN16CS094)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AutoNum type="arabicPeriod"/>
            </a:pPr>
            <a:r>
              <a:rPr b="1" lang="en-US" sz="1850">
                <a:latin typeface="Times New Roman"/>
                <a:ea typeface="Times New Roman"/>
                <a:cs typeface="Times New Roman"/>
                <a:sym typeface="Times New Roman"/>
              </a:rPr>
              <a:t> Shivank Kumar 	 </a:t>
            </a: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(1RN16CS100)</a:t>
            </a:r>
            <a:endParaRPr/>
          </a:p>
          <a:p>
            <a:pPr indent="-33972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None/>
            </a:pPr>
            <a:r>
              <a:t/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None/>
            </a:pPr>
            <a:r>
              <a:t/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None/>
            </a:pPr>
            <a:r>
              <a:t/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132694" y="3143248"/>
            <a:ext cx="3214800" cy="2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Ramyashree A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Asst. Prof. Dept. of CSE, RNSIT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5934" y="336036"/>
            <a:ext cx="1000132" cy="129608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/>
          <p:nvPr/>
        </p:nvSpPr>
        <p:spPr>
          <a:xfrm>
            <a:off x="2088301" y="5454571"/>
            <a:ext cx="807249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RNS Institute of Technology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2019-20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G:\RNSITLOGO.jpg" id="96" name="Google Shape;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5934" y="4248565"/>
            <a:ext cx="1214446" cy="1299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AND SOFTWARE   REQUIREMENTS</a:t>
            </a: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838200" y="1825625"/>
            <a:ext cx="10515600" cy="470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/>
              <a:t>HARDWARE REQUIREMENTS</a:t>
            </a:r>
            <a:endParaRPr u="sng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system specifications on which the model is trained and evaluated are mentioned as follows: CPU - 8th Generation Intel Core i5 processor, RAM - 32 Gb, GPU - Nvidia GEFORCE.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/>
              <a:t>SOFTWARE REQUIREMENTS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HTML &amp; CSS to create the interface where user will submit their reviews.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Google colab to implement deep learning algorithms to classify the reviews.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1981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90"/>
              <a:buFont typeface="Times New Roman"/>
              <a:buNone/>
            </a:pPr>
            <a:br>
              <a:rPr lang="en-US" sz="279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4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ARCHITECTURE/BLOCK DIAGRAM</a:t>
            </a:r>
            <a:br>
              <a:rPr lang="en-US" sz="21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959"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1378038" y="1825625"/>
            <a:ext cx="9975761" cy="3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DFD/Sequence diagram/Flowchart/</a:t>
            </a:r>
            <a:endParaRPr/>
          </a:p>
        </p:txBody>
      </p:sp>
      <p:sp>
        <p:nvSpPr>
          <p:cNvPr id="183" name="Google Shape;18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CSE,RNSIT</a:t>
            </a:r>
            <a:endParaRPr/>
          </a:p>
        </p:txBody>
      </p:sp>
      <p:sp>
        <p:nvSpPr>
          <p:cNvPr id="184" name="Google Shape;18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90"/>
              <a:buFont typeface="Times New Roman"/>
              <a:buNone/>
            </a:pPr>
            <a:r>
              <a:rPr b="1" lang="en-US" sz="324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br>
              <a:rPr b="1" lang="en-US" sz="324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9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4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FLOWCHART</a:t>
            </a:r>
            <a:endParaRPr sz="39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19275"/>
            <a:ext cx="105156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4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PRIVACY?</a:t>
            </a:r>
            <a:endParaRPr sz="39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Privacy here means the </a:t>
            </a:r>
            <a:r>
              <a:rPr b="1" i="1" lang="en-US"/>
              <a:t>logical security</a:t>
            </a:r>
            <a:r>
              <a:rPr i="1" lang="en-US"/>
              <a:t> </a:t>
            </a:r>
            <a:r>
              <a:rPr lang="en-US"/>
              <a:t>of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 the traditional security of data e.g. access control, theft, hacking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Here, adversary uses legitimate methods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Various databases are published e.g. Census data, Hospital records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Allows researchers to effectively study the correlation between various attributes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4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PRIVACY?</a:t>
            </a:r>
            <a:endParaRPr sz="39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838200" y="1825625"/>
            <a:ext cx="10515600" cy="469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Suppose a hospital has some person-specific patient data which it wants to publish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It wants to publish such that:</a:t>
            </a:r>
            <a:endParaRPr sz="3000"/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Information remains practically useful</a:t>
            </a:r>
            <a:endParaRPr/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Identity of an individual cannot be determined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3000"/>
              <a:t>Adversary might </a:t>
            </a:r>
            <a:r>
              <a:rPr b="1" i="1" lang="en-US" sz="3000"/>
              <a:t>infer</a:t>
            </a:r>
            <a:r>
              <a:rPr i="1" lang="en-US" sz="3000"/>
              <a:t> </a:t>
            </a:r>
            <a:r>
              <a:rPr lang="en-US" sz="3000"/>
              <a:t>the secret/sensitive data from the published database.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4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PRIVACY?</a:t>
            </a:r>
            <a:endParaRPr sz="39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66900"/>
            <a:ext cx="10515600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/>
        </p:nvSpPr>
        <p:spPr>
          <a:xfrm>
            <a:off x="4549350" y="6081550"/>
            <a:ext cx="3242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Source: Privacy in Database by Aditya Paraksh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4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PRIVACY?</a:t>
            </a:r>
            <a:endParaRPr sz="39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14500"/>
            <a:ext cx="10515600" cy="44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/>
        </p:nvSpPr>
        <p:spPr>
          <a:xfrm>
            <a:off x="4549350" y="6081550"/>
            <a:ext cx="3242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Source: Privacy in Database by Aditya Paraksh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4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K-ANONYMITY</a:t>
            </a:r>
            <a:endParaRPr sz="39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Proposed by Sweeney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Change data in such a way that for each tuple in the resulting table there are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at least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  (</a:t>
            </a:r>
            <a:r>
              <a:rPr i="1" lang="en-US" sz="3000">
                <a:latin typeface="Arial"/>
                <a:ea typeface="Arial"/>
                <a:cs typeface="Arial"/>
                <a:sym typeface="Arial"/>
              </a:rPr>
              <a:t>k-1)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other tuples with the same value for the quasi-identifier – </a:t>
            </a: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K-anonymized table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9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4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4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 FOR ANONYMIZATION</a:t>
            </a:r>
            <a:endParaRPr sz="39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838200" y="1825625"/>
            <a:ext cx="10515600" cy="475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Data Swapping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Randomization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Generalization</a:t>
            </a:r>
            <a:endParaRPr sz="3000"/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Replace the original value by a semantically consistent but </a:t>
            </a:r>
            <a:r>
              <a:rPr i="1" lang="en-US"/>
              <a:t>less</a:t>
            </a:r>
            <a:r>
              <a:rPr lang="en-US"/>
              <a:t> specific value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Suppression</a:t>
            </a:r>
            <a:endParaRPr sz="3000"/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Data not released at all</a:t>
            </a:r>
            <a:endParaRPr/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Can be Cell-Level or (more commonly) Tuple-Level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1981200" y="170879"/>
            <a:ext cx="82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1403800" y="1159975"/>
            <a:ext cx="9950100" cy="51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Background work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Existing System and Limitations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Non-functional Requirements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Hardware &amp; Software Requirements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SYSTEM ARCHITECTURE/BLOCK DIAGRAM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Flowchart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IMPLEMENTATIONS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is privacy?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Why privacy?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Techniques for preserving privacy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CSE,RNSIT</a:t>
            </a:r>
            <a:endParaRPr/>
          </a:p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7095650" y="1417650"/>
            <a:ext cx="4464600" cy="3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 limitations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Advantages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Status of Development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Potential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1429555" y="1600200"/>
            <a:ext cx="9749307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Proposed System Limitations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oposed system Advantages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Current Status of Development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CSE,RNSIT</a:t>
            </a:r>
            <a:endParaRPr/>
          </a:p>
        </p:txBody>
      </p:sp>
      <p:sp>
        <p:nvSpPr>
          <p:cNvPr id="263" name="Google Shape;26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LIMITATIONS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proposed system limitation is the trade-off between the accuracy of the model and the amount of privacy preserved ny the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balance should be made between the accuracy and privacy preservation.</a:t>
            </a:r>
            <a:endParaRPr/>
          </a:p>
        </p:txBody>
      </p:sp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ADVANTAGES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main </a:t>
            </a:r>
            <a:r>
              <a:rPr lang="en-US"/>
              <a:t>advantage</a:t>
            </a:r>
            <a:r>
              <a:rPr lang="en-US"/>
              <a:t> of our system is the sensitive information of the user is not leaked while the sentiment analysis is performed on the data submitted by him.</a:t>
            </a:r>
            <a:endParaRPr/>
          </a:p>
        </p:txBody>
      </p:sp>
      <p:sp>
        <p:nvSpPr>
          <p:cNvPr id="280" name="Google Shape;280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POTENTIAL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Sentiment analysis helps you complete your market research by getting to know what your customers' opinions are about your products/services and how you can align your products/services’ quality and features with their tastes. </a:t>
            </a:r>
            <a:endParaRPr/>
          </a:p>
        </p:txBody>
      </p:sp>
      <p:sp>
        <p:nvSpPr>
          <p:cNvPr id="288" name="Google Shape;288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STATUS OF DEVELOPMENT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Completed the front end part of the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Working on the back-end part of the project.</a:t>
            </a:r>
            <a:endParaRPr/>
          </a:p>
        </p:txBody>
      </p:sp>
      <p:sp>
        <p:nvSpPr>
          <p:cNvPr id="296" name="Google Shape;296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838200" y="478543"/>
            <a:ext cx="99801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37"/>
          <p:cNvSpPr txBox="1"/>
          <p:nvPr>
            <p:ph idx="1" type="body"/>
          </p:nvPr>
        </p:nvSpPr>
        <p:spPr>
          <a:xfrm>
            <a:off x="940025" y="1205325"/>
            <a:ext cx="9776400" cy="5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</a:rPr>
              <a:t> C. Aggarwal, C. C. Aggarwal, and P.S. Yu, "A condensation approach to privacy preserving data mining," Advances in Database Technology-EDBT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</a:rPr>
              <a:t>C.C.Aggarwal and P. S. Yu, Privacy-Preserving Data Mining: Models and Algorithms, Springer Publishing Company, Incorporated, 2008.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</a:rPr>
              <a:t>M. Keyvanpour and S. S. Moradi, "Classification and evaluation the privacy preserving data mining techniques by using a data modificationbased framework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Synopsis</a:t>
            </a:r>
            <a:endParaRPr/>
          </a:p>
        </p:txBody>
      </p:sp>
      <p:sp>
        <p:nvSpPr>
          <p:cNvPr id="303" name="Google Shape;30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CSE,RNSIT</a:t>
            </a:r>
            <a:endParaRPr/>
          </a:p>
        </p:txBody>
      </p:sp>
      <p:sp>
        <p:nvSpPr>
          <p:cNvPr id="304" name="Google Shape;30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  <p:sp>
        <p:nvSpPr>
          <p:cNvPr id="305" name="Google Shape;30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SUGGESTIONS….!</a:t>
            </a:r>
            <a:endParaRPr sz="4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CSE,RNSIT</a:t>
            </a:r>
            <a:endParaRPr/>
          </a:p>
        </p:txBody>
      </p:sp>
      <p:sp>
        <p:nvSpPr>
          <p:cNvPr id="312" name="Google Shape;31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  <p:sp>
        <p:nvSpPr>
          <p:cNvPr id="313" name="Google Shape;31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idx="1" type="body"/>
          </p:nvPr>
        </p:nvSpPr>
        <p:spPr>
          <a:xfrm>
            <a:off x="1981200" y="785794"/>
            <a:ext cx="8229600" cy="5786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5400"/>
              <a:buNone/>
            </a:pPr>
            <a:r>
              <a:rPr lang="en-US" sz="5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YOU!!!</a:t>
            </a:r>
            <a:endParaRPr/>
          </a:p>
          <a:p>
            <a:pPr indent="-228600" lvl="0" marL="2286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</a:t>
            </a:r>
            <a:endParaRPr/>
          </a:p>
        </p:txBody>
      </p:sp>
      <p:sp>
        <p:nvSpPr>
          <p:cNvPr id="321" name="Google Shape;32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CSE,RNSIT</a:t>
            </a:r>
            <a:endParaRPr/>
          </a:p>
        </p:txBody>
      </p:sp>
      <p:sp>
        <p:nvSpPr>
          <p:cNvPr id="322" name="Google Shape;32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  <p:sp>
        <p:nvSpPr>
          <p:cNvPr id="323" name="Google Shape;32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1952596" y="714356"/>
            <a:ext cx="8229600" cy="785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6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1981200" y="1785926"/>
            <a:ext cx="8229600" cy="364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Background work</a:t>
            </a:r>
            <a:endParaRPr/>
          </a:p>
          <a:p>
            <a:pPr indent="-22860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22860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Existing System and Limitations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CSE,RNSIT</a:t>
            </a:r>
            <a:endParaRPr/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WORK</a:t>
            </a:r>
            <a:endParaRPr b="1" sz="36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Exploring Machine learning and deep learning concepts to classify the data into positive and negative.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Prototyping of UI/UX design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36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 perform the sentiment analysis of the reviews provided by the user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 preserve the privacy of the user while performing the sentiment analysis.</a:t>
            </a:r>
            <a:endParaRPr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 LIMITATIONS</a:t>
            </a:r>
            <a:endParaRPr b="1" sz="36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existing systems have limited methods to preserve the privacy of the users.The need arises for data publishers to protect people's privacy by anonymizing the data before publishing it.</a:t>
            </a:r>
            <a:endParaRPr/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1952596" y="357166"/>
            <a:ext cx="8229600" cy="785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1981200" y="1285860"/>
            <a:ext cx="8229600" cy="4586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Non-functional Requirements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Hardware &amp; Software Requirements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CSE,RNSIT</a:t>
            </a:r>
            <a:endParaRPr/>
          </a:p>
        </p:txBody>
      </p:sp>
      <p:sp>
        <p:nvSpPr>
          <p:cNvPr id="151" name="Google Shape;15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System should be able to process new reviews stored in database after retrieval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System should be able to analyze data and classify each review polarity.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NON-FUNCTIONAL REQUIREMENTS</a:t>
            </a: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User friendly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System should provide better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 perform with efficient throughput and response time.</a:t>
            </a:r>
            <a:endParaRPr/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