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714" y="412680"/>
            <a:ext cx="9144000" cy="2387600"/>
          </a:xfrm>
        </p:spPr>
        <p:txBody>
          <a:bodyPr/>
          <a:lstStyle/>
          <a:p>
            <a:r>
              <a:rPr lang="en-US" dirty="0" smtClean="0"/>
              <a:t>Fake medicine captures around 50% of the market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0" y="2716406"/>
            <a:ext cx="6667500" cy="3752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99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11974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Validation of medicine by scratching a code on the medicine box and checking it on mobile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38" y="2522996"/>
            <a:ext cx="6207752" cy="4278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28" y="4003667"/>
            <a:ext cx="857894" cy="793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99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Business Model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164" y="1690688"/>
            <a:ext cx="11087671" cy="1924334"/>
            <a:chOff x="266129" y="1919785"/>
            <a:chExt cx="11087671" cy="1924334"/>
          </a:xfrm>
        </p:grpSpPr>
        <p:sp>
          <p:nvSpPr>
            <p:cNvPr id="4" name="Rectangle 3"/>
            <p:cNvSpPr/>
            <p:nvPr/>
          </p:nvSpPr>
          <p:spPr>
            <a:xfrm>
              <a:off x="266129" y="1919785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Manufacturer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92920" y="1919785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Distributor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1919785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Retailer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11101" y="1919785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Consumer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304798" y="38031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Business Model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13313" y="4675707"/>
            <a:ext cx="8183823" cy="1975680"/>
            <a:chOff x="3621488" y="4765343"/>
            <a:chExt cx="8183823" cy="1975680"/>
          </a:xfrm>
        </p:grpSpPr>
        <p:sp>
          <p:nvSpPr>
            <p:cNvPr id="10" name="Rectangle 9"/>
            <p:cNvSpPr/>
            <p:nvPr/>
          </p:nvSpPr>
          <p:spPr>
            <a:xfrm>
              <a:off x="3621488" y="4816689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Manufacturer +</a:t>
              </a:r>
              <a:b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 as a Distributor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49100" y="4765343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Retailer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62612" y="4765343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Consumer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6484535" y="5287536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511640" y="2038778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513716" y="5287536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92080" y="1996578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44725" y="1983955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454" y="-15192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business is sustainable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80216"/>
            <a:ext cx="10515600" cy="4351338"/>
          </a:xfrm>
        </p:spPr>
        <p:txBody>
          <a:bodyPr/>
          <a:lstStyle/>
          <a:p>
            <a:r>
              <a:rPr lang="en-US" dirty="0" smtClean="0"/>
              <a:t>One way to generate the revenue.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8223" y="3021926"/>
            <a:ext cx="101755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Manufacturing Cost + scratch code cost+1% profit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185" y="5336275"/>
            <a:ext cx="9594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Example: </a:t>
            </a:r>
          </a:p>
          <a:p>
            <a:pPr algn="ctr"/>
            <a:r>
              <a:rPr lang="en-US" sz="4400" dirty="0" smtClean="0"/>
              <a:t>100+2+1=103 rupees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32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PEOPLE WILL TRUST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Manufacturer  2x sales boost and reputation</a:t>
            </a:r>
          </a:p>
          <a:p>
            <a:r>
              <a:rPr lang="en-US" sz="3200" dirty="0" smtClean="0"/>
              <a:t>Retailer becomes authenticated’</a:t>
            </a:r>
          </a:p>
          <a:p>
            <a:r>
              <a:rPr lang="en-US" sz="3200" dirty="0" smtClean="0"/>
              <a:t>For Consumer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66" y="3124616"/>
            <a:ext cx="4725059" cy="2629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00" y="-583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Competion</a:t>
            </a:r>
            <a:r>
              <a:rPr lang="en-US" dirty="0" smtClean="0"/>
              <a:t> already?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No system for validation in Pakistan except a Manual System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 smtClean="0"/>
          </a:p>
          <a:p>
            <a:r>
              <a:rPr lang="en-US" sz="4400" dirty="0" smtClean="0"/>
              <a:t>M-pedigree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744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734" y="1114921"/>
            <a:ext cx="2543352" cy="4375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99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OUR VISION</vt:lpstr>
      <vt:lpstr>Fake medicine captures around 50% of the market</vt:lpstr>
      <vt:lpstr>Solution: Validation of medicine by scratching a code on the medicine box and checking it on mobile</vt:lpstr>
      <vt:lpstr>Existing Business Model</vt:lpstr>
      <vt:lpstr>How the business is sustainable</vt:lpstr>
      <vt:lpstr>WHY PEOPLE WILL TRUST US?</vt:lpstr>
      <vt:lpstr>Competion already?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medicine captures 50% of the market</dc:title>
  <dc:creator>Ahsan Farooq</dc:creator>
  <cp:lastModifiedBy>Ahsan Farooq</cp:lastModifiedBy>
  <cp:revision>9</cp:revision>
  <dcterms:created xsi:type="dcterms:W3CDTF">2018-12-09T06:57:01Z</dcterms:created>
  <dcterms:modified xsi:type="dcterms:W3CDTF">2018-12-09T08:32:52Z</dcterms:modified>
</cp:coreProperties>
</file>