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57" r:id="rId5"/>
    <p:sldId id="258" r:id="rId6"/>
    <p:sldId id="259" r:id="rId7"/>
    <p:sldId id="267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4EC3-C8B2-432E-A315-3801ECAEED1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018E-F8F7-450C-9D93-837CB8F7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0" y="855952"/>
            <a:ext cx="7506268" cy="53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08"/>
            <a:ext cx="10515600" cy="1325563"/>
          </a:xfrm>
        </p:spPr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8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Erdicate</a:t>
            </a:r>
            <a:r>
              <a:rPr lang="en-US" sz="3600" dirty="0" smtClean="0"/>
              <a:t> Sale of Fake Medicine in Pakistan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47" y="2618098"/>
            <a:ext cx="4239906" cy="385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28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270" y="1241164"/>
            <a:ext cx="2543352" cy="4375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699" y="949036"/>
            <a:ext cx="9144000" cy="1055886"/>
          </a:xfrm>
        </p:spPr>
        <p:txBody>
          <a:bodyPr/>
          <a:lstStyle/>
          <a:p>
            <a:r>
              <a:rPr lang="en-US" dirty="0" smtClean="0"/>
              <a:t>343 Billion PKR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0600" y="6469256"/>
            <a:ext cx="2924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Pakistan Medical </a:t>
            </a:r>
            <a:r>
              <a:rPr lang="en-US" sz="1100" dirty="0" err="1" smtClean="0"/>
              <a:t>Assositation</a:t>
            </a:r>
            <a:r>
              <a:rPr lang="en-US" sz="1100" dirty="0" smtClean="0"/>
              <a:t> Drug Report 2015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92" y="2004922"/>
            <a:ext cx="6696502" cy="44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260" y="328806"/>
            <a:ext cx="9144000" cy="2387600"/>
          </a:xfrm>
        </p:spPr>
        <p:txBody>
          <a:bodyPr/>
          <a:lstStyle/>
          <a:p>
            <a:r>
              <a:rPr lang="en-US" dirty="0" smtClean="0"/>
              <a:t>Fake medicine captures around 50% of the market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0" y="2716406"/>
            <a:ext cx="6667500" cy="3752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9434" y="6519446"/>
            <a:ext cx="773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http://citeseerx.ist.psu.edu/viewdoc/download?doi=10.1.1.470.2406&amp;rep=rep1&amp;type=pdf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28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1974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Validation of medicine by scratching a code on the medicine box and checking it on mobile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38" y="2522996"/>
            <a:ext cx="6207752" cy="4278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28" y="4003667"/>
            <a:ext cx="857894" cy="793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99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Practice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164" y="1690688"/>
            <a:ext cx="11087671" cy="1924334"/>
            <a:chOff x="266129" y="1919785"/>
            <a:chExt cx="11087671" cy="1924334"/>
          </a:xfrm>
        </p:grpSpPr>
        <p:sp>
          <p:nvSpPr>
            <p:cNvPr id="4" name="Rectangle 3"/>
            <p:cNvSpPr/>
            <p:nvPr/>
          </p:nvSpPr>
          <p:spPr>
            <a:xfrm>
              <a:off x="266129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Manufacturer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2920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Retailer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1101" y="1919785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Consumer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365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We Will Do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13313" y="4675707"/>
            <a:ext cx="8183823" cy="1975680"/>
            <a:chOff x="3621488" y="4765343"/>
            <a:chExt cx="8183823" cy="1975680"/>
          </a:xfrm>
        </p:grpSpPr>
        <p:sp>
          <p:nvSpPr>
            <p:cNvPr id="10" name="Rectangle 9"/>
            <p:cNvSpPr/>
            <p:nvPr/>
          </p:nvSpPr>
          <p:spPr>
            <a:xfrm>
              <a:off x="3621488" y="4816689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Manufacturer +</a:t>
              </a:r>
              <a:b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 as a Distributor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9100" y="4765343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Retailer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62612" y="4765343"/>
              <a:ext cx="2142699" cy="192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Consumer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484535" y="5287536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511640" y="2038778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13716" y="5287536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92080" y="1996578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44725" y="1983955"/>
            <a:ext cx="968991" cy="491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54" y="-15192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business is sustainable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56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Distribution Profit</a:t>
            </a:r>
          </a:p>
          <a:p>
            <a:pPr marL="514350" indent="-514350">
              <a:buAutoNum type="arabicPeriod"/>
            </a:pPr>
            <a:r>
              <a:rPr lang="en-US" dirty="0" smtClean="0"/>
              <a:t>Medicine Cost + scratch code cost+1% of Total Retail Price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2335" y="3192798"/>
            <a:ext cx="959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Example: </a:t>
            </a:r>
          </a:p>
          <a:p>
            <a:pPr algn="ctr"/>
            <a:r>
              <a:rPr lang="en-US" sz="3600" dirty="0" smtClean="0"/>
              <a:t>100+2+1=103 rupees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32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796" y="2644301"/>
            <a:ext cx="10515600" cy="1325563"/>
          </a:xfrm>
        </p:spPr>
        <p:txBody>
          <a:bodyPr/>
          <a:lstStyle/>
          <a:p>
            <a:r>
              <a:rPr lang="en-US" dirty="0" smtClean="0"/>
              <a:t>Thing to Highlight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WILL TRUST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Manufacturer  2x sales boost and reputation</a:t>
            </a:r>
          </a:p>
          <a:p>
            <a:r>
              <a:rPr lang="en-US" sz="3200" dirty="0" smtClean="0"/>
              <a:t>Retailer becomes authenticated’</a:t>
            </a:r>
          </a:p>
          <a:p>
            <a:r>
              <a:rPr lang="en-US" sz="3200" dirty="0" smtClean="0"/>
              <a:t>For Consumer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66" y="3124616"/>
            <a:ext cx="4725059" cy="262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00" y="-583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already?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 system for validation in Pakistan except a Manual System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/>
          </a:p>
          <a:p>
            <a:r>
              <a:rPr lang="en-US" sz="4400" dirty="0" smtClean="0"/>
              <a:t>M-pedigree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744" y="0"/>
            <a:ext cx="1635857" cy="11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343 Billion PKR </vt:lpstr>
      <vt:lpstr>Fake medicine captures around 50% of the market</vt:lpstr>
      <vt:lpstr>Solution: Validation of medicine by scratching a code on the medicine box and checking it on mobile</vt:lpstr>
      <vt:lpstr>Existing Practice</vt:lpstr>
      <vt:lpstr>How the business is sustainable</vt:lpstr>
      <vt:lpstr>Thing to Highlight</vt:lpstr>
      <vt:lpstr>WHY PEOPLE WILL TRUST US?</vt:lpstr>
      <vt:lpstr>Competition already?</vt:lpstr>
      <vt:lpstr>OUR VISION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medicine captures 50% of the market</dc:title>
  <dc:creator>Ahsan Farooq</dc:creator>
  <cp:lastModifiedBy>Ahsan Farooq</cp:lastModifiedBy>
  <cp:revision>17</cp:revision>
  <dcterms:created xsi:type="dcterms:W3CDTF">2018-12-09T06:57:01Z</dcterms:created>
  <dcterms:modified xsi:type="dcterms:W3CDTF">2018-12-09T10:08:24Z</dcterms:modified>
</cp:coreProperties>
</file>