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67" r:id="rId3"/>
    <p:sldId id="257" r:id="rId4"/>
    <p:sldId id="272" r:id="rId5"/>
    <p:sldId id="268" r:id="rId6"/>
    <p:sldId id="269" r:id="rId7"/>
    <p:sldId id="278" r:id="rId8"/>
    <p:sldId id="280" r:id="rId9"/>
    <p:sldId id="274" r:id="rId10"/>
    <p:sldId id="261" r:id="rId11"/>
    <p:sldId id="279" r:id="rId12"/>
    <p:sldId id="270" r:id="rId13"/>
    <p:sldId id="271" r:id="rId14"/>
    <p:sldId id="277" r:id="rId15"/>
    <p:sldId id="281" r:id="rId16"/>
    <p:sldId id="266" r:id="rId17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980" autoAdjust="0"/>
    <p:restoredTop sz="94599" autoAdjust="0"/>
  </p:normalViewPr>
  <p:slideViewPr>
    <p:cSldViewPr>
      <p:cViewPr varScale="1">
        <p:scale>
          <a:sx n="62" d="100"/>
          <a:sy n="62" d="100"/>
        </p:scale>
        <p:origin x="-84" y="-234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DD881E-A532-414B-870C-8ADE2076F78C}">
      <dsp:nvSpPr>
        <dsp:cNvPr id="0" name=""/>
        <dsp:cNvSpPr/>
      </dsp:nvSpPr>
      <dsp:spPr>
        <a:xfrm>
          <a:off x="0" y="14100"/>
          <a:ext cx="4419600" cy="71954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Group A</a:t>
          </a:r>
          <a:endParaRPr lang="en-US" sz="3000" kern="1200" dirty="0"/>
        </a:p>
      </dsp:txBody>
      <dsp:txXfrm>
        <a:off x="35125" y="49225"/>
        <a:ext cx="4349350" cy="649299"/>
      </dsp:txXfrm>
    </dsp:sp>
    <dsp:sp modelId="{CD5F6E02-AD43-4E7A-935B-DDF5D6C74800}">
      <dsp:nvSpPr>
        <dsp:cNvPr id="0" name=""/>
        <dsp:cNvSpPr/>
      </dsp:nvSpPr>
      <dsp:spPr>
        <a:xfrm>
          <a:off x="0" y="733650"/>
          <a:ext cx="4419600" cy="7917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322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/>
            <a:t>Task 1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/>
            <a:t>Task 2</a:t>
          </a:r>
        </a:p>
      </dsp:txBody>
      <dsp:txXfrm>
        <a:off x="0" y="733650"/>
        <a:ext cx="4419600" cy="791774"/>
      </dsp:txXfrm>
    </dsp:sp>
    <dsp:sp modelId="{81203336-F3DE-4B3A-BCF4-0F68C23AC2BB}">
      <dsp:nvSpPr>
        <dsp:cNvPr id="0" name=""/>
        <dsp:cNvSpPr/>
      </dsp:nvSpPr>
      <dsp:spPr>
        <a:xfrm>
          <a:off x="0" y="1525425"/>
          <a:ext cx="4419600" cy="71954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Group B</a:t>
          </a:r>
        </a:p>
      </dsp:txBody>
      <dsp:txXfrm>
        <a:off x="35125" y="1560550"/>
        <a:ext cx="4349350" cy="649299"/>
      </dsp:txXfrm>
    </dsp:sp>
    <dsp:sp modelId="{782956A5-ADC8-4959-B856-589B9D9B9635}">
      <dsp:nvSpPr>
        <dsp:cNvPr id="0" name=""/>
        <dsp:cNvSpPr/>
      </dsp:nvSpPr>
      <dsp:spPr>
        <a:xfrm>
          <a:off x="0" y="2244975"/>
          <a:ext cx="4419600" cy="7917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322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/>
            <a:t>Task 1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/>
            <a:t>Task 2</a:t>
          </a:r>
        </a:p>
      </dsp:txBody>
      <dsp:txXfrm>
        <a:off x="0" y="2244975"/>
        <a:ext cx="4419600" cy="791774"/>
      </dsp:txXfrm>
    </dsp:sp>
    <dsp:sp modelId="{D64CB5D5-837D-47FC-9E42-A26D800BC695}">
      <dsp:nvSpPr>
        <dsp:cNvPr id="0" name=""/>
        <dsp:cNvSpPr/>
      </dsp:nvSpPr>
      <dsp:spPr>
        <a:xfrm>
          <a:off x="0" y="3036749"/>
          <a:ext cx="4419600" cy="71954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Group C</a:t>
          </a:r>
        </a:p>
      </dsp:txBody>
      <dsp:txXfrm>
        <a:off x="35125" y="3071874"/>
        <a:ext cx="4349350" cy="649299"/>
      </dsp:txXfrm>
    </dsp:sp>
    <dsp:sp modelId="{08B7B17B-8600-44B0-B235-389E5D71D804}">
      <dsp:nvSpPr>
        <dsp:cNvPr id="0" name=""/>
        <dsp:cNvSpPr/>
      </dsp:nvSpPr>
      <dsp:spPr>
        <a:xfrm>
          <a:off x="0" y="3756300"/>
          <a:ext cx="4419600" cy="496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322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/>
            <a:t>Task 1</a:t>
          </a:r>
        </a:p>
      </dsp:txBody>
      <dsp:txXfrm>
        <a:off x="0" y="3756300"/>
        <a:ext cx="4419600" cy="496800"/>
      </dsp:txXfrm>
    </dsp:sp>
  </dsp:spTree>
</dsp:drawing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pPr/>
              <a:t>23-Oct-21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pPr/>
              <a:t>23-Oct-21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909583" y="359898"/>
            <a:ext cx="9872948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909583" y="1850064"/>
            <a:ext cx="9872948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23-Oct-21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228257" y="1413802"/>
            <a:ext cx="280343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542499" y="1345016"/>
            <a:ext cx="85322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AFE8FB1-0A7A-443E-AAF7-31D4FA1AA312}" type="datetimeFigureOut">
              <a:rPr lang="en-US" smtClean="0"/>
              <a:pPr/>
              <a:t>23-Oct-21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1619" y="274639"/>
            <a:ext cx="2437765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3603" y="274640"/>
            <a:ext cx="7414869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AFE8FB1-0A7A-443E-AAF7-31D4FA1AA312}" type="datetimeFigureOut">
              <a:rPr lang="en-US" smtClean="0"/>
              <a:pPr/>
              <a:t>23-Oct-21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AFE8FB1-0A7A-443E-AAF7-31D4FA1AA312}" type="datetimeFigureOut">
              <a:rPr lang="en-US" smtClean="0"/>
              <a:pPr/>
              <a:t>23-Oct-21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043061" y="-54"/>
            <a:ext cx="9141619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6960" y="2600325"/>
            <a:ext cx="8532178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36960" y="1066800"/>
            <a:ext cx="8532178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AFE8FB1-0A7A-443E-AAF7-31D4FA1AA312}" type="datetimeFigureOut">
              <a:rPr lang="en-US" smtClean="0"/>
              <a:pPr/>
              <a:t>23-Oct-21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3047206" y="0"/>
            <a:ext cx="101574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895674" y="2814656"/>
            <a:ext cx="280343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3209916" y="2745870"/>
            <a:ext cx="85322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3645" y="274320"/>
            <a:ext cx="9994837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13646" y="1524000"/>
            <a:ext cx="487553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32952" y="1524000"/>
            <a:ext cx="487553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AFE8FB1-0A7A-443E-AAF7-31D4FA1AA312}" type="datetimeFigureOut">
              <a:rPr lang="en-US" smtClean="0"/>
              <a:pPr/>
              <a:t>23-Oct-21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60336"/>
            <a:ext cx="10969943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328278"/>
            <a:ext cx="5363083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16301" y="328278"/>
            <a:ext cx="5363083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441" y="969336"/>
            <a:ext cx="5363083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6301" y="969336"/>
            <a:ext cx="5363083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AFE8FB1-0A7A-443E-AAF7-31D4FA1AA312}" type="datetimeFigureOut">
              <a:rPr lang="en-US" smtClean="0"/>
              <a:pPr/>
              <a:t>23-Oct-21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3645" y="274320"/>
            <a:ext cx="9994837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AFE8FB1-0A7A-443E-AAF7-31D4FA1AA312}" type="datetimeFigureOut">
              <a:rPr lang="en-US" smtClean="0"/>
              <a:pPr/>
              <a:t>23-Oct-21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52960" y="0"/>
            <a:ext cx="1083586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AFE8FB1-0A7A-443E-AAF7-31D4FA1AA312}" type="datetimeFigureOut">
              <a:rPr lang="en-US" smtClean="0"/>
              <a:pPr/>
              <a:t>23-Oct-21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352959" y="-54"/>
            <a:ext cx="97511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16778"/>
            <a:ext cx="5078677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441" y="1406964"/>
            <a:ext cx="5078677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09441" y="2133601"/>
            <a:ext cx="10868369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AFE8FB1-0A7A-443E-AAF7-31D4FA1AA312}" type="datetimeFigureOut">
              <a:rPr lang="en-US" smtClean="0"/>
              <a:pPr/>
              <a:t>23-Oct-21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7150" y="1066800"/>
            <a:ext cx="3656648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AFE8FB1-0A7A-443E-AAF7-31D4FA1AA312}" type="datetimeFigureOut">
              <a:rPr lang="en-US" smtClean="0"/>
              <a:pPr/>
              <a:t>23-Oct-21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15735" y="1066800"/>
            <a:ext cx="6094413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17309" y="1143004"/>
            <a:ext cx="5891265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528829" y="954341"/>
            <a:ext cx="914162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6669818" y="936786"/>
            <a:ext cx="865407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7309" y="4800600"/>
            <a:ext cx="5891265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1087619" y="-815922"/>
            <a:ext cx="2184614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25030" y="21103"/>
            <a:ext cx="2268997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243779" y="1055077"/>
            <a:ext cx="1500565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350146" y="-54"/>
            <a:ext cx="10838679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913645" y="274638"/>
            <a:ext cx="9994837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913645" y="1447800"/>
            <a:ext cx="9994837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4773957" y="6305550"/>
            <a:ext cx="2844059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9AFE8FB1-0A7A-443E-AAF7-31D4FA1AA312}" type="datetimeFigureOut">
              <a:rPr lang="en-US" smtClean="0"/>
              <a:pPr/>
              <a:t>23-Oct-21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7618015" y="6305550"/>
            <a:ext cx="3859795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11481873" y="6305550"/>
            <a:ext cx="609441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352959" y="-54"/>
            <a:ext cx="97511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ransition spd="med">
    <p:fade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9583" y="359898"/>
            <a:ext cx="9872948" cy="1011702"/>
          </a:xfrm>
        </p:spPr>
        <p:txBody>
          <a:bodyPr/>
          <a:lstStyle/>
          <a:p>
            <a:r>
              <a:rPr lang="en-US" dirty="0" smtClean="0"/>
              <a:t>LIBRARY MANAGEMENT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72106" y="4876800"/>
            <a:ext cx="5916719" cy="2133600"/>
          </a:xfrm>
        </p:spPr>
        <p:txBody>
          <a:bodyPr>
            <a:normAutofit/>
          </a:bodyPr>
          <a:lstStyle/>
          <a:p>
            <a:r>
              <a:rPr lang="en-US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Name: SHARAN M</a:t>
            </a:r>
          </a:p>
          <a:p>
            <a:r>
              <a:rPr 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Batch: EB_JAVA 5768</a:t>
            </a:r>
          </a:p>
          <a:p>
            <a:r>
              <a:rPr 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Enrollment </a:t>
            </a:r>
            <a:r>
              <a:rPr 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No: </a:t>
            </a:r>
            <a:r>
              <a:rPr 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EBEON0721406147</a:t>
            </a:r>
          </a:p>
          <a:p>
            <a:r>
              <a:rPr 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Trainer: </a:t>
            </a:r>
            <a:r>
              <a:rPr lang="en-US" sz="28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Santosh</a:t>
            </a:r>
            <a:r>
              <a:rPr 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Mali</a:t>
            </a:r>
            <a:endParaRPr lang="en-US" dirty="0"/>
          </a:p>
        </p:txBody>
      </p:sp>
      <p:pic>
        <p:nvPicPr>
          <p:cNvPr id="5" name="Picture 4" descr="tracklib-500x50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7212" y="1524000"/>
            <a:ext cx="529297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201110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TEACHER LOGIN PAGE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98612" y="1295400"/>
            <a:ext cx="8229600" cy="5372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2158949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 PAGE: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Clr>
                <a:schemeClr val="accent1"/>
              </a:buClr>
              <a:buSzPct val="110000"/>
              <a:buFont typeface="Arial" pitchFamily="34" charset="0"/>
              <a:buChar char="•"/>
            </a:pPr>
            <a:r>
              <a:rPr lang="en-US" dirty="0" smtClean="0"/>
              <a:t>The teachers/students who want to access library materials, need to do registration first. </a:t>
            </a:r>
          </a:p>
          <a:p>
            <a:pPr algn="just">
              <a:buClr>
                <a:schemeClr val="accent1"/>
              </a:buClr>
              <a:buSzPct val="110000"/>
              <a:buFont typeface="Arial" pitchFamily="34" charset="0"/>
              <a:buChar char="•"/>
            </a:pPr>
            <a:r>
              <a:rPr lang="en-US" dirty="0" smtClean="0"/>
              <a:t>The registration allows for maintaining records accurately. </a:t>
            </a:r>
          </a:p>
          <a:p>
            <a:pPr algn="just">
              <a:buClr>
                <a:schemeClr val="accent1"/>
              </a:buClr>
              <a:buSzPct val="110000"/>
              <a:buFont typeface="Arial" pitchFamily="34" charset="0"/>
              <a:buChar char="•"/>
            </a:pPr>
            <a:r>
              <a:rPr lang="en-US" dirty="0" smtClean="0"/>
              <a:t>After registering, they can check out and check in the library material.</a:t>
            </a:r>
          </a:p>
          <a:p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STUDENTS LOGIN PAGE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98612" y="1295400"/>
            <a:ext cx="7848600" cy="537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SIGN-UP FORM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6212" y="1219201"/>
            <a:ext cx="8763001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 UP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en-US" dirty="0" smtClean="0"/>
          </a:p>
          <a:p>
            <a:pPr algn="just"/>
            <a:r>
              <a:rPr lang="en-US" dirty="0" smtClean="0"/>
              <a:t>A signup page is also known as a registration page.</a:t>
            </a:r>
          </a:p>
          <a:p>
            <a:pPr algn="just"/>
            <a:r>
              <a:rPr lang="en-US" dirty="0" smtClean="0"/>
              <a:t>Registration only happens the first time you access the system. </a:t>
            </a:r>
          </a:p>
          <a:p>
            <a:pPr algn="just"/>
            <a:r>
              <a:rPr lang="en-US" dirty="0" smtClean="0"/>
              <a:t>It is a way to check your credentials.</a:t>
            </a:r>
          </a:p>
          <a:p>
            <a:pPr algn="just"/>
            <a:r>
              <a:rPr lang="en-US" dirty="0" smtClean="0"/>
              <a:t>Every time after your initial registration, you will log on to the system using the username and password you created.</a:t>
            </a:r>
            <a:endParaRPr lang="en-US" dirty="0"/>
          </a:p>
        </p:txBody>
      </p:sp>
    </p:spTree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fontAlgn="base"/>
            <a:endParaRPr lang="en-US" dirty="0" smtClean="0"/>
          </a:p>
          <a:p>
            <a:pPr algn="just" fontAlgn="base"/>
            <a:r>
              <a:rPr lang="en-US" dirty="0" smtClean="0"/>
              <a:t>Simple and easy to operate</a:t>
            </a:r>
          </a:p>
          <a:p>
            <a:pPr algn="just" fontAlgn="base"/>
            <a:r>
              <a:rPr lang="en-US" dirty="0" smtClean="0"/>
              <a:t>Increase librarian’s efficiencies</a:t>
            </a:r>
          </a:p>
          <a:p>
            <a:pPr algn="just" fontAlgn="base"/>
            <a:r>
              <a:rPr lang="en-US" dirty="0" smtClean="0"/>
              <a:t>Mobile access, anytime, anywhere</a:t>
            </a:r>
          </a:p>
          <a:p>
            <a:pPr algn="just" fontAlgn="base"/>
            <a:r>
              <a:rPr lang="en-US" dirty="0" smtClean="0"/>
              <a:t>Search, add, update, and view library materials online</a:t>
            </a:r>
          </a:p>
          <a:p>
            <a:pPr algn="just" fontAlgn="base"/>
            <a:r>
              <a:rPr lang="en-US" dirty="0" smtClean="0"/>
              <a:t>Helps to manage library functions constructively</a:t>
            </a:r>
          </a:p>
          <a:p>
            <a:pPr algn="just" fontAlgn="base"/>
            <a:r>
              <a:rPr lang="en-US" dirty="0" smtClean="0"/>
              <a:t>Saves time and reduces overheads</a:t>
            </a:r>
          </a:p>
          <a:p>
            <a:endParaRPr lang="en-US" dirty="0"/>
          </a:p>
        </p:txBody>
      </p:sp>
    </p:spTree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1330715.jpg"/>
          <p:cNvPicPr>
            <a:picLocks noGrp="1" noChangeAspect="1"/>
          </p:cNvPicPr>
          <p:nvPr>
            <p:ph type="pic" idx="1"/>
          </p:nvPr>
        </p:nvPicPr>
        <p:blipFill>
          <a:blip r:embed="rId2" cstate="print"/>
          <a:srcRect t="6115" b="6115"/>
          <a:stretch>
            <a:fillRect/>
          </a:stretch>
        </p:blipFill>
        <p:spPr>
          <a:xfrm>
            <a:off x="1065213" y="1143000"/>
            <a:ext cx="5943600" cy="4419600"/>
          </a:xfrm>
        </p:spPr>
      </p:pic>
    </p:spTree>
    <p:extLst>
      <p:ext uri="{BB962C8B-B14F-4D97-AF65-F5344CB8AC3E}">
        <p14:creationId xmlns:p14="http://schemas.microsoft.com/office/powerpoint/2010/main" xmlns="" val="11609593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SOFTWARES USED</a:t>
            </a:r>
          </a:p>
          <a:p>
            <a:r>
              <a:rPr lang="en-US" dirty="0" smtClean="0"/>
              <a:t>HOME PAGE</a:t>
            </a:r>
          </a:p>
          <a:p>
            <a:r>
              <a:rPr lang="en-US" dirty="0" smtClean="0"/>
              <a:t>ADMIN PAGE</a:t>
            </a:r>
          </a:p>
          <a:p>
            <a:r>
              <a:rPr lang="en-US" dirty="0" smtClean="0"/>
              <a:t>BOOKS</a:t>
            </a:r>
          </a:p>
          <a:p>
            <a:r>
              <a:rPr lang="en-US" dirty="0" smtClean="0"/>
              <a:t>TEACHERS LOGIN PAGE</a:t>
            </a:r>
          </a:p>
          <a:p>
            <a:r>
              <a:rPr lang="en-US" dirty="0" smtClean="0"/>
              <a:t>STUDENTS LOGIN PAGE</a:t>
            </a:r>
          </a:p>
          <a:p>
            <a:r>
              <a:rPr lang="en-US" dirty="0" smtClean="0"/>
              <a:t>SIGN UP PAGE </a:t>
            </a:r>
          </a:p>
          <a:p>
            <a:r>
              <a:rPr lang="en-US" dirty="0" smtClean="0"/>
              <a:t>ADVANTAGE</a:t>
            </a:r>
          </a:p>
        </p:txBody>
      </p:sp>
    </p:spTree>
    <p:extLst>
      <p:ext uri="{BB962C8B-B14F-4D97-AF65-F5344CB8AC3E}">
        <p14:creationId xmlns:p14="http://schemas.microsoft.com/office/powerpoint/2010/main" xmlns="" val="39658073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The library management system is a </a:t>
            </a:r>
            <a:r>
              <a:rPr lang="en-US" dirty="0" smtClean="0"/>
              <a:t>software</a:t>
            </a:r>
            <a:r>
              <a:rPr lang="en-US" dirty="0" smtClean="0"/>
              <a:t> </a:t>
            </a:r>
            <a:r>
              <a:rPr lang="en-US" dirty="0" smtClean="0"/>
              <a:t>to manage manual functions of a library. </a:t>
            </a:r>
          </a:p>
          <a:p>
            <a:pPr algn="just"/>
            <a:r>
              <a:rPr lang="en-US" dirty="0" smtClean="0"/>
              <a:t>The software helps to manage the entire library operations from maintaining book records to issue a book.</a:t>
            </a:r>
          </a:p>
          <a:p>
            <a:pPr algn="just"/>
            <a:r>
              <a:rPr lang="en-US" dirty="0" smtClean="0"/>
              <a:t>It enables librarians to easily catalog books and keep proper records of books issued, reissued, and those not returned.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285360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USED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979612" y="1295400"/>
            <a:ext cx="883920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800" dirty="0" smtClean="0"/>
              <a:t> HTML</a:t>
            </a:r>
          </a:p>
          <a:p>
            <a:pPr>
              <a:buFont typeface="Wingdings" pitchFamily="2" charset="2"/>
              <a:buChar char="q"/>
            </a:pPr>
            <a:r>
              <a:rPr lang="en-US" sz="2800" dirty="0" smtClean="0"/>
              <a:t>CSS</a:t>
            </a:r>
          </a:p>
          <a:p>
            <a:pPr>
              <a:buFont typeface="Wingdings" pitchFamily="2" charset="2"/>
              <a:buChar char="q"/>
            </a:pPr>
            <a:r>
              <a:rPr lang="en-US" sz="2800" dirty="0" smtClean="0"/>
              <a:t>JAVASCRIPT</a:t>
            </a:r>
          </a:p>
          <a:p>
            <a:pPr>
              <a:buFont typeface="Wingdings" pitchFamily="2" charset="2"/>
              <a:buChar char="q"/>
            </a:pPr>
            <a:r>
              <a:rPr lang="en-US" sz="2800" dirty="0" smtClean="0"/>
              <a:t>JAVA</a:t>
            </a:r>
          </a:p>
          <a:p>
            <a:endParaRPr lang="en-US" sz="2800" dirty="0" smtClean="0"/>
          </a:p>
          <a:p>
            <a:r>
              <a:rPr lang="en-US" sz="3600" dirty="0" smtClean="0">
                <a:solidFill>
                  <a:schemeClr val="tx2">
                    <a:lumMod val="75000"/>
                  </a:schemeClr>
                </a:solidFill>
              </a:rPr>
              <a:t>IDE REQUIRED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:</a:t>
            </a:r>
          </a:p>
          <a:p>
            <a:endParaRPr lang="en-US" sz="2800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US" sz="2800" dirty="0" smtClean="0"/>
              <a:t>ECLIPSE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 PAGE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98612" y="1295400"/>
            <a:ext cx="7848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237309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PAGE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22412" y="1371600"/>
            <a:ext cx="79248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9895557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LOGIN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algn="just"/>
            <a:r>
              <a:rPr lang="en-US" dirty="0" smtClean="0"/>
              <a:t>The administrators can access the entire functionality of the system via this component. 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The admin can maintain the records and track them as per necessity. Also, the admin can add or remove entries into the system respectively.</a:t>
            </a:r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BOOKS</a:t>
            </a:r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4812" y="1118062"/>
            <a:ext cx="8305799" cy="5587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BOOKS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13646" y="1524000"/>
            <a:ext cx="8600366" cy="4663440"/>
          </a:xfrm>
        </p:spPr>
        <p:txBody>
          <a:bodyPr/>
          <a:lstStyle/>
          <a:p>
            <a:endParaRPr lang="en-US" dirty="0" smtClean="0"/>
          </a:p>
          <a:p>
            <a:pPr algn="just"/>
            <a:r>
              <a:rPr lang="en-US" sz="3200" dirty="0" smtClean="0"/>
              <a:t>All users of the system, including admin can search for library materials. </a:t>
            </a:r>
          </a:p>
          <a:p>
            <a:pPr algn="just"/>
            <a:endParaRPr lang="en-US" sz="3200" dirty="0" smtClean="0"/>
          </a:p>
          <a:p>
            <a:pPr algn="just"/>
            <a:r>
              <a:rPr lang="en-US" sz="3200" dirty="0" smtClean="0"/>
              <a:t>Admin and students can search for books by entering the name of the book.</a:t>
            </a:r>
            <a:endParaRPr lang="en-US" sz="3200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487</TotalTime>
  <Words>248</Words>
  <PresentationFormat>Custom</PresentationFormat>
  <Paragraphs>62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Solstice</vt:lpstr>
      <vt:lpstr>LIBRARY MANAGEMENT SYSTEM</vt:lpstr>
      <vt:lpstr>CONTENT</vt:lpstr>
      <vt:lpstr>INTRODUCTION</vt:lpstr>
      <vt:lpstr>SOFTWARE USED</vt:lpstr>
      <vt:lpstr>HOME PAGE</vt:lpstr>
      <vt:lpstr>ADMIN PAGE</vt:lpstr>
      <vt:lpstr>ADMIN LOGIN</vt:lpstr>
      <vt:lpstr>BOOKS</vt:lpstr>
      <vt:lpstr>BOOKS PAGE</vt:lpstr>
      <vt:lpstr>TEACHER LOGIN PAGE</vt:lpstr>
      <vt:lpstr>LOGIN PAGE:</vt:lpstr>
      <vt:lpstr>STUDENTS LOGIN PAGE</vt:lpstr>
      <vt:lpstr>SIGN-UP FORM</vt:lpstr>
      <vt:lpstr>SIGN UP PROCESS</vt:lpstr>
      <vt:lpstr>ADVANTAGE</vt:lpstr>
      <vt:lpstr>Slide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LIBRARY MANAGEMENT SYSTEM</dc:title>
  <dc:creator>sharan</dc:creator>
  <cp:lastModifiedBy>sharan</cp:lastModifiedBy>
  <cp:revision>42</cp:revision>
  <dcterms:created xsi:type="dcterms:W3CDTF">2021-10-22T05:57:06Z</dcterms:created>
  <dcterms:modified xsi:type="dcterms:W3CDTF">2021-10-23T05:17:43Z</dcterms:modified>
</cp:coreProperties>
</file>