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9" r:id="rId4"/>
    <p:sldId id="269" r:id="rId5"/>
    <p:sldId id="258" r:id="rId6"/>
    <p:sldId id="268" r:id="rId7"/>
    <p:sldId id="270" r:id="rId8"/>
    <p:sldId id="267" r:id="rId9"/>
    <p:sldId id="27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ABE3C1-DBE1-495D-B57B-2849774B866A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A3F48C-C7C6-4055-9F49-3777875E72AE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8E61D-D431-422C-9764-11DAFE33AB63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DE42F4-6EEF-4EF7-8ED4-2208F0F89A08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0578ACC-22D6-47C1-A373-4FD133E34F3C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5A6C69-6797-4E8A-BF37-F2C3751466E9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2014A1-A632-4878-A0D3-F52BA7563730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99F462-093F-4566-844B-4C71F2739DA5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24A7AC-904D-4781-85BA-7D10C17ED02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E331444B-B92B-4E27-8C94-BB93EAF5CB18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63EFA5E-FA76-400D-B3DC-F0BA90E6D107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D6E9DEC-419B-4CC5-A080-3B06BD5A8291}" type="datetimeFigureOut">
              <a:rPr lang="en-US" smtClean="0"/>
              <a:t>9/23/2022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index.html" TargetMode="External"/><Relationship Id="rId3" Type="http://schemas.openxmlformats.org/officeDocument/2006/relationships/hyperlink" Target="https://www.python-course.eu/" TargetMode="External"/><Relationship Id="rId7" Type="http://schemas.openxmlformats.org/officeDocument/2006/relationships/hyperlink" Target="https://www.javatpoint.com/sqlite-tutorial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gui-tkinter/" TargetMode="External"/><Relationship Id="rId5" Type="http://schemas.openxmlformats.org/officeDocument/2006/relationships/hyperlink" Target="https://www.tutorialspoint.com/python/" TargetMode="External"/><Relationship Id="rId4" Type="http://schemas.openxmlformats.org/officeDocument/2006/relationships/hyperlink" Target="https://stackoverflow.com/questions" TargetMode="External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434655-D1B3-4C41-AC95-7B253C42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044" y="1758924"/>
            <a:ext cx="8664658" cy="13730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KS </a:t>
            </a:r>
            <a:r>
              <a:rPr lang="en-US" dirty="0"/>
              <a:t>Mart</a:t>
            </a:r>
            <a:br>
              <a:rPr lang="en-US" dirty="0"/>
            </a:br>
            <a:r>
              <a:rPr lang="en-US" dirty="0"/>
              <a:t>Store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52B2CB-8FCF-4E65-83DA-E8B71957A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 SAI SHARAN REDDY</a:t>
            </a:r>
          </a:p>
          <a:p>
            <a:r>
              <a:rPr lang="en-IN" dirty="0" smtClean="0"/>
              <a:t>BALA KRISHNA 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68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1D8D62-1941-45D8-B71E-6EC795AA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https://docs.python.org/3/library/tkinter.html</a:t>
            </a:r>
            <a:endParaRPr lang="en-IN" dirty="0"/>
          </a:p>
          <a:p>
            <a:r>
              <a:rPr lang="en-IN" dirty="0">
                <a:hlinkClick r:id="rId3"/>
              </a:rPr>
              <a:t>https://www.python-course.eu/</a:t>
            </a:r>
            <a:endParaRPr lang="en-IN" dirty="0"/>
          </a:p>
          <a:p>
            <a:r>
              <a:rPr lang="en-IN" dirty="0">
                <a:hlinkClick r:id="rId4"/>
              </a:rPr>
              <a:t>https://stackoverflow.com/questions</a:t>
            </a:r>
            <a:endParaRPr lang="en-IN" dirty="0"/>
          </a:p>
          <a:p>
            <a:r>
              <a:rPr lang="en-IN" dirty="0">
                <a:hlinkClick r:id="rId5"/>
              </a:rPr>
              <a:t>https://www.tutorialspoint.com/python/</a:t>
            </a:r>
            <a:endParaRPr lang="en-IN" dirty="0"/>
          </a:p>
          <a:p>
            <a:r>
              <a:rPr lang="en-IN" dirty="0">
                <a:hlinkClick r:id="rId6"/>
              </a:rPr>
              <a:t>https://www.geeksforgeeks.org/python-gui-tkinter/</a:t>
            </a:r>
            <a:endParaRPr lang="en-IN" dirty="0"/>
          </a:p>
          <a:p>
            <a:r>
              <a:rPr lang="en-IN" dirty="0">
                <a:hlinkClick r:id="rId7"/>
              </a:rPr>
              <a:t>https://www.javatpoint.com/sqlite-tutorial</a:t>
            </a:r>
            <a:endParaRPr lang="en-IN" dirty="0"/>
          </a:p>
          <a:p>
            <a:r>
              <a:rPr lang="en-IN" dirty="0">
                <a:hlinkClick r:id="rId8"/>
              </a:rPr>
              <a:t>https://www.sqlite.org/index.html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33C52F-37FF-4F31-9769-79EB10F7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4D06CC5-6D3C-42F3-9580-96BC250E812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482"/>
          <a:stretch/>
        </p:blipFill>
        <p:spPr>
          <a:xfrm>
            <a:off x="8461353" y="2336873"/>
            <a:ext cx="3482778" cy="30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3BC312B-C2D1-4BF8-8955-FF8BB76AA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You!!</a:t>
            </a:r>
            <a:endParaRPr lang="en-IN" dirty="0"/>
          </a:p>
        </p:txBody>
      </p:sp>
      <p:pic>
        <p:nvPicPr>
          <p:cNvPr id="15362" name="Picture 2" descr="Boy Saying Thank-you - Vector Graphics PNG Image | Transparent PNG Free  Download on SeekPNG">
            <a:extLst>
              <a:ext uri="{FF2B5EF4-FFF2-40B4-BE49-F238E27FC236}">
                <a16:creationId xmlns="" xmlns:a16="http://schemas.microsoft.com/office/drawing/2014/main" id="{3E637482-5857-48B0-B7E2-F5E809D8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4" b="9437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6516" y="416560"/>
            <a:ext cx="5026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05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9BC33-3264-4303-B434-33368C97C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014095" cy="3599316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effectLst/>
                <a:latin typeface="Roboto"/>
              </a:rPr>
              <a:t>Store management System is a desktop application that enables store owner to keep track of all of the products present in the store and also to handle the bills. </a:t>
            </a:r>
          </a:p>
          <a:p>
            <a:r>
              <a:rPr lang="en-US" sz="2800" dirty="0">
                <a:latin typeface="Roboto"/>
              </a:rPr>
              <a:t>It also provides a platform to update the stock and keep a track on the stocks sold.</a:t>
            </a:r>
          </a:p>
          <a:p>
            <a:r>
              <a:rPr lang="en-US" sz="2800" dirty="0">
                <a:latin typeface="Roboto"/>
              </a:rPr>
              <a:t>It also helps to maintain the money record of all the profits made buy the store</a:t>
            </a:r>
            <a:endParaRPr lang="en-IN" sz="28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ABD646-EB7F-4F62-B2F4-645AF93D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5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CCA028-A1D3-4885-96FF-8A2A6A64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03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 can easily add products to the database</a:t>
            </a:r>
          </a:p>
          <a:p>
            <a:r>
              <a:rPr lang="en-US" dirty="0"/>
              <a:t>User can generate bills.</a:t>
            </a:r>
          </a:p>
          <a:p>
            <a:r>
              <a:rPr lang="en-US" dirty="0"/>
              <a:t>The bills get automatically printed and saved.</a:t>
            </a:r>
          </a:p>
          <a:p>
            <a:r>
              <a:rPr lang="en-US" dirty="0"/>
              <a:t>The stock of products gets updated according to the quantity of the products sold.</a:t>
            </a:r>
          </a:p>
          <a:p>
            <a:r>
              <a:rPr lang="en-US" dirty="0"/>
              <a:t>The user gets notification for less stock of products in the store.</a:t>
            </a:r>
          </a:p>
          <a:p>
            <a:r>
              <a:rPr lang="en-US" dirty="0"/>
              <a:t>The user can give discounts to the special customers.</a:t>
            </a:r>
          </a:p>
          <a:p>
            <a:r>
              <a:rPr lang="en-US" dirty="0"/>
              <a:t>The user can easily calculate the change amount according the bill amount and the sum paid by the customer.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F91C6-1603-4BEB-9D7A-3B7876CB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</a:t>
            </a:r>
            <a:r>
              <a:rPr lang="en-US" dirty="0" smtClean="0"/>
              <a:t>KS </a:t>
            </a:r>
            <a:r>
              <a:rPr lang="en-US" dirty="0"/>
              <a:t>Mart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2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65DA823-4EB9-4B55-B72A-91AD5D9F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D8C048A-E2C0-4E92-9A7B-C03D53A4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DD4B55C3-08E2-4AE2-8FDC-D863E690898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US" sz="40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40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sz="40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r>
              <a:rPr lang="en-US" sz="40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Python</a:t>
            </a:r>
            <a:endParaRPr lang="en-IN" sz="3200" dirty="0">
              <a:effectLst/>
            </a:endParaRPr>
          </a:p>
          <a:p>
            <a:endParaRPr lang="en-IN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9F78669-0B08-4F24-ADED-AB13D31538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66745" y="2297178"/>
            <a:ext cx="2033497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8528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CBB40B8E-E649-444F-B5D5-DD8F6F2E429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217934" y="2993065"/>
            <a:ext cx="3063240" cy="2913513"/>
          </a:xfrm>
        </p:spPr>
        <p:txBody>
          <a:bodyPr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Sqlite3</a:t>
            </a:r>
            <a:endParaRPr lang="en-IN" sz="3600" dirty="0">
              <a:effectLst/>
            </a:endParaRPr>
          </a:p>
          <a:p>
            <a:endParaRPr lang="en-IN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6E2A281-D791-4E8C-8AE3-BBE297514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i="1" u="sng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Frontend</a:t>
            </a:r>
            <a:endParaRPr lang="en-IN" sz="3200" dirty="0">
              <a:effectLst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A81863D-350A-4B02-A350-DEC101CEB0F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992484" cy="2913513"/>
          </a:xfrm>
        </p:spPr>
        <p:txBody>
          <a:bodyPr>
            <a:normAutofit/>
          </a:bodyPr>
          <a:lstStyle/>
          <a:p>
            <a:endParaRPr lang="en-US" sz="32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endParaRPr lang="en-US" sz="3200" kern="1200" dirty="0">
              <a:solidFill>
                <a:srgbClr val="FFFFFF"/>
              </a:solidFill>
              <a:effectLst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sz="3200" dirty="0">
              <a:solidFill>
                <a:srgbClr val="FFFFFF"/>
              </a:solidFill>
              <a:latin typeface="Trebuchet MS" panose="020B0603020202020204" pitchFamily="34" charset="0"/>
            </a:endParaRPr>
          </a:p>
          <a:p>
            <a:r>
              <a:rPr lang="en-US" sz="3600" kern="1200" dirty="0" err="1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Tkinter</a:t>
            </a:r>
            <a:r>
              <a:rPr lang="en-US" sz="3600" kern="1200" dirty="0">
                <a:solidFill>
                  <a:srgbClr val="FFFFFF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module</a:t>
            </a:r>
            <a:endParaRPr lang="en-IN" sz="2800" dirty="0">
              <a:effectLst/>
            </a:endParaRPr>
          </a:p>
          <a:p>
            <a:endParaRPr lang="en-IN" sz="2400" dirty="0"/>
          </a:p>
        </p:txBody>
      </p:sp>
      <p:pic>
        <p:nvPicPr>
          <p:cNvPr id="11" name="Picture 2" descr="Speeding up Python and NumPy: C++ing the Way | by Matt Fowler | Coding With  Clarity | Medium">
            <a:extLst>
              <a:ext uri="{FF2B5EF4-FFF2-40B4-BE49-F238E27FC236}">
                <a16:creationId xmlns="" xmlns:a16="http://schemas.microsoft.com/office/drawing/2014/main" id="{F9AFADE2-82A1-4195-A089-2AE4E7BA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6" y="3133975"/>
            <a:ext cx="1721679" cy="17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Sqlite Database Logo - Free vector graphic on Pixabay">
            <a:extLst>
              <a:ext uri="{FF2B5EF4-FFF2-40B4-BE49-F238E27FC236}">
                <a16:creationId xmlns="" xmlns:a16="http://schemas.microsoft.com/office/drawing/2014/main" id="{5B1D8833-D51F-4F50-9B8A-7ED6463DE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472" y="3995772"/>
            <a:ext cx="3524435" cy="165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="" xmlns:a16="http://schemas.microsoft.com/office/drawing/2014/main" id="{96857E47-4181-41C0-85DF-84411E7E9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7" t="7015" r="16140" b="7128"/>
          <a:stretch/>
        </p:blipFill>
        <p:spPr bwMode="auto">
          <a:xfrm>
            <a:off x="7356464" y="3137739"/>
            <a:ext cx="2569856" cy="192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4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2" grpId="0" build="p"/>
      <p:bldP spid="9" grpId="0" build="p"/>
      <p:bldP spid="7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027110-7306-4AEB-84AB-79B006A5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24887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Add as many products to database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Update info about products as per your choice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Handle dynamic sales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Generate &amp; save bills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Print bills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effectLst/>
                <a:latin typeface="-apple-system"/>
              </a:rPr>
              <a:t>Notifies less stock in database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DB9AC5-40FC-4BE4-9641-AC1A82C9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Functionalities of </a:t>
            </a:r>
            <a:r>
              <a:rPr lang="en-IN" b="1" i="0" dirty="0" smtClean="0">
                <a:effectLst/>
                <a:latin typeface="-apple-system"/>
              </a:rPr>
              <a:t>KS </a:t>
            </a:r>
            <a:r>
              <a:rPr lang="en-IN" b="1" i="0" dirty="0">
                <a:effectLst/>
                <a:latin typeface="-apple-system"/>
              </a:rPr>
              <a:t>Mart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6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321C9409-8F05-458E-AD1D-5ADF8C7FF2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386" y="1481138"/>
            <a:ext cx="7675227" cy="4525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BAF333-D493-40E4-B651-BDFD44B8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1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33E68F-42B4-43B0-B30C-BEFA9022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749679" cy="4277287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kern="1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Tkinter</a:t>
            </a: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Message box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Combo box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Frame navigations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 module 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Regular expressions for checking phone number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Sqlite3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Database connectivity and Query handling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datetime module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2600" kern="1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 show the current date and to create subfolders for bills with respect to current date</a:t>
            </a:r>
            <a:endParaRPr lang="en-IN" sz="19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FCC62-3319-42B3-B157-33550C7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20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6DBBA3-9E21-4F7B-8DD4-07E0BD6E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272683"/>
            <a:ext cx="9404712" cy="3832090"/>
          </a:xfrm>
        </p:spPr>
        <p:txBody>
          <a:bodyPr>
            <a:normAutofit/>
          </a:bodyPr>
          <a:lstStyle/>
          <a:p>
            <a:r>
              <a:rPr lang="en-US" sz="2800" dirty="0" err="1"/>
              <a:t>Tkinter</a:t>
            </a:r>
            <a:r>
              <a:rPr lang="en-US" sz="2800" dirty="0"/>
              <a:t> module</a:t>
            </a:r>
            <a:endParaRPr lang="en-US" sz="2400" dirty="0"/>
          </a:p>
          <a:p>
            <a:r>
              <a:rPr lang="en-US" sz="2800" dirty="0"/>
              <a:t>Regular expressions</a:t>
            </a:r>
          </a:p>
          <a:p>
            <a:r>
              <a:rPr lang="en-US" sz="2800" dirty="0"/>
              <a:t>List comprehensions</a:t>
            </a:r>
          </a:p>
          <a:p>
            <a:r>
              <a:rPr lang="en-US" sz="2800" dirty="0"/>
              <a:t>Database connectivity</a:t>
            </a:r>
          </a:p>
          <a:p>
            <a:r>
              <a:rPr lang="en-US" sz="2800" dirty="0"/>
              <a:t>File handling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3CB033-E0B4-4A60-BB6E-D8109CD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from our learnings</a:t>
            </a:r>
            <a:endParaRPr lang="en-IN" dirty="0"/>
          </a:p>
        </p:txBody>
      </p:sp>
      <p:pic>
        <p:nvPicPr>
          <p:cNvPr id="13314" name="Picture 2" descr="I Am A Bounty Hunter And I Have Come Across A Very - Working On Computer  Illustration, HD Png Download - 640x481(#3894217) - PngFind">
            <a:extLst>
              <a:ext uri="{FF2B5EF4-FFF2-40B4-BE49-F238E27FC236}">
                <a16:creationId xmlns="" xmlns:a16="http://schemas.microsoft.com/office/drawing/2014/main" id="{761134AF-4175-4300-B01C-F940EC61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188" y1="36563" x2="47188" y2="36563"/>
                        <a14:foregroundMark x1="49688" y1="28438" x2="49688" y2="28438"/>
                        <a14:foregroundMark x1="70000" y1="28438" x2="70000" y2="28438"/>
                        <a14:foregroundMark x1="61875" y1="27813" x2="61875" y2="27813"/>
                        <a14:foregroundMark x1="47188" y1="33438" x2="47188" y2="334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73" y="1644532"/>
            <a:ext cx="5485975" cy="48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4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B52482-660A-4ECF-9851-FB522C30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28087"/>
          </a:xfrm>
        </p:spPr>
        <p:txBody>
          <a:bodyPr>
            <a:normAutofit/>
          </a:bodyPr>
          <a:lstStyle/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 navigations :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Change method from OOP to procedural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connectivity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Using </a:t>
            </a:r>
            <a:r>
              <a:rPr lang="en-IN" b="1" kern="100" dirty="0" err="1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os.getcwd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Combo box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a label specifying the value</a:t>
            </a:r>
            <a:endParaRPr lang="en-IN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ID </a:t>
            </a:r>
            <a:r>
              <a:rPr lang="en-IN" sz="2000" b="1" kern="100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updation</a:t>
            </a:r>
            <a:endParaRPr lang="en-IN" sz="2000" b="1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kern="1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Fetched </a:t>
            </a:r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ID again in the update and add to database functions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Printing bills</a:t>
            </a:r>
          </a:p>
          <a:p>
            <a:pPr lvl="1"/>
            <a:r>
              <a:rPr lang="en-IN" b="1" kern="100" dirty="0">
                <a:latin typeface="Helvetica" panose="020B06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Created a directory for each dates</a:t>
            </a:r>
            <a:endParaRPr lang="en-IN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EB865-628F-4CF9-9228-553EEE9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2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Difficulties faced and measures taken to resolve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5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156</TotalTime>
  <Words>338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KS Mart Store management System</vt:lpstr>
      <vt:lpstr>Problem Definition</vt:lpstr>
      <vt:lpstr>Scope of KS Mart</vt:lpstr>
      <vt:lpstr>Technologies used</vt:lpstr>
      <vt:lpstr>Functionalities of KS Mart</vt:lpstr>
      <vt:lpstr>Component diagram</vt:lpstr>
      <vt:lpstr>Packages &amp; Modules Used</vt:lpstr>
      <vt:lpstr>Application from our learnings</vt:lpstr>
      <vt:lpstr>Difficulties faced and measures taken to resolve</vt:lpstr>
      <vt:lpstr>References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KJ Mart Store management System</dc:title>
  <dc:creator>Rushabh Gandhi</dc:creator>
  <cp:lastModifiedBy>SHARAN</cp:lastModifiedBy>
  <cp:revision>9</cp:revision>
  <dcterms:created xsi:type="dcterms:W3CDTF">2021-04-22T16:15:31Z</dcterms:created>
  <dcterms:modified xsi:type="dcterms:W3CDTF">2022-09-23T08:04:40Z</dcterms:modified>
</cp:coreProperties>
</file>