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760" r:id="rId3"/>
    <p:sldMasterId id="2147483794" r:id="rId4"/>
    <p:sldMasterId id="2147483806" r:id="rId5"/>
    <p:sldMasterId id="2147483818" r:id="rId6"/>
  </p:sldMasterIdLst>
  <p:sldIdLst>
    <p:sldId id="259" r:id="rId7"/>
    <p:sldId id="262" r:id="rId8"/>
    <p:sldId id="265" r:id="rId9"/>
    <p:sldId id="268" r:id="rId10"/>
    <p:sldId id="271" r:id="rId11"/>
    <p:sldId id="290" r:id="rId12"/>
    <p:sldId id="274" r:id="rId13"/>
    <p:sldId id="277" r:id="rId14"/>
    <p:sldId id="280" r:id="rId15"/>
    <p:sldId id="283" r:id="rId16"/>
    <p:sldId id="286" r:id="rId17"/>
    <p:sldId id="289" r:id="rId18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A79C7F-E4BC-4FBE-BB6D-B66BB4196876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3A03219-24F2-447D-A4EA-646A6F9FC212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FD6221-7C6D-448F-A6B6-DD964102C2DE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54CF220-0103-4C2C-8544-FA6BF15DD5E9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3BEB44-ECE1-412F-88EF-C4F14BF28A99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7724AA6-4F45-4B91-A023-FEC386ED7BF1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77E8CF7-970E-40AB-BA83-B91DA6CC0D4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A7DF920-03FF-4D4B-B708-B28D765AB1B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4B98503-B074-4E9F-AB8B-136FDF9EC2F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545C8A6-3D40-4DB4-99B9-577625B2D6C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A856B40-F83D-4F21-8679-C55C4DFEC91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EA73A9-BDF8-4A6F-8E76-802A2E016B8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AA27A0D-61B4-4FE3-9130-C49296979BFE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9C5F79-4648-4CED-BF6F-CED138CBE896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3ACFF53-00D2-4837-AF51-A9687CC5A34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EC20-5882-432A-BEC5-87360FBA779A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6BBA-76C2-4A10-A448-4DCB34083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319941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EC20-5882-432A-BEC5-87360FBA779A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6BBA-76C2-4A10-A448-4DCB34083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35221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EC20-5882-432A-BEC5-87360FBA779A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6BBA-76C2-4A10-A448-4DCB34083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32449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EC20-5882-432A-BEC5-87360FBA779A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6BBA-76C2-4A10-A448-4DCB34083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973097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EC20-5882-432A-BEC5-87360FBA779A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6BBA-76C2-4A10-A448-4DCB34083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49933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EC20-5882-432A-BEC5-87360FBA779A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6BBA-76C2-4A10-A448-4DCB34083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53524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EC20-5882-432A-BEC5-87360FBA779A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6BBA-76C2-4A10-A448-4DCB34083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38865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2D83AC-D110-47C1-9567-CDEBD11E1BF8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EC20-5882-432A-BEC5-87360FBA779A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6BBA-76C2-4A10-A448-4DCB34083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64229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EC20-5882-432A-BEC5-87360FBA779A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6BBA-76C2-4A10-A448-4DCB34083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575321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EC20-5882-432A-BEC5-87360FBA779A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6BBA-76C2-4A10-A448-4DCB34083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75250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EC20-5882-432A-BEC5-87360FBA779A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6BBA-76C2-4A10-A448-4DCB34083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332403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3/24/2022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46E2B45-2BCB-498E-93FC-F6AA1C3E866E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3/24/2022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3/24/2022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itchFamily="34" charset="0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itchFamily="34" charset="0"/>
              </a:rPr>
              <a:t>”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itchFamily="34" charset="0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itchFamily="34" charset="0"/>
              </a:rPr>
              <a:t>”</a:t>
            </a:r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1D43831-7678-40B2-BF3A-DEE48CFC5B68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6FDE-4A2D-4D60-8031-B1A3CC78B048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B4880-63F6-4266-8232-B1418F60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637493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6FDE-4A2D-4D60-8031-B1A3CC78B048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B4880-63F6-4266-8232-B1418F60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287677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6FDE-4A2D-4D60-8031-B1A3CC78B048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B4880-63F6-4266-8232-B1418F60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89127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6FDE-4A2D-4D60-8031-B1A3CC78B048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B4880-63F6-4266-8232-B1418F60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477495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6FDE-4A2D-4D60-8031-B1A3CC78B048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B4880-63F6-4266-8232-B1418F60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834925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6FDE-4A2D-4D60-8031-B1A3CC78B048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B4880-63F6-4266-8232-B1418F60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229326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6FDE-4A2D-4D60-8031-B1A3CC78B048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B4880-63F6-4266-8232-B1418F60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076880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6FDE-4A2D-4D60-8031-B1A3CC78B048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B4880-63F6-4266-8232-B1418F60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791747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6FDE-4A2D-4D60-8031-B1A3CC78B048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B4880-63F6-4266-8232-B1418F60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726876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6FDE-4A2D-4D60-8031-B1A3CC78B048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B4880-63F6-4266-8232-B1418F60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92070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B14C2A2-0939-4285-B7C4-E816542470A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6FDE-4A2D-4D60-8031-B1A3CC78B048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B4880-63F6-4266-8232-B1418F60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721633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6FDE-4A2D-4D60-8031-B1A3CC78B048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B4880-63F6-4266-8232-B1418F60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637493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6FDE-4A2D-4D60-8031-B1A3CC78B048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B4880-63F6-4266-8232-B1418F60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287677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6FDE-4A2D-4D60-8031-B1A3CC78B048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B4880-63F6-4266-8232-B1418F60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89127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6FDE-4A2D-4D60-8031-B1A3CC78B048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B4880-63F6-4266-8232-B1418F60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477495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6FDE-4A2D-4D60-8031-B1A3CC78B048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B4880-63F6-4266-8232-B1418F60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834925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6FDE-4A2D-4D60-8031-B1A3CC78B048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B4880-63F6-4266-8232-B1418F60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229326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6FDE-4A2D-4D60-8031-B1A3CC78B048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B4880-63F6-4266-8232-B1418F60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076880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6FDE-4A2D-4D60-8031-B1A3CC78B048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B4880-63F6-4266-8232-B1418F60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791747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6FDE-4A2D-4D60-8031-B1A3CC78B048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B4880-63F6-4266-8232-B1418F60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72687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0823534-A4B4-43D9-B0F4-C62FA6728A7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6FDE-4A2D-4D60-8031-B1A3CC78B048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B4880-63F6-4266-8232-B1418F60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920702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6FDE-4A2D-4D60-8031-B1A3CC78B048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B4880-63F6-4266-8232-B1418F60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72163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7931CB2-B478-408F-96DE-257042C15C7E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05A5E16-C458-43D8-B6BB-6D324DC89F9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D0B7A-F5DD-4F40-B4CB-3B2C354B893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2EC20-5882-432A-BEC5-87360FBA779A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766BBA-76C2-4A10-A448-4DCB34083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10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1BEF0D-F0BB-DE4B-95CE-6DB70DBA9567}" type="datetimeFigureOut">
              <a:rPr lang="en-US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</p:sldLayoutIdLst>
  <p:transition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356FDE-4A2D-4D60-8031-B1A3CC78B048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6B4880-63F6-4266-8232-B1418F60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92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356FDE-4A2D-4D60-8031-B1A3CC78B048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6B4880-63F6-4266-8232-B1418F60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92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1831" y="2894622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smtClean="0">
                <a:latin typeface="Albertus Extra Bold" panose="020E0802040304020204" pitchFamily="34" charset="0"/>
              </a:rPr>
              <a:t>With OpenCV</a:t>
            </a:r>
            <a:endParaRPr lang="en-IN" sz="4000">
              <a:latin typeface="Albertus Extra Bold" panose="020E08020403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5253" y="3305907"/>
            <a:ext cx="9144000" cy="1565031"/>
          </a:xfrm>
        </p:spPr>
        <p:txBody>
          <a:bodyPr>
            <a:normAutofit fontScale="92500" lnSpcReduction="20000"/>
          </a:bodyPr>
          <a:lstStyle/>
          <a:p>
            <a:r>
              <a:rPr lang="en-US" sz="14000" b="1" smtClean="0">
                <a:latin typeface="Amelia BT" panose="04040804050F02020703" pitchFamily="82" charset="0"/>
              </a:rPr>
              <a:t>GAME</a:t>
            </a:r>
            <a:endParaRPr lang="en-IN" sz="14000" b="1">
              <a:latin typeface="Amelia BT" panose="04040804050F02020703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681" y="2762616"/>
            <a:ext cx="1943100" cy="2352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695" y="822224"/>
            <a:ext cx="5848651" cy="19686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5253" y="5583115"/>
            <a:ext cx="307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 Black" panose="020B0A04020102090204" pitchFamily="34" charset="0"/>
              </a:rPr>
              <a:t>Presented By </a:t>
            </a:r>
            <a:r>
              <a:rPr lang="en-US" dirty="0" err="1" smtClean="0">
                <a:latin typeface="Arial Black" panose="020B0A04020102090204" pitchFamily="34" charset="0"/>
              </a:rPr>
              <a:t>Sharan</a:t>
            </a:r>
            <a:r>
              <a:rPr lang="en-US" dirty="0" smtClean="0">
                <a:latin typeface="Arial Black" panose="020B0A04020102090204" pitchFamily="34" charset="0"/>
              </a:rPr>
              <a:t> S</a:t>
            </a:r>
            <a:endParaRPr lang="en-IN" dirty="0">
              <a:latin typeface="Arial Black" panose="020B0A040201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7871" y="5767781"/>
            <a:ext cx="492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Arial Black" panose="020B0A04020102090204" pitchFamily="34" charset="0"/>
              </a:rPr>
              <a:t>Guided By </a:t>
            </a:r>
            <a:r>
              <a:rPr lang="en-US" b="1">
                <a:latin typeface="Arial Black" panose="020B0A04020102090204" pitchFamily="34" charset="0"/>
              </a:rPr>
              <a:t>Dr. A. SHAMILA EBENEZER</a:t>
            </a:r>
            <a:endParaRPr lang="en-IN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31089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smtClean="0"/>
              <a:t>Outcome of the Mini Project</a:t>
            </a:r>
            <a:endParaRPr lang="en-IN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We can control the snake with our index finger and move anywhere in the playarea</a:t>
            </a:r>
          </a:p>
          <a:p>
            <a:r>
              <a:rPr lang="en-IN" smtClean="0"/>
              <a:t>We move the snake to the food to gain points</a:t>
            </a:r>
          </a:p>
          <a:p>
            <a:r>
              <a:rPr lang="en-IN" smtClean="0"/>
              <a:t>When the snake eats the food, its size increases</a:t>
            </a:r>
          </a:p>
          <a:p>
            <a:r>
              <a:rPr lang="en-IN" smtClean="0"/>
              <a:t>And the score also increases</a:t>
            </a:r>
          </a:p>
          <a:p>
            <a:r>
              <a:rPr lang="en-IN" smtClean="0"/>
              <a:t>The snake grows until it collides to itself</a:t>
            </a:r>
          </a:p>
          <a:p>
            <a:r>
              <a:rPr lang="en-IN" smtClean="0"/>
              <a:t>We can reset the game by pressing R key.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13047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6000" smtClean="0"/>
              <a:t>Conclusion</a:t>
            </a:r>
            <a:endParaRPr lang="en-IN" sz="6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Computer vision is as yet a creating discipline, it has not been developed to that level where it very well may be applied legitimately to genuine issues</a:t>
            </a:r>
            <a:r>
              <a:rPr lang="en-US" smtClean="0"/>
              <a:t>.</a:t>
            </a:r>
          </a:p>
          <a:p>
            <a:r>
              <a:rPr lang="en-IN"/>
              <a:t>With further research on and refinement of the technology, the future of computer vision will see it perform a broader range of functions. </a:t>
            </a:r>
            <a:endParaRPr lang="en-US" smtClean="0"/>
          </a:p>
          <a:p>
            <a:r>
              <a:rPr lang="en-IN"/>
              <a:t>Not only will computer vision technologies be easier to train but also be able to discern more from images than they do now</a:t>
            </a:r>
            <a:r>
              <a:rPr lang="en-IN" smtClean="0"/>
              <a:t>.</a:t>
            </a:r>
          </a:p>
          <a:p>
            <a:r>
              <a:rPr lang="en-IN"/>
              <a:t>Considering the capabilities of present-day computer vision, it might be hard to believe that there are more benefits and applications of the technology that remain </a:t>
            </a:r>
            <a:r>
              <a:rPr lang="en-IN" smtClean="0"/>
              <a:t>unexplored</a:t>
            </a:r>
          </a:p>
          <a:p>
            <a:r>
              <a:rPr lang="en-IN"/>
              <a:t>The future of computer vision will pave the way for artificial intelligence systems that are as human as us. </a:t>
            </a:r>
            <a:endParaRPr lang="en-US" smtClean="0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32142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5564"/>
            <a:ext cx="9144000" cy="2375755"/>
          </a:xfrm>
        </p:spPr>
        <p:txBody>
          <a:bodyPr>
            <a:normAutofit/>
          </a:bodyPr>
          <a:lstStyle/>
          <a:p>
            <a:r>
              <a:rPr lang="en-IN" sz="9600" smtClean="0">
                <a:latin typeface="Albertus Extra Bold" panose="020E0802040304020204" pitchFamily="34" charset="0"/>
              </a:rPr>
              <a:t>THANK YOU</a:t>
            </a:r>
            <a:endParaRPr lang="en-IN" sz="9600">
              <a:latin typeface="Albertus Extra Bold" panose="020E08020403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89260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9337" y="0"/>
            <a:ext cx="7766936" cy="1646302"/>
          </a:xfrm>
        </p:spPr>
        <p:txBody>
          <a:bodyPr/>
          <a:lstStyle/>
          <a:p>
            <a:pPr algn="l"/>
            <a:r>
              <a:rPr lang="en-IN" smtClean="0"/>
              <a:t>Objective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1680" y="2066193"/>
            <a:ext cx="8323674" cy="398291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2800" dirty="0" smtClean="0"/>
              <a:t>The background of the implementation lies in the idea: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IN" sz="2300" dirty="0" smtClean="0"/>
              <a:t>To Develop an interesting gaming application for the children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IN" sz="2300" dirty="0" smtClean="0"/>
              <a:t>The game should be so involving that they have a fabulous time and get immersed in it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IN" sz="2300" dirty="0" smtClean="0"/>
              <a:t>The game should be addictive.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IN" sz="2300" dirty="0" smtClean="0"/>
              <a:t>The game should provide a strong will to succeed and stay in the game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IN" sz="2300" dirty="0" smtClean="0"/>
              <a:t>The aim in this game was to provide error free calculation of score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84806749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smtClean="0"/>
              <a:t>Company Profile</a:t>
            </a:r>
            <a:endParaRPr lang="en-IN" sz="5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Computer vision is a field of artificial intelligence (AI) that enables computers and systems to derive meaningful information from digital images, videos and other visual inputs — and take actions or make recommendations based on that information</a:t>
            </a:r>
            <a:r>
              <a:rPr lang="en-US" smtClean="0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/>
              <a:t>OpenCV (Open Source Computer Vision Library) is an open source computer vision and machine learning software library. OpenCV was built to provide a common infrastructure for computer vision applications and to accelerate the use of machine perception in the commercial products.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84125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/>
              <a:t>Application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Google revealed it has been testing self-driving cars on public roads for over a year now. These make extensive use of video cameras, which are complemented by radar sensors and lasers, to pilot the cars in busy traffic. </a:t>
            </a:r>
            <a:endParaRPr lang="en-IN" dirty="0"/>
          </a:p>
          <a:p>
            <a:r>
              <a:rPr lang="en-US" dirty="0"/>
              <a:t>• CCTV is common-place now and there are commercial systems available that </a:t>
            </a:r>
            <a:r>
              <a:rPr lang="en-US" dirty="0" err="1"/>
              <a:t>analyse</a:t>
            </a:r>
            <a:r>
              <a:rPr lang="en-US" dirty="0"/>
              <a:t> the images and inform users of potential threats such as unattended bags. </a:t>
            </a:r>
            <a:endParaRPr lang="en-IN" dirty="0"/>
          </a:p>
          <a:p>
            <a:r>
              <a:rPr lang="en-US" dirty="0"/>
              <a:t>• Movie studios are using computer vision to capture actor expressions and translate them into animated character expressions. </a:t>
            </a:r>
            <a:endParaRPr lang="en-IN" dirty="0"/>
          </a:p>
          <a:p>
            <a:r>
              <a:rPr lang="en-US" dirty="0"/>
              <a:t>• Even the rapid rise of smart-phones has led to novel new ways to use computer vision to exploit on-board cameras and processing power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673029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smtClean="0"/>
              <a:t>Overview of the project</a:t>
            </a:r>
            <a:endParaRPr lang="en-IN" sz="5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011790" cy="3880773"/>
          </a:xfrm>
        </p:spPr>
        <p:txBody>
          <a:bodyPr>
            <a:normAutofit/>
          </a:bodyPr>
          <a:lstStyle/>
          <a:p>
            <a:r>
              <a:rPr lang="en-IN" sz="2000" smtClean="0"/>
              <a:t>We are creating a Classic Snake game using OpenCv</a:t>
            </a:r>
          </a:p>
          <a:p>
            <a:r>
              <a:rPr lang="en-IN" sz="2000" smtClean="0"/>
              <a:t>In this game, using opencv we are creating a window which is our play area</a:t>
            </a:r>
          </a:p>
          <a:p>
            <a:r>
              <a:rPr lang="en-IN" sz="2000" smtClean="0"/>
              <a:t>The snake moves arounds in this play area in search of food.</a:t>
            </a:r>
          </a:p>
          <a:p>
            <a:r>
              <a:rPr lang="en-IN" sz="2000" smtClean="0"/>
              <a:t>We can control the snake by moving ou</a:t>
            </a:r>
            <a:r>
              <a:rPr lang="en-IN" sz="2000"/>
              <a:t>r</a:t>
            </a:r>
            <a:r>
              <a:rPr lang="en-IN" sz="2000" smtClean="0"/>
              <a:t> index finger in front of webcam.</a:t>
            </a:r>
          </a:p>
          <a:p>
            <a:r>
              <a:rPr lang="en-IN" sz="2000" smtClean="0"/>
              <a:t>The objective is to eat as much food to gain points.</a:t>
            </a:r>
          </a:p>
          <a:p>
            <a:r>
              <a:rPr lang="en-IN" sz="2000" smtClean="0"/>
              <a:t>The size of the snake increases as we eat more and more food.</a:t>
            </a:r>
          </a:p>
          <a:p>
            <a:r>
              <a:rPr lang="en-IN" sz="2000" smtClean="0"/>
              <a:t>And if the snakes eats itself/collide with itself then the game gets over</a:t>
            </a:r>
          </a:p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273597220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/>
              <a:t>Modules/Libraries used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Opencv</a:t>
            </a:r>
            <a:r>
              <a:rPr lang="en-US" sz="2000" dirty="0"/>
              <a:t> is a great tool for image processing and performing computer vision tasks. It is an open-source library that can be used to perform tasks like face detection, objection tracking, landmark detection, and much more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Cvzone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 </a:t>
            </a:r>
            <a:r>
              <a:rPr lang="en-US" sz="20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is a computer vision package that makes us easy to run like face detection, hand tracking, pose estimation, etc., and also image processing and other AI functions. </a:t>
            </a:r>
            <a:endParaRPr lang="en-US" sz="2000" dirty="0" smtClean="0">
              <a:solidFill>
                <a:srgbClr val="222222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en-US" sz="2000" dirty="0" err="1"/>
              <a:t>MediaPipe</a:t>
            </a:r>
            <a:r>
              <a:rPr lang="en-US" sz="2000" dirty="0"/>
              <a:t> is the simplest way for researchers and developers to build world-class ML solutions and applications for mobile, edge, cloud and the web</a:t>
            </a:r>
            <a:r>
              <a:rPr lang="en-US" sz="2000" dirty="0" smtClean="0"/>
              <a:t>.</a:t>
            </a:r>
            <a:r>
              <a:rPr lang="en-US" sz="2000" dirty="0"/>
              <a:t/>
            </a:r>
            <a:br>
              <a:rPr lang="en-US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0030791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681" y="64160"/>
            <a:ext cx="8596668" cy="1320800"/>
          </a:xfrm>
        </p:spPr>
        <p:txBody>
          <a:bodyPr>
            <a:normAutofit/>
          </a:bodyPr>
          <a:lstStyle/>
          <a:p>
            <a:r>
              <a:rPr lang="en-IN" sz="5400" smtClean="0"/>
              <a:t>Project Implemented</a:t>
            </a:r>
            <a:endParaRPr lang="en-IN" sz="5400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54" y="1092340"/>
            <a:ext cx="6875584" cy="5741790"/>
          </a:xfrm>
        </p:spPr>
      </p:pic>
    </p:spTree>
    <p:extLst>
      <p:ext uri="{BB962C8B-B14F-4D97-AF65-F5344CB8AC3E}">
        <p14:creationId xmlns:p14="http://schemas.microsoft.com/office/powerpoint/2010/main" val="149793806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smtClean="0"/>
              <a:t>Implementation Details</a:t>
            </a:r>
            <a:endParaRPr lang="en-IN" sz="5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mtClean="0"/>
              <a:t>First we importing all the libraries which are cvzone, cv2, numpy and Handtracker</a:t>
            </a:r>
          </a:p>
          <a:p>
            <a:r>
              <a:rPr lang="en-IN" smtClean="0"/>
              <a:t>We are detecting our hand using the HandDetector() under cvzone</a:t>
            </a:r>
          </a:p>
          <a:p>
            <a:r>
              <a:rPr lang="en-IN" smtClean="0"/>
              <a:t>We are creating a Class named SnakeGameClass</a:t>
            </a:r>
          </a:p>
          <a:p>
            <a:pPr lvl="1"/>
            <a:r>
              <a:rPr lang="en-IN"/>
              <a:t>In this we are creating  RandFoodLocation() to place food randomly anywhere.</a:t>
            </a:r>
          </a:p>
          <a:p>
            <a:pPr lvl="1"/>
            <a:r>
              <a:rPr lang="en-IN"/>
              <a:t>We are creating a Update() in which we draw the snake and the food </a:t>
            </a:r>
          </a:p>
          <a:p>
            <a:pPr lvl="1"/>
            <a:r>
              <a:rPr lang="en-IN"/>
              <a:t>And check if  the snake has eaten the food, if so the length reduces</a:t>
            </a:r>
          </a:p>
          <a:p>
            <a:pPr lvl="1"/>
            <a:r>
              <a:rPr lang="en-IN"/>
              <a:t>We also check for collision</a:t>
            </a:r>
            <a:r>
              <a:rPr lang="en-IN" smtClean="0"/>
              <a:t>.</a:t>
            </a:r>
          </a:p>
          <a:p>
            <a:r>
              <a:rPr lang="en-IN" smtClean="0"/>
              <a:t>We also check if hand is detected then we choose the index finger to control the snake</a:t>
            </a:r>
          </a:p>
        </p:txBody>
      </p:sp>
    </p:spTree>
    <p:extLst>
      <p:ext uri="{BB962C8B-B14F-4D97-AF65-F5344CB8AC3E}">
        <p14:creationId xmlns:p14="http://schemas.microsoft.com/office/powerpoint/2010/main" val="279714346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smtClean="0"/>
              <a:t>Output - Screenshots</a:t>
            </a:r>
            <a:endParaRPr lang="en-IN" sz="54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1930400"/>
            <a:ext cx="5544616" cy="3891689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81474"/>
            <a:ext cx="5620455" cy="332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0910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5.0.12"/>
  <p:tag name="AS_OS" val="Microsoft Windows NT 10.0.17763.0"/>
  <p:tag name="AS_RELEASE_DATE" val="2022.02.14"/>
  <p:tag name="AS_TITLE" val="Aspose.Slides for .NET5"/>
  <p:tag name="AS_VERSION" val="22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 pitchFamily="34" charset="0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 panose="020F0502020204030204"/>
        <a:cs typeface="Arial" pitchFamily="34" charset="0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Trebuchet MS" panose="020B0603020202020204"/>
        <a:cs typeface="Arial" pitchFamily="34" charset="0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Trebuchet MS" panose="020B0603020202020204"/>
        <a:cs typeface="Arial" pitchFamily="34" charset="0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 pitchFamily="34" charset="0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 panose="020F0502020204030204"/>
        <a:cs typeface="Arial" pitchFamily="34" charset="0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 pitchFamily="34" charset="0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 panose="020F0502020204030204"/>
        <a:cs typeface="Arial" pitchFamily="34" charset="0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723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12</vt:i4>
      </vt:variant>
    </vt:vector>
  </HeadingPairs>
  <TitlesOfParts>
    <vt:vector size="27" baseType="lpstr">
      <vt:lpstr>Albertus Extra Bold</vt:lpstr>
      <vt:lpstr>Amelia BT</vt:lpstr>
      <vt:lpstr>Arial</vt:lpstr>
      <vt:lpstr>Arial Black</vt:lpstr>
      <vt:lpstr>Calibri</vt:lpstr>
      <vt:lpstr>Calibri Light</vt:lpstr>
      <vt:lpstr>Times New Roman</vt:lpstr>
      <vt:lpstr>Trebuchet MS</vt:lpstr>
      <vt:lpstr>Wingdings 3</vt:lpstr>
      <vt:lpstr>Office Theme</vt:lpstr>
      <vt:lpstr>Office Theme</vt:lpstr>
      <vt:lpstr>Office Theme</vt:lpstr>
      <vt:lpstr>Facet</vt:lpstr>
      <vt:lpstr>Office Theme</vt:lpstr>
      <vt:lpstr>Office Theme</vt:lpstr>
      <vt:lpstr>With OpenCV</vt:lpstr>
      <vt:lpstr>Objective</vt:lpstr>
      <vt:lpstr>Company Profile</vt:lpstr>
      <vt:lpstr>Application</vt:lpstr>
      <vt:lpstr>Overview of the project</vt:lpstr>
      <vt:lpstr>Modules/Libraries used</vt:lpstr>
      <vt:lpstr>Project Implemented</vt:lpstr>
      <vt:lpstr>Implementation Details</vt:lpstr>
      <vt:lpstr>Output - Screenshots</vt:lpstr>
      <vt:lpstr>Outcome of the Mini Project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With OpenCV</dc:title>
  <cp:lastModifiedBy>LEGION</cp:lastModifiedBy>
  <cp:revision>8</cp:revision>
  <cp:lastPrinted>2022-03-23T06:49:24Z</cp:lastPrinted>
  <dcterms:created xsi:type="dcterms:W3CDTF">2022-03-23T06:49:24Z</dcterms:created>
  <dcterms:modified xsi:type="dcterms:W3CDTF">2022-03-24T17:47:47Z</dcterms:modified>
</cp:coreProperties>
</file>