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712" autoAdjust="0"/>
  </p:normalViewPr>
  <p:slideViewPr>
    <p:cSldViewPr snapToGrid="0">
      <p:cViewPr varScale="1">
        <p:scale>
          <a:sx n="75" d="100"/>
          <a:sy n="75" d="100"/>
        </p:scale>
        <p:origin x="9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1596D-0BFB-427D-9EB1-1D9C46208718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573B50-FA8A-4FDC-A36C-967D3AB85CBC}">
      <dgm:prSet phldrT="[Text]"/>
      <dgm:spPr/>
      <dgm:t>
        <a:bodyPr/>
        <a:lstStyle/>
        <a:p>
          <a:r>
            <a:rPr lang="en-US" dirty="0"/>
            <a:t>Operating System</a:t>
          </a:r>
        </a:p>
      </dgm:t>
    </dgm:pt>
    <dgm:pt modelId="{9678CE4C-FA91-4186-A80F-D83944675B17}" type="parTrans" cxnId="{ECF2C8AE-A1A3-4161-8E06-1BA023EBCD2B}">
      <dgm:prSet/>
      <dgm:spPr/>
      <dgm:t>
        <a:bodyPr/>
        <a:lstStyle/>
        <a:p>
          <a:endParaRPr lang="en-US"/>
        </a:p>
      </dgm:t>
    </dgm:pt>
    <dgm:pt modelId="{EDB2AFD3-DAB4-4757-9E3A-344127F22CF3}" type="sibTrans" cxnId="{ECF2C8AE-A1A3-4161-8E06-1BA023EBCD2B}">
      <dgm:prSet/>
      <dgm:spPr/>
      <dgm:t>
        <a:bodyPr/>
        <a:lstStyle/>
        <a:p>
          <a:endParaRPr lang="en-US"/>
        </a:p>
      </dgm:t>
    </dgm:pt>
    <dgm:pt modelId="{AB085BB3-B444-4651-B7B6-627B84D10BCD}">
      <dgm:prSet phldrT="[Text]"/>
      <dgm:spPr/>
      <dgm:t>
        <a:bodyPr/>
        <a:lstStyle/>
        <a:p>
          <a:r>
            <a:rPr lang="en-US" dirty="0"/>
            <a:t>Text Editor</a:t>
          </a:r>
        </a:p>
      </dgm:t>
    </dgm:pt>
    <dgm:pt modelId="{448A6BF0-0460-46A8-9B02-A82CD0959BF4}" type="parTrans" cxnId="{3E09DBE9-85E9-4670-A96C-DD0F279FC627}">
      <dgm:prSet/>
      <dgm:spPr/>
      <dgm:t>
        <a:bodyPr/>
        <a:lstStyle/>
        <a:p>
          <a:endParaRPr lang="en-US"/>
        </a:p>
      </dgm:t>
    </dgm:pt>
    <dgm:pt modelId="{5E2030F9-0764-41EF-B411-2F7D0BAA429C}" type="sibTrans" cxnId="{3E09DBE9-85E9-4670-A96C-DD0F279FC627}">
      <dgm:prSet/>
      <dgm:spPr/>
      <dgm:t>
        <a:bodyPr/>
        <a:lstStyle/>
        <a:p>
          <a:endParaRPr lang="en-US"/>
        </a:p>
      </dgm:t>
    </dgm:pt>
    <dgm:pt modelId="{D4302B1F-7E52-4387-B4F1-69B44B1CC357}">
      <dgm:prSet phldrT="[Text]"/>
      <dgm:spPr/>
      <dgm:t>
        <a:bodyPr/>
        <a:lstStyle/>
        <a:p>
          <a:r>
            <a:rPr lang="en-US" dirty="0"/>
            <a:t>Compiler</a:t>
          </a:r>
        </a:p>
      </dgm:t>
    </dgm:pt>
    <dgm:pt modelId="{C8C4D21A-1510-4B4B-9217-113B5C77FA35}" type="parTrans" cxnId="{2121417D-B2C0-4D7A-88A5-8CFEFA31AB2E}">
      <dgm:prSet/>
      <dgm:spPr/>
      <dgm:t>
        <a:bodyPr/>
        <a:lstStyle/>
        <a:p>
          <a:endParaRPr lang="en-US"/>
        </a:p>
      </dgm:t>
    </dgm:pt>
    <dgm:pt modelId="{3FD3A25C-2BC4-4CB3-B425-F1015E375BEA}" type="sibTrans" cxnId="{2121417D-B2C0-4D7A-88A5-8CFEFA31AB2E}">
      <dgm:prSet/>
      <dgm:spPr/>
      <dgm:t>
        <a:bodyPr/>
        <a:lstStyle/>
        <a:p>
          <a:endParaRPr lang="en-US"/>
        </a:p>
      </dgm:t>
    </dgm:pt>
    <dgm:pt modelId="{CBFE0F04-3224-4436-8F71-EA95B477D15D}">
      <dgm:prSet phldrT="[Text]"/>
      <dgm:spPr/>
      <dgm:t>
        <a:bodyPr/>
        <a:lstStyle/>
        <a:p>
          <a:r>
            <a:rPr lang="en-US" dirty="0"/>
            <a:t>Executable</a:t>
          </a:r>
        </a:p>
      </dgm:t>
    </dgm:pt>
    <dgm:pt modelId="{EB919B69-EC8B-4452-ABE7-1CEFDA83C0BB}" type="parTrans" cxnId="{5CF87609-E4DA-48B8-9EEC-38DD9E0804E8}">
      <dgm:prSet/>
      <dgm:spPr/>
      <dgm:t>
        <a:bodyPr/>
        <a:lstStyle/>
        <a:p>
          <a:endParaRPr lang="en-US"/>
        </a:p>
      </dgm:t>
    </dgm:pt>
    <dgm:pt modelId="{24A77F72-6521-4882-8267-72013D54EE68}" type="sibTrans" cxnId="{5CF87609-E4DA-48B8-9EEC-38DD9E0804E8}">
      <dgm:prSet/>
      <dgm:spPr/>
      <dgm:t>
        <a:bodyPr/>
        <a:lstStyle/>
        <a:p>
          <a:endParaRPr lang="en-US"/>
        </a:p>
      </dgm:t>
    </dgm:pt>
    <dgm:pt modelId="{8481C2FE-1754-49A6-8D4E-29DA34C91538}" type="pres">
      <dgm:prSet presAssocID="{9DE1596D-0BFB-427D-9EB1-1D9C4620871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1519362-1A45-4F31-9BCF-27F065F81EE4}" type="pres">
      <dgm:prSet presAssocID="{D3573B50-FA8A-4FDC-A36C-967D3AB85CBC}" presName="centerShape" presStyleLbl="node0" presStyleIdx="0" presStyleCnt="1"/>
      <dgm:spPr/>
    </dgm:pt>
    <dgm:pt modelId="{75A8534A-13BC-4802-BB8C-EC92BA33869B}" type="pres">
      <dgm:prSet presAssocID="{AB085BB3-B444-4651-B7B6-627B84D10BCD}" presName="node" presStyleLbl="node1" presStyleIdx="0" presStyleCnt="3">
        <dgm:presLayoutVars>
          <dgm:bulletEnabled val="1"/>
        </dgm:presLayoutVars>
      </dgm:prSet>
      <dgm:spPr/>
    </dgm:pt>
    <dgm:pt modelId="{76F643A2-FD3F-4B6C-9636-F5D7BCF052CC}" type="pres">
      <dgm:prSet presAssocID="{AB085BB3-B444-4651-B7B6-627B84D10BCD}" presName="dummy" presStyleCnt="0"/>
      <dgm:spPr/>
    </dgm:pt>
    <dgm:pt modelId="{05B9E095-E5DE-46FE-A97C-A03244C80B62}" type="pres">
      <dgm:prSet presAssocID="{5E2030F9-0764-41EF-B411-2F7D0BAA429C}" presName="sibTrans" presStyleLbl="sibTrans2D1" presStyleIdx="0" presStyleCnt="3"/>
      <dgm:spPr/>
    </dgm:pt>
    <dgm:pt modelId="{2491CC8C-9C03-42B7-9B87-45A8CC733D8C}" type="pres">
      <dgm:prSet presAssocID="{D4302B1F-7E52-4387-B4F1-69B44B1CC357}" presName="node" presStyleLbl="node1" presStyleIdx="1" presStyleCnt="3">
        <dgm:presLayoutVars>
          <dgm:bulletEnabled val="1"/>
        </dgm:presLayoutVars>
      </dgm:prSet>
      <dgm:spPr/>
    </dgm:pt>
    <dgm:pt modelId="{8A0F2278-CEEC-470E-9DE8-AE631484F5C2}" type="pres">
      <dgm:prSet presAssocID="{D4302B1F-7E52-4387-B4F1-69B44B1CC357}" presName="dummy" presStyleCnt="0"/>
      <dgm:spPr/>
    </dgm:pt>
    <dgm:pt modelId="{0D9A6C62-C32A-414E-9FB7-5AEA3C04F2A4}" type="pres">
      <dgm:prSet presAssocID="{3FD3A25C-2BC4-4CB3-B425-F1015E375BEA}" presName="sibTrans" presStyleLbl="sibTrans2D1" presStyleIdx="1" presStyleCnt="3"/>
      <dgm:spPr/>
    </dgm:pt>
    <dgm:pt modelId="{443390C8-08EB-4B7D-B365-A838C745EF65}" type="pres">
      <dgm:prSet presAssocID="{CBFE0F04-3224-4436-8F71-EA95B477D15D}" presName="node" presStyleLbl="node1" presStyleIdx="2" presStyleCnt="3">
        <dgm:presLayoutVars>
          <dgm:bulletEnabled val="1"/>
        </dgm:presLayoutVars>
      </dgm:prSet>
      <dgm:spPr/>
    </dgm:pt>
    <dgm:pt modelId="{CB4EAEB7-EAD1-4C86-A95F-A3FCD8F892C0}" type="pres">
      <dgm:prSet presAssocID="{CBFE0F04-3224-4436-8F71-EA95B477D15D}" presName="dummy" presStyleCnt="0"/>
      <dgm:spPr/>
    </dgm:pt>
    <dgm:pt modelId="{768E3E47-1154-4E73-AC27-018861A51ADD}" type="pres">
      <dgm:prSet presAssocID="{24A77F72-6521-4882-8267-72013D54EE68}" presName="sibTrans" presStyleLbl="sibTrans2D1" presStyleIdx="2" presStyleCnt="3"/>
      <dgm:spPr/>
    </dgm:pt>
  </dgm:ptLst>
  <dgm:cxnLst>
    <dgm:cxn modelId="{5CF87609-E4DA-48B8-9EEC-38DD9E0804E8}" srcId="{D3573B50-FA8A-4FDC-A36C-967D3AB85CBC}" destId="{CBFE0F04-3224-4436-8F71-EA95B477D15D}" srcOrd="2" destOrd="0" parTransId="{EB919B69-EC8B-4452-ABE7-1CEFDA83C0BB}" sibTransId="{24A77F72-6521-4882-8267-72013D54EE68}"/>
    <dgm:cxn modelId="{76D44612-2733-4E91-B80D-6DB9FAB8C3D4}" type="presOf" srcId="{CBFE0F04-3224-4436-8F71-EA95B477D15D}" destId="{443390C8-08EB-4B7D-B365-A838C745EF65}" srcOrd="0" destOrd="0" presId="urn:microsoft.com/office/officeart/2005/8/layout/radial6"/>
    <dgm:cxn modelId="{9225755A-E723-411B-9B0C-8D8FE49EDA88}" type="presOf" srcId="{D3573B50-FA8A-4FDC-A36C-967D3AB85CBC}" destId="{31519362-1A45-4F31-9BCF-27F065F81EE4}" srcOrd="0" destOrd="0" presId="urn:microsoft.com/office/officeart/2005/8/layout/radial6"/>
    <dgm:cxn modelId="{8407767A-F84F-4003-B7A4-49077B7EAD7C}" type="presOf" srcId="{D4302B1F-7E52-4387-B4F1-69B44B1CC357}" destId="{2491CC8C-9C03-42B7-9B87-45A8CC733D8C}" srcOrd="0" destOrd="0" presId="urn:microsoft.com/office/officeart/2005/8/layout/radial6"/>
    <dgm:cxn modelId="{2121417D-B2C0-4D7A-88A5-8CFEFA31AB2E}" srcId="{D3573B50-FA8A-4FDC-A36C-967D3AB85CBC}" destId="{D4302B1F-7E52-4387-B4F1-69B44B1CC357}" srcOrd="1" destOrd="0" parTransId="{C8C4D21A-1510-4B4B-9217-113B5C77FA35}" sibTransId="{3FD3A25C-2BC4-4CB3-B425-F1015E375BEA}"/>
    <dgm:cxn modelId="{ECF2C8AE-A1A3-4161-8E06-1BA023EBCD2B}" srcId="{9DE1596D-0BFB-427D-9EB1-1D9C46208718}" destId="{D3573B50-FA8A-4FDC-A36C-967D3AB85CBC}" srcOrd="0" destOrd="0" parTransId="{9678CE4C-FA91-4186-A80F-D83944675B17}" sibTransId="{EDB2AFD3-DAB4-4757-9E3A-344127F22CF3}"/>
    <dgm:cxn modelId="{D44A5FB3-FFFA-4DDD-B204-4EF7EA5D15CD}" type="presOf" srcId="{24A77F72-6521-4882-8267-72013D54EE68}" destId="{768E3E47-1154-4E73-AC27-018861A51ADD}" srcOrd="0" destOrd="0" presId="urn:microsoft.com/office/officeart/2005/8/layout/radial6"/>
    <dgm:cxn modelId="{6E3EA2B3-5516-4696-9EAF-F9CF796FC6D7}" type="presOf" srcId="{9DE1596D-0BFB-427D-9EB1-1D9C46208718}" destId="{8481C2FE-1754-49A6-8D4E-29DA34C91538}" srcOrd="0" destOrd="0" presId="urn:microsoft.com/office/officeart/2005/8/layout/radial6"/>
    <dgm:cxn modelId="{77CDC3CC-AF2B-4DD1-8AAD-88FBD5D299F8}" type="presOf" srcId="{3FD3A25C-2BC4-4CB3-B425-F1015E375BEA}" destId="{0D9A6C62-C32A-414E-9FB7-5AEA3C04F2A4}" srcOrd="0" destOrd="0" presId="urn:microsoft.com/office/officeart/2005/8/layout/radial6"/>
    <dgm:cxn modelId="{DB8335CE-8177-4B49-943D-3DA396C6520D}" type="presOf" srcId="{AB085BB3-B444-4651-B7B6-627B84D10BCD}" destId="{75A8534A-13BC-4802-BB8C-EC92BA33869B}" srcOrd="0" destOrd="0" presId="urn:microsoft.com/office/officeart/2005/8/layout/radial6"/>
    <dgm:cxn modelId="{0E34C8E3-91CB-422F-9798-03B34BCD6A0E}" type="presOf" srcId="{5E2030F9-0764-41EF-B411-2F7D0BAA429C}" destId="{05B9E095-E5DE-46FE-A97C-A03244C80B62}" srcOrd="0" destOrd="0" presId="urn:microsoft.com/office/officeart/2005/8/layout/radial6"/>
    <dgm:cxn modelId="{3E09DBE9-85E9-4670-A96C-DD0F279FC627}" srcId="{D3573B50-FA8A-4FDC-A36C-967D3AB85CBC}" destId="{AB085BB3-B444-4651-B7B6-627B84D10BCD}" srcOrd="0" destOrd="0" parTransId="{448A6BF0-0460-46A8-9B02-A82CD0959BF4}" sibTransId="{5E2030F9-0764-41EF-B411-2F7D0BAA429C}"/>
    <dgm:cxn modelId="{9F9A5EB0-4267-421A-9DB4-FEF5D39A1D32}" type="presParOf" srcId="{8481C2FE-1754-49A6-8D4E-29DA34C91538}" destId="{31519362-1A45-4F31-9BCF-27F065F81EE4}" srcOrd="0" destOrd="0" presId="urn:microsoft.com/office/officeart/2005/8/layout/radial6"/>
    <dgm:cxn modelId="{3B621495-7BEE-4F03-89D5-69ECAE859BD2}" type="presParOf" srcId="{8481C2FE-1754-49A6-8D4E-29DA34C91538}" destId="{75A8534A-13BC-4802-BB8C-EC92BA33869B}" srcOrd="1" destOrd="0" presId="urn:microsoft.com/office/officeart/2005/8/layout/radial6"/>
    <dgm:cxn modelId="{31365225-AD4C-45C7-A5F3-0127600258DE}" type="presParOf" srcId="{8481C2FE-1754-49A6-8D4E-29DA34C91538}" destId="{76F643A2-FD3F-4B6C-9636-F5D7BCF052CC}" srcOrd="2" destOrd="0" presId="urn:microsoft.com/office/officeart/2005/8/layout/radial6"/>
    <dgm:cxn modelId="{3289DFB8-5C4F-48FE-90FB-8DEC080E18B7}" type="presParOf" srcId="{8481C2FE-1754-49A6-8D4E-29DA34C91538}" destId="{05B9E095-E5DE-46FE-A97C-A03244C80B62}" srcOrd="3" destOrd="0" presId="urn:microsoft.com/office/officeart/2005/8/layout/radial6"/>
    <dgm:cxn modelId="{DA350576-DFAA-4BF2-8860-B8AF4B93D085}" type="presParOf" srcId="{8481C2FE-1754-49A6-8D4E-29DA34C91538}" destId="{2491CC8C-9C03-42B7-9B87-45A8CC733D8C}" srcOrd="4" destOrd="0" presId="urn:microsoft.com/office/officeart/2005/8/layout/radial6"/>
    <dgm:cxn modelId="{C4DC083A-4CF7-4CEB-A22E-B8FA3169A329}" type="presParOf" srcId="{8481C2FE-1754-49A6-8D4E-29DA34C91538}" destId="{8A0F2278-CEEC-470E-9DE8-AE631484F5C2}" srcOrd="5" destOrd="0" presId="urn:microsoft.com/office/officeart/2005/8/layout/radial6"/>
    <dgm:cxn modelId="{001FCA71-EFB5-4B89-A9A1-3F53CA4B9C1B}" type="presParOf" srcId="{8481C2FE-1754-49A6-8D4E-29DA34C91538}" destId="{0D9A6C62-C32A-414E-9FB7-5AEA3C04F2A4}" srcOrd="6" destOrd="0" presId="urn:microsoft.com/office/officeart/2005/8/layout/radial6"/>
    <dgm:cxn modelId="{50149A5C-5F73-4271-875F-F79A0B1662BE}" type="presParOf" srcId="{8481C2FE-1754-49A6-8D4E-29DA34C91538}" destId="{443390C8-08EB-4B7D-B365-A838C745EF65}" srcOrd="7" destOrd="0" presId="urn:microsoft.com/office/officeart/2005/8/layout/radial6"/>
    <dgm:cxn modelId="{E820E419-7685-4353-A713-C8160407716A}" type="presParOf" srcId="{8481C2FE-1754-49A6-8D4E-29DA34C91538}" destId="{CB4EAEB7-EAD1-4C86-A95F-A3FCD8F892C0}" srcOrd="8" destOrd="0" presId="urn:microsoft.com/office/officeart/2005/8/layout/radial6"/>
    <dgm:cxn modelId="{8334F3F7-978E-4A9F-81C2-17A5867F4523}" type="presParOf" srcId="{8481C2FE-1754-49A6-8D4E-29DA34C91538}" destId="{768E3E47-1154-4E73-AC27-018861A51ADD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E3E47-1154-4E73-AC27-018861A51ADD}">
      <dsp:nvSpPr>
        <dsp:cNvPr id="0" name=""/>
        <dsp:cNvSpPr/>
      </dsp:nvSpPr>
      <dsp:spPr>
        <a:xfrm>
          <a:off x="406226" y="601319"/>
          <a:ext cx="4013547" cy="4013547"/>
        </a:xfrm>
        <a:prstGeom prst="blockArc">
          <a:avLst>
            <a:gd name="adj1" fmla="val 9000000"/>
            <a:gd name="adj2" fmla="val 162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A6C62-C32A-414E-9FB7-5AEA3C04F2A4}">
      <dsp:nvSpPr>
        <dsp:cNvPr id="0" name=""/>
        <dsp:cNvSpPr/>
      </dsp:nvSpPr>
      <dsp:spPr>
        <a:xfrm>
          <a:off x="406226" y="601319"/>
          <a:ext cx="4013547" cy="4013547"/>
        </a:xfrm>
        <a:prstGeom prst="blockArc">
          <a:avLst>
            <a:gd name="adj1" fmla="val 1800000"/>
            <a:gd name="adj2" fmla="val 90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9E095-E5DE-46FE-A97C-A03244C80B62}">
      <dsp:nvSpPr>
        <dsp:cNvPr id="0" name=""/>
        <dsp:cNvSpPr/>
      </dsp:nvSpPr>
      <dsp:spPr>
        <a:xfrm>
          <a:off x="406226" y="601319"/>
          <a:ext cx="4013547" cy="4013547"/>
        </a:xfrm>
        <a:prstGeom prst="blockArc">
          <a:avLst>
            <a:gd name="adj1" fmla="val 16200000"/>
            <a:gd name="adj2" fmla="val 18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19362-1A45-4F31-9BCF-27F065F81EE4}">
      <dsp:nvSpPr>
        <dsp:cNvPr id="0" name=""/>
        <dsp:cNvSpPr/>
      </dsp:nvSpPr>
      <dsp:spPr>
        <a:xfrm>
          <a:off x="1489273" y="1684366"/>
          <a:ext cx="1847453" cy="18474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Operating System</a:t>
          </a:r>
        </a:p>
      </dsp:txBody>
      <dsp:txXfrm>
        <a:off x="1759826" y="1954919"/>
        <a:ext cx="1306347" cy="1306347"/>
      </dsp:txXfrm>
    </dsp:sp>
    <dsp:sp modelId="{75A8534A-13BC-4802-BB8C-EC92BA33869B}">
      <dsp:nvSpPr>
        <dsp:cNvPr id="0" name=""/>
        <dsp:cNvSpPr/>
      </dsp:nvSpPr>
      <dsp:spPr>
        <a:xfrm>
          <a:off x="1766391" y="1266"/>
          <a:ext cx="1293217" cy="1293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Text Editor</a:t>
          </a:r>
        </a:p>
      </dsp:txBody>
      <dsp:txXfrm>
        <a:off x="1955778" y="190653"/>
        <a:ext cx="914443" cy="914443"/>
      </dsp:txXfrm>
    </dsp:sp>
    <dsp:sp modelId="{2491CC8C-9C03-42B7-9B87-45A8CC733D8C}">
      <dsp:nvSpPr>
        <dsp:cNvPr id="0" name=""/>
        <dsp:cNvSpPr/>
      </dsp:nvSpPr>
      <dsp:spPr>
        <a:xfrm>
          <a:off x="3463990" y="2941593"/>
          <a:ext cx="1293217" cy="1293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Compiler</a:t>
          </a:r>
        </a:p>
      </dsp:txBody>
      <dsp:txXfrm>
        <a:off x="3653377" y="3130980"/>
        <a:ext cx="914443" cy="914443"/>
      </dsp:txXfrm>
    </dsp:sp>
    <dsp:sp modelId="{443390C8-08EB-4B7D-B365-A838C745EF65}">
      <dsp:nvSpPr>
        <dsp:cNvPr id="0" name=""/>
        <dsp:cNvSpPr/>
      </dsp:nvSpPr>
      <dsp:spPr>
        <a:xfrm>
          <a:off x="68792" y="2941593"/>
          <a:ext cx="1293217" cy="12932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Executable</a:t>
          </a:r>
        </a:p>
      </dsp:txBody>
      <dsp:txXfrm>
        <a:off x="258179" y="3130980"/>
        <a:ext cx="914443" cy="914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B87C4-629A-421A-97B8-91C6161CC76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75CA6-F09D-4CAD-B121-674F99241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5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75CA6-F09D-4CAD-B121-674F992414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9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75CA6-F09D-4CAD-B121-674F992414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07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75CA6-F09D-4CAD-B121-674F992414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2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75CA6-F09D-4CAD-B121-674F992414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4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75CA6-F09D-4CAD-B121-674F992414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79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75CA6-F09D-4CAD-B121-674F992414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37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75CA6-F09D-4CAD-B121-674F992414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75CA6-F09D-4CAD-B121-674F992414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50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75CA6-F09D-4CAD-B121-674F992414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74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75CA6-F09D-4CAD-B121-674F992414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11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75CA6-F09D-4CAD-B121-674F992414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6882-AC8F-D11D-F7D3-B28226BA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8F00F-6C7A-7D7A-D039-851E02199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684A-7034-8931-EC36-8C4F11F4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8632-DF0F-43AB-84FF-7F3A2C2F731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064C5-C882-6F22-3609-151C9190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8D829-3F86-8820-5C7D-669B802A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B30-D127-459F-8A02-C3C80B5A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9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E177-84B3-839E-5A14-B674F7E9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2B3A0-2A30-F13C-C867-33557136D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5660-91EB-3DE1-3303-679A321A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8632-DF0F-43AB-84FF-7F3A2C2F731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34CD-30DA-7C4D-030D-D5D0AEDC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CE5D3-20F6-1F77-8632-8B5A9A74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B30-D127-459F-8A02-C3C80B5A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5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431EC-FC96-692F-CDD8-365CC664F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649E4-D166-A80D-0732-1FF03E531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11830-79B9-DEDA-1AEC-CA24338E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8632-DF0F-43AB-84FF-7F3A2C2F731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FA3FA-E508-3E18-0835-E3E9E603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5FBEF-0A8C-0519-AD6A-BEC8BD9C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B30-D127-459F-8A02-C3C80B5A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8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095C-C307-AC90-77B1-01C37CAB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CB5F-5BE4-E220-5211-F8D7168C6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F1DAD-68DE-BB2D-5716-126471FA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8632-DF0F-43AB-84FF-7F3A2C2F731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B7BF8-FB97-C3C0-3A05-A6F9C3E2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FC679-1093-D05F-5562-AA9CCC45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B30-D127-459F-8A02-C3C80B5A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6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3739-16F7-3B47-3807-A2375C92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8BA1B-21F1-ED3D-1E1C-E258733EE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8EB0-7741-92F1-B4D7-7BBBDFCC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8632-DF0F-43AB-84FF-7F3A2C2F731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24F7F-3633-1FD1-6C42-B42DA5E8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C588A-BC93-1184-A67C-F94725C3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B30-D127-459F-8A02-C3C80B5A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4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CEB1-DC19-862C-37EA-D18E5EC3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845E-3D20-A0D0-7470-F541524F7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80D25-5B5F-6A4C-28B8-8D18EAE13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ADF0E-1F57-74BD-8F9E-83176C96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8632-DF0F-43AB-84FF-7F3A2C2F731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DD02C-9EE5-0770-CFF7-AF549C71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D0BF0-7E10-FC35-45E3-0EB16551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B30-D127-459F-8A02-C3C80B5A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8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F5D2-6F0F-DDF7-51D2-1004A2DD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47FFF-F85A-9724-5251-53B276591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64008-4762-6878-5133-DD28653C9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7469B-4019-1211-AB0F-15FEC23D4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448C6-D4EB-49E8-1C0D-72EB2DD1C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0F891-D068-6385-50AB-1879B722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8632-DF0F-43AB-84FF-7F3A2C2F731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941A8-7F88-C0CB-73FA-0D69AB01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47692-FCCE-F2E5-242F-D82B3166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B30-D127-459F-8A02-C3C80B5A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5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4665-FCC0-B739-6134-86FABCC8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CFBB8-0BAA-61F4-09A7-4E717C81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8632-DF0F-43AB-84FF-7F3A2C2F731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E8BA7-365A-B1F6-4BC0-C3F73A08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10F76-D496-D4A5-42C2-F7B4DFBD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B30-D127-459F-8A02-C3C80B5A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4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C393F-965B-A2F1-ADD5-46043BA4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8632-DF0F-43AB-84FF-7F3A2C2F731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9A6A7-A524-FEB4-2A74-00F8B9D5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AB0CC-751F-6C2B-FC3E-31D6B5E7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B30-D127-459F-8A02-C3C80B5A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3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DB35-4F3B-E9C9-64C8-B2089DD6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5447-368B-93D1-D4FD-031A5237D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127A7-EE38-6980-4ADE-F899A6288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8A6A8-0D83-A95E-EA45-880C738B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8632-DF0F-43AB-84FF-7F3A2C2F731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20D8A-5501-F28C-1244-99582641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9AF90-8D3E-4E22-1456-6D1E9595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B30-D127-459F-8A02-C3C80B5A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8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5C41-6A21-C8AC-B92F-09789970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D4ED5-C779-62C6-4AAB-C45E87874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9F52B-AD98-53D5-F6EE-BF2E74F0C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D11B7-CC08-9C4C-4EE5-340DC260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8632-DF0F-43AB-84FF-7F3A2C2F731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0FC8C-82B1-E722-32BC-FD7713A9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015D6-41FC-F2D7-51D2-F9D1D6E7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CB30-D127-459F-8A02-C3C80B5A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9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22260-9CF0-DAB6-D106-91BD74C3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48059-65A5-194D-CA60-B1A5CE2A2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2CBB-3213-EDEE-FCE0-447117E06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E8632-DF0F-43AB-84FF-7F3A2C2F7312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F8295-3A2D-8550-D586-C09053CFE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63C7-44CD-107C-85CF-FC4A7E19F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58CB30-D127-459F-8A02-C3C80B5AE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8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25A4D-174C-BCD7-3C91-040E153A1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n-US" sz="4700" dirty="0">
                <a:latin typeface="Amasis MT Pro Medium" panose="02040604050005020304" pitchFamily="18" charset="0"/>
              </a:rPr>
              <a:t>Fundamentals of C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32399-337F-A491-CAC1-0DB24B9B8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en-US"/>
              <a:t>By Sharanam Chotai</a:t>
            </a: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 blue hexagon with a white circle&#10;&#10;Description automatically generated">
            <a:extLst>
              <a:ext uri="{FF2B5EF4-FFF2-40B4-BE49-F238E27FC236}">
                <a16:creationId xmlns:a16="http://schemas.microsoft.com/office/drawing/2014/main" id="{4B1A9B24-C1BE-CAD8-5FA5-C1423F2DF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6189" y="557360"/>
            <a:ext cx="5097596" cy="563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5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CF9F2-8B16-01CB-738C-AE21840B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93"/>
            <a:ext cx="4943647" cy="1325563"/>
          </a:xfrm>
        </p:spPr>
        <p:txBody>
          <a:bodyPr>
            <a:normAutofit/>
          </a:bodyPr>
          <a:lstStyle/>
          <a:p>
            <a:r>
              <a:rPr lang="en-US" dirty="0"/>
              <a:t>Looping statements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5401C44-3A61-3FA5-1712-EDD67933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65"/>
            <a:ext cx="51562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do…while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0E5635-8789-4147-9692-41C657F8456A}"/>
              </a:ext>
            </a:extLst>
          </p:cNvPr>
          <p:cNvSpPr txBox="1">
            <a:spLocks/>
          </p:cNvSpPr>
          <p:nvPr/>
        </p:nvSpPr>
        <p:spPr>
          <a:xfrm>
            <a:off x="5994400" y="479493"/>
            <a:ext cx="5252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Branching statements</a:t>
            </a:r>
          </a:p>
        </p:txBody>
      </p:sp>
      <p:sp>
        <p:nvSpPr>
          <p:cNvPr id="8" name="Content Placeholder 25">
            <a:extLst>
              <a:ext uri="{FF2B5EF4-FFF2-40B4-BE49-F238E27FC236}">
                <a16:creationId xmlns:a16="http://schemas.microsoft.com/office/drawing/2014/main" id="{32A5D027-1008-4E51-8D1B-72EE650288C8}"/>
              </a:ext>
            </a:extLst>
          </p:cNvPr>
          <p:cNvSpPr txBox="1">
            <a:spLocks/>
          </p:cNvSpPr>
          <p:nvPr/>
        </p:nvSpPr>
        <p:spPr>
          <a:xfrm>
            <a:off x="5994400" y="1612265"/>
            <a:ext cx="515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break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68944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D348046-165C-4C16-8307-FB560547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9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Function in C</a:t>
            </a:r>
          </a:p>
        </p:txBody>
      </p:sp>
      <p:sp>
        <p:nvSpPr>
          <p:cNvPr id="14" name="Content Placeholder 25">
            <a:extLst>
              <a:ext uri="{FF2B5EF4-FFF2-40B4-BE49-F238E27FC236}">
                <a16:creationId xmlns:a16="http://schemas.microsoft.com/office/drawing/2014/main" id="{DAC15A27-22F9-479F-871C-5623B2ADB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65"/>
            <a:ext cx="10967720" cy="4351338"/>
          </a:xfrm>
        </p:spPr>
        <p:txBody>
          <a:bodyPr>
            <a:normAutofit/>
          </a:bodyPr>
          <a:lstStyle/>
          <a:p>
            <a:r>
              <a:rPr lang="en-US" dirty="0"/>
              <a:t>Block of code which only runs when it is called</a:t>
            </a:r>
          </a:p>
          <a:p>
            <a:r>
              <a:rPr lang="en-US" dirty="0"/>
              <a:t>Aspects of using function</a:t>
            </a:r>
          </a:p>
          <a:p>
            <a:pPr lvl="1"/>
            <a:r>
              <a:rPr lang="en-US" dirty="0"/>
              <a:t>Function Declaration</a:t>
            </a:r>
          </a:p>
          <a:p>
            <a:pPr lvl="1"/>
            <a:r>
              <a:rPr lang="en-US" dirty="0"/>
              <a:t>Function Definition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/>
              <a:t>Type of arguments:</a:t>
            </a:r>
          </a:p>
          <a:p>
            <a:pPr lvl="1"/>
            <a:r>
              <a:rPr lang="en-US" dirty="0"/>
              <a:t>Pass by Value</a:t>
            </a:r>
          </a:p>
          <a:p>
            <a:pPr lvl="1"/>
            <a:r>
              <a:rPr lang="en-US" dirty="0"/>
              <a:t>Pass by Reference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B4E69A-562F-4A47-9689-053416169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160" y="2454207"/>
            <a:ext cx="5102088" cy="30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9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CF9F2-8B16-01CB-738C-AE21840B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9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Quiz time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5401C44-3A61-3FA5-1712-EDD67933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65"/>
            <a:ext cx="1096772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the return type of </a:t>
            </a:r>
            <a:r>
              <a:rPr lang="en-US" dirty="0" err="1"/>
              <a:t>scanf</a:t>
            </a:r>
            <a:r>
              <a:rPr lang="en-US" dirty="0"/>
              <a:t> and </a:t>
            </a:r>
            <a:r>
              <a:rPr lang="en-US" dirty="0" err="1"/>
              <a:t>printf</a:t>
            </a:r>
            <a:r>
              <a:rPr lang="en-US" dirty="0"/>
              <a:t>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difference between = and == in C?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 a = 5, b = 10; </a:t>
            </a:r>
            <a:r>
              <a:rPr lang="en-US" dirty="0" err="1"/>
              <a:t>printf</a:t>
            </a:r>
            <a:r>
              <a:rPr lang="en-US" dirty="0"/>
              <a:t>("%d", a++ + ++b);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loop is also called exit-controlled loop?</a:t>
            </a:r>
          </a:p>
        </p:txBody>
      </p:sp>
    </p:spTree>
    <p:extLst>
      <p:ext uri="{BB962C8B-B14F-4D97-AF65-F5344CB8AC3E}">
        <p14:creationId xmlns:p14="http://schemas.microsoft.com/office/powerpoint/2010/main" val="278183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CF9F2-8B16-01CB-738C-AE21840B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9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Programming Language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5401C44-3A61-3FA5-1712-EDD67933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Syntax:</a:t>
            </a:r>
          </a:p>
          <a:p>
            <a:pPr lvl="1"/>
            <a:r>
              <a:rPr lang="en-US" dirty="0"/>
              <a:t>Set of rules</a:t>
            </a:r>
          </a:p>
          <a:p>
            <a:r>
              <a:rPr lang="en-US" dirty="0"/>
              <a:t>Semantics:</a:t>
            </a:r>
          </a:p>
          <a:p>
            <a:pPr lvl="1"/>
            <a:r>
              <a:rPr lang="en-US" dirty="0"/>
              <a:t>Meaning of the syntax </a:t>
            </a:r>
          </a:p>
          <a:p>
            <a:r>
              <a:rPr lang="en-US" dirty="0"/>
              <a:t>Compilation/Interpretation:</a:t>
            </a:r>
          </a:p>
          <a:p>
            <a:pPr lvl="1"/>
            <a:r>
              <a:rPr lang="en-US" dirty="0"/>
              <a:t>Translation to Machine Language</a:t>
            </a:r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F3BCABFF-02AD-0B04-F7F0-7530F13053AB}"/>
              </a:ext>
            </a:extLst>
          </p:cNvPr>
          <p:cNvSpPr txBox="1">
            <a:spLocks/>
          </p:cNvSpPr>
          <p:nvPr/>
        </p:nvSpPr>
        <p:spPr>
          <a:xfrm>
            <a:off x="65151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Automation:</a:t>
            </a:r>
          </a:p>
          <a:p>
            <a:pPr lvl="1"/>
            <a:r>
              <a:rPr lang="en-US" dirty="0"/>
              <a:t>Repetitive and complex tasks.</a:t>
            </a:r>
          </a:p>
          <a:p>
            <a:r>
              <a:rPr lang="en-US" dirty="0"/>
              <a:t>Problem-Solving:</a:t>
            </a:r>
          </a:p>
          <a:p>
            <a:pPr lvl="1"/>
            <a:r>
              <a:rPr lang="en-US" dirty="0"/>
              <a:t>Focus on solution, not on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0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CF9F2-8B16-01CB-738C-AE21840B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C language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couple of men smiling&#10;&#10;Description automatically generated">
            <a:extLst>
              <a:ext uri="{FF2B5EF4-FFF2-40B4-BE49-F238E27FC236}">
                <a16:creationId xmlns:a16="http://schemas.microsoft.com/office/drawing/2014/main" id="{9E74AEBA-BA2D-CF04-138D-6711EC21C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82" y="1426656"/>
            <a:ext cx="4777381" cy="309759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ECF5041-B8B1-6D93-7974-96766977F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Closer to real hardware</a:t>
            </a:r>
          </a:p>
          <a:p>
            <a:r>
              <a:rPr lang="en-US" dirty="0"/>
              <a:t>To create OS (Unix in 1969)</a:t>
            </a:r>
            <a:br>
              <a:rPr lang="en-US" dirty="0"/>
            </a:br>
            <a:r>
              <a:rPr lang="en-US" dirty="0"/>
              <a:t>by Dennis Ritchie</a:t>
            </a:r>
            <a:br>
              <a:rPr lang="en-US" dirty="0"/>
            </a:br>
            <a:r>
              <a:rPr lang="en-US" dirty="0"/>
              <a:t>at the Bell Laboratories in 1972</a:t>
            </a:r>
          </a:p>
          <a:p>
            <a:r>
              <a:rPr lang="en-US" dirty="0"/>
              <a:t>Procedural programming language</a:t>
            </a:r>
            <a:br>
              <a:rPr lang="en-US" dirty="0"/>
            </a:br>
            <a:r>
              <a:rPr lang="en-US" dirty="0"/>
              <a:t>(general-purpose)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8CCF7-47F9-38EA-1CAE-67536B03E1C6}"/>
              </a:ext>
            </a:extLst>
          </p:cNvPr>
          <p:cNvSpPr txBox="1"/>
          <p:nvPr/>
        </p:nvSpPr>
        <p:spPr>
          <a:xfrm>
            <a:off x="703182" y="4214489"/>
            <a:ext cx="4777381" cy="30975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Ken Thompson &amp; Dennis Ritchie</a:t>
            </a:r>
          </a:p>
        </p:txBody>
      </p:sp>
    </p:spTree>
    <p:extLst>
      <p:ext uri="{BB962C8B-B14F-4D97-AF65-F5344CB8AC3E}">
        <p14:creationId xmlns:p14="http://schemas.microsoft.com/office/powerpoint/2010/main" val="350893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CF9F2-8B16-01CB-738C-AE21840B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9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Programming Paradigm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5401C44-3A61-3FA5-1712-EDD67933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Way of thinking about and structuring code</a:t>
            </a:r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F3BCABFF-02AD-0B04-F7F0-7530F13053AB}"/>
              </a:ext>
            </a:extLst>
          </p:cNvPr>
          <p:cNvSpPr txBox="1">
            <a:spLocks/>
          </p:cNvSpPr>
          <p:nvPr/>
        </p:nvSpPr>
        <p:spPr>
          <a:xfrm>
            <a:off x="5146158" y="3136605"/>
            <a:ext cx="6626742" cy="3040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/>
              <a:t>“Most programming languages support multiple paradigms. A programmer's growth involves learning to choose the appropriate programming language and paradigm for the situation.”</a:t>
            </a:r>
          </a:p>
          <a:p>
            <a:pPr marL="0" indent="0" algn="r">
              <a:buNone/>
            </a:pPr>
            <a:r>
              <a:rPr lang="en-US" dirty="0"/>
              <a:t>- Mooc.fi</a:t>
            </a:r>
          </a:p>
        </p:txBody>
      </p:sp>
    </p:spTree>
    <p:extLst>
      <p:ext uri="{BB962C8B-B14F-4D97-AF65-F5344CB8AC3E}">
        <p14:creationId xmlns:p14="http://schemas.microsoft.com/office/powerpoint/2010/main" val="73725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CF9F2-8B16-01CB-738C-AE21840B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9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 as a procedural language: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5401C44-3A61-3FA5-1712-EDD67933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Function-based</a:t>
            </a:r>
          </a:p>
          <a:p>
            <a:r>
              <a:rPr lang="en-US" dirty="0"/>
              <a:t>Sequential execution</a:t>
            </a:r>
          </a:p>
          <a:p>
            <a:r>
              <a:rPr lang="en-US" dirty="0"/>
              <a:t>Structured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27299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CF9F2-8B16-01CB-738C-AE21840B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30" y="609600"/>
            <a:ext cx="4367483" cy="1330839"/>
          </a:xfrm>
        </p:spPr>
        <p:txBody>
          <a:bodyPr>
            <a:normAutofit/>
          </a:bodyPr>
          <a:lstStyle/>
          <a:p>
            <a:r>
              <a:rPr lang="en-US" sz="4800"/>
              <a:t>Required Tools</a:t>
            </a:r>
            <a:endParaRPr lang="en-US" sz="4800" dirty="0"/>
          </a:p>
        </p:txBody>
      </p:sp>
      <p:pic>
        <p:nvPicPr>
          <p:cNvPr id="3" name="Picture 2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B34BBDD0-292E-A871-160F-C1C119A0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4130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580E9A-51C6-A95A-249D-B8798B21B9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19119"/>
              </p:ext>
            </p:extLst>
          </p:nvPr>
        </p:nvGraphicFramePr>
        <p:xfrm>
          <a:off x="220583" y="1711865"/>
          <a:ext cx="4826000" cy="4873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0344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Data_Types_in_C_1.">
            <a:extLst>
              <a:ext uri="{FF2B5EF4-FFF2-40B4-BE49-F238E27FC236}">
                <a16:creationId xmlns:a16="http://schemas.microsoft.com/office/drawing/2014/main" id="{90357982-65DF-4C86-AC90-8B5D59120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1" y="738804"/>
            <a:ext cx="10752289" cy="431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89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CF9F2-8B16-01CB-738C-AE21840B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9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Types of Operators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5401C44-3A61-3FA5-1712-EDD67933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65"/>
            <a:ext cx="1096772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Arithmetic Operators: +, -, *, /, %, ++, --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Relational Operators: ==, !=, &gt;, &lt;, &gt;=, &lt;=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Logical Operators: &amp;&amp;, ||, 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Bitwise Operators: &amp;, |, ^, ~, &lt;&lt;, &gt;&gt;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Operators: =, +=, -=, *=, /=, %=, &lt;&lt;=, &gt;&gt;=, &amp;=, |=, ^=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Conditional Operator: ?: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Cast Operator: (type)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 Operator: 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Address Operator: &amp;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Dereference Operator: * (also known as Indirection Operator or Value at Address Operator)</a:t>
            </a:r>
          </a:p>
        </p:txBody>
      </p:sp>
    </p:spTree>
    <p:extLst>
      <p:ext uri="{BB962C8B-B14F-4D97-AF65-F5344CB8AC3E}">
        <p14:creationId xmlns:p14="http://schemas.microsoft.com/office/powerpoint/2010/main" val="167819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CF9F2-8B16-01CB-738C-AE21840B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9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Decision Making Statements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5401C44-3A61-3FA5-1712-EDD67933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65"/>
            <a:ext cx="1096772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if-else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nested if-else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else-if ladder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351928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7e687cc-f93a-416b-a813-dfd9fe80a0f5}" enabled="1" method="Standard" siteId="{ffeebe53-4714-40e9-81b1-cb5984a2ddf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326</Words>
  <Application>Microsoft Office PowerPoint</Application>
  <PresentationFormat>Widescreen</PresentationFormat>
  <Paragraphs>80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Amasis MT Pro Medium</vt:lpstr>
      <vt:lpstr>Aptos</vt:lpstr>
      <vt:lpstr>Aptos Display</vt:lpstr>
      <vt:lpstr>Arial</vt:lpstr>
      <vt:lpstr>Calibri</vt:lpstr>
      <vt:lpstr>Office Theme</vt:lpstr>
      <vt:lpstr>Fundamentals of C Language</vt:lpstr>
      <vt:lpstr>Programming Language</vt:lpstr>
      <vt:lpstr>C language</vt:lpstr>
      <vt:lpstr>Programming Paradigm</vt:lpstr>
      <vt:lpstr>C as a procedural language:</vt:lpstr>
      <vt:lpstr>Required Tools</vt:lpstr>
      <vt:lpstr>PowerPoint Presentation</vt:lpstr>
      <vt:lpstr>Types of Operators</vt:lpstr>
      <vt:lpstr>Decision Making Statements</vt:lpstr>
      <vt:lpstr>Looping statements</vt:lpstr>
      <vt:lpstr>Function in C</vt:lpstr>
      <vt:lpstr>Quiz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 Language</dc:title>
  <dc:creator>Sharanam Chotai</dc:creator>
  <cp:lastModifiedBy>Maheshbhai Chotai</cp:lastModifiedBy>
  <cp:revision>22</cp:revision>
  <dcterms:created xsi:type="dcterms:W3CDTF">2024-11-23T19:56:19Z</dcterms:created>
  <dcterms:modified xsi:type="dcterms:W3CDTF">2024-11-29T23:16:50Z</dcterms:modified>
</cp:coreProperties>
</file>