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C505-14A2-4FE2-B33C-943119B2E559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59C29-8D5C-4A96-802B-B099D9AA8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59C29-8D5C-4A96-802B-B099D9AA86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D2F7-A374-0B2E-E1C4-A41B9082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32C10-E98D-AA17-5455-19B28CB3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E3DF-A475-47A4-BF1E-FF4C1A1B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4957-76B7-F6B1-C47C-420C2022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70FC-8974-344C-C451-74C8323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93D-564B-6E13-1B71-B48960D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F3A56-DE93-57DF-3660-B4EC0C71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EB35-CCF6-3E87-3014-156E9C1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15D0-A6F2-615D-351E-F1A3CE8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DCB5-4184-A812-E31A-6FBC6115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16F5-A4EA-B780-31B7-ED8B86A8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1A7E-A6FE-C458-AD8E-064C27FF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3A87-B49C-3648-1F7D-9AD8E57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6AAD-9D9E-D4FD-FAFE-DFEEC1E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E268-3482-8E2F-FADE-44C3DEE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CA6-C249-0137-EA76-D15A149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33A8-435F-8AC4-6028-E322F299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85E9-B100-39CE-1F54-E9D13C0D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CEBD-C7FE-24FC-BF11-3C4DB440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934D-CE0B-D0BC-DD67-D7946A5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036E-373B-8F0A-194E-405A9A2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C803-5281-25FB-1051-BB0439B6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75D2-E5AF-1671-32B0-50B7DFF6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946C-A9AF-4532-960F-18D5DD00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ABE-1FD3-607D-1B77-9F36C385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2409-7D35-DFDA-F92B-85328C7F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6117-D5A8-458E-C05E-2C818F3A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A8E2-9F8A-4E80-BF4A-95E22B38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E856-AE5C-3307-F1C6-456C5032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53B3-9DEA-7EB8-FB25-62AB723B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E726-EF51-F0DD-1178-A6AE7D1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34E-1A17-48F5-7622-698D565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5D98-B805-B5DF-D77D-C0E7DBA3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FCCE-B976-484C-DD18-95A6EB25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431E-ED8F-4A13-3C91-CC1A40D7A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D002-68C3-2012-EB36-ED630D4B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531B7-6F84-4C1F-E22F-917068CE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B49A5-3E78-23B8-29D8-486D9E9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22897-58DE-E4AF-375D-E71BFAF4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4AA-949C-CDA2-E027-3190382F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7D0F5-0012-5BEC-F521-A04A9F9B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9BA1-08A8-B37F-D69E-84DCE10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F3E65-15AB-5196-E6D0-D1F2A1B4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28779-C6EC-4725-E2C3-7320FB06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3D0F2-8FC9-C88D-30CD-61C61FD7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943F-D3E7-7931-0755-00C4900C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CD22-0D62-ADC0-7EAD-F3620423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A300-92F3-E344-EBB8-481A5ACC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47ED-25CD-8EDD-B100-D14CD924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F2E72-6D22-58A1-14A5-402BE71A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42FD-8F4F-E85C-DF58-7EE4B026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8D7AA-AD7A-422C-12EB-3FAA5F81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91F-ABAE-3770-E93C-F1BC84C9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F2E4E-ED6A-6A11-853A-4E5DC2019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8CD8-658E-EDDA-D6DB-35D74224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AE7A-7381-4207-FC77-F1CEE325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66C8-4ED5-9E0C-1904-32EB524F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8EAB-8872-1D87-ABE8-5A335782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CF32-0DEE-CF38-715C-74C9E57F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D175-D3BA-4E86-88E8-1DD825BE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0CB7-14BA-E429-3651-CE41AB881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98A90-D108-433B-800F-49C7AEC72F6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E513-58EE-1D98-0914-CBDFD3264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5786-4DD8-7BCC-67F9-C7F92C4B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00D07-085C-4C4F-95F8-FDAEF070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350C2-A14D-7DB1-C2FF-6375DECB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Fundamentals of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4335-DE2D-80D6-BEE6-6B7BE4DF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By Sharanam Chotai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Hands holding a pen and paper&#10;&#10;Description automatically generated with medium confidence">
            <a:extLst>
              <a:ext uri="{FF2B5EF4-FFF2-40B4-BE49-F238E27FC236}">
                <a16:creationId xmlns:a16="http://schemas.microsoft.com/office/drawing/2014/main" id="{A06D7EB6-E38D-4391-38A6-D01F35A6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518" t="-11178" r="-11524" b="-986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CED22-0F1D-DF9B-19D4-D7E90C30C60B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Server-Side vs Client-Side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mputer tower with many windows&#10;&#10;Description automatically generated">
            <a:extLst>
              <a:ext uri="{FF2B5EF4-FFF2-40B4-BE49-F238E27FC236}">
                <a16:creationId xmlns:a16="http://schemas.microsoft.com/office/drawing/2014/main" id="{C7455421-E97E-BEA4-B101-80EE78CA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2" y="2301302"/>
            <a:ext cx="4099498" cy="409949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B29102C-D464-1F1D-EE56-E50FA8D33532}"/>
              </a:ext>
            </a:extLst>
          </p:cNvPr>
          <p:cNvGrpSpPr/>
          <p:nvPr/>
        </p:nvGrpSpPr>
        <p:grpSpPr>
          <a:xfrm>
            <a:off x="6435604" y="2642616"/>
            <a:ext cx="5252200" cy="3605784"/>
            <a:chOff x="4208205" y="2113935"/>
            <a:chExt cx="5492456" cy="3770727"/>
          </a:xfrm>
        </p:grpSpPr>
        <p:pic>
          <p:nvPicPr>
            <p:cNvPr id="27" name="Picture 2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91CBCDF-5551-F06A-D1F1-36CD95C70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39" t="13763" r="18009" b="14440"/>
            <a:stretch/>
          </p:blipFill>
          <p:spPr>
            <a:xfrm>
              <a:off x="4208205" y="2113935"/>
              <a:ext cx="5492456" cy="3770727"/>
            </a:xfrm>
            <a:prstGeom prst="rect">
              <a:avLst/>
            </a:prstGeom>
          </p:spPr>
        </p:pic>
        <p:pic>
          <p:nvPicPr>
            <p:cNvPr id="6" name="Picture 5" descr="A yellow and white logo&#10;&#10;Description automatically generated">
              <a:extLst>
                <a:ext uri="{FF2B5EF4-FFF2-40B4-BE49-F238E27FC236}">
                  <a16:creationId xmlns:a16="http://schemas.microsoft.com/office/drawing/2014/main" id="{F565269A-3067-DB8F-D309-BC6CE41A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9569" t="-2967" r="-11617" b="-2766"/>
            <a:stretch/>
          </p:blipFill>
          <p:spPr>
            <a:xfrm>
              <a:off x="7675929" y="3469241"/>
              <a:ext cx="1448197" cy="1448197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CE81BE0B-0ED4-F682-BA48-4D35E385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4825" y="3556820"/>
              <a:ext cx="1153071" cy="1320512"/>
            </a:xfrm>
            <a:prstGeom prst="rect">
              <a:avLst/>
            </a:prstGeom>
          </p:spPr>
        </p:pic>
        <p:pic>
          <p:nvPicPr>
            <p:cNvPr id="24" name="Picture 23" descr="A logo of a website&#10;&#10;Description automatically generated">
              <a:extLst>
                <a:ext uri="{FF2B5EF4-FFF2-40B4-BE49-F238E27FC236}">
                  <a16:creationId xmlns:a16="http://schemas.microsoft.com/office/drawing/2014/main" id="{6D6BFC64-FD87-F8E1-19A1-DE8F304EA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8224" y="3469241"/>
              <a:ext cx="1448197" cy="1501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04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7e687cc-f93a-416b-a813-dfd9fe80a0f5}" enabled="1" method="Standard" siteId="{ffeebe53-4714-40e9-81b1-cb5984a2ddf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Fundamentals of Web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Sharanam Chotai</dc:creator>
  <cp:lastModifiedBy>Sharanam Chotai</cp:lastModifiedBy>
  <cp:revision>4</cp:revision>
  <dcterms:created xsi:type="dcterms:W3CDTF">2024-11-30T00:41:27Z</dcterms:created>
  <dcterms:modified xsi:type="dcterms:W3CDTF">2024-11-30T03:54:25Z</dcterms:modified>
</cp:coreProperties>
</file>